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ags/tag1.xml" ContentType="application/vnd.openxmlformats-officedocument.presentationml.tags+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4.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78" r:id="rId2"/>
    <p:sldMasterId id="2147483797" r:id="rId3"/>
    <p:sldMasterId id="2147483828" r:id="rId4"/>
    <p:sldMasterId id="2147483843" r:id="rId5"/>
  </p:sldMasterIdLst>
  <p:notesMasterIdLst>
    <p:notesMasterId r:id="rId12"/>
  </p:notesMasterIdLst>
  <p:sldIdLst>
    <p:sldId id="2147479012" r:id="rId6"/>
    <p:sldId id="2147479023" r:id="rId7"/>
    <p:sldId id="2147479024" r:id="rId8"/>
    <p:sldId id="2147479027" r:id="rId9"/>
    <p:sldId id="2147470088" r:id="rId10"/>
    <p:sldId id="2147479022"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562A63C-13A7-4628-A727-5CD182DF0CA5}">
          <p14:sldIdLst>
            <p14:sldId id="2147479012"/>
            <p14:sldId id="2147479023"/>
            <p14:sldId id="2147479024"/>
            <p14:sldId id="2147479027"/>
            <p14:sldId id="2147470088"/>
            <p14:sldId id="2147479022"/>
          </p14:sldIdLst>
        </p14:section>
        <p14:section name="Notes" id="{5E167920-22C1-4FC4-94EC-A83290084E00}">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C39AEA4-6894-DB97-930B-797B9E39F66C}" name="Chad Di Lillo" initials="CDL" userId="S::chadli@microsoft.com::51aff691-0dc7-47a1-85d7-294e58e7e149" providerId="AD"/>
  <p188:author id="{FFB435AA-7142-626A-77B8-7A79221CDE21}" name="Patrick McAnally" initials="PM" userId="Patrick McAnally" providerId="None"/>
  <p188:author id="{6FCE52B2-261B-CDF9-4E11-065B50D027F7}" name="Pierre Harris" initials="PH" userId="S::pierreharris@microsoft.com::5f046b5f-8744-4b33-a289-a143ae59db3b"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BE4F9F-452D-4B17-9EDE-F9A19B77991C}" v="1249" dt="2023-03-03T03:13:34.9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83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presProps" Target="presProps.xml"/><Relationship Id="rId18" Type="http://schemas.microsoft.com/office/2018/10/relationships/authors" Target="authors.xml"/><Relationship Id="rId3" Type="http://schemas.openxmlformats.org/officeDocument/2006/relationships/slideMaster" Target="slideMasters/slideMaster3.xml"/><Relationship Id="rId7" Type="http://schemas.openxmlformats.org/officeDocument/2006/relationships/slide" Target="slides/slide2.xml"/><Relationship Id="rId12" Type="http://schemas.openxmlformats.org/officeDocument/2006/relationships/notesMaster" Target="notesMasters/notesMaster1.xml"/><Relationship Id="rId17"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theme" Target="theme/theme1.xml"/><Relationship Id="rId10" Type="http://schemas.openxmlformats.org/officeDocument/2006/relationships/slide" Target="slides/slide5.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94394B-5632-4B2E-89E5-5C900D90ACBC}" type="datetimeFigureOut">
              <a:rPr lang="en-US" smtClean="0"/>
              <a:t>3/6/2023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5644AE-CF58-4795-907C-F8965C7A4B6B}" type="slidenum">
              <a:rPr lang="en-US" smtClean="0"/>
              <a:t>‹#›</a:t>
            </a:fld>
            <a:endParaRPr lang="en-US"/>
          </a:p>
        </p:txBody>
      </p:sp>
    </p:spTree>
    <p:extLst>
      <p:ext uri="{BB962C8B-B14F-4D97-AF65-F5344CB8AC3E}">
        <p14:creationId xmlns:p14="http://schemas.microsoft.com/office/powerpoint/2010/main" val="34128481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80DAB0-C845-43E0-9211-7CF8A19F75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0538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80DAB0-C845-43E0-9211-7CF8A19F75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15891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6.jpe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1.xml"/><Relationship Id="rId5" Type="http://schemas.openxmlformats.org/officeDocument/2006/relationships/image" Target="../media/image20.jpeg"/><Relationship Id="rId4" Type="http://schemas.openxmlformats.org/officeDocument/2006/relationships/image" Target="../media/image19.jpe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1.jpeg"/><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1.jpeg"/><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accent3"/>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4" name="Picture Placeholder 3">
            <a:extLst>
              <a:ext uri="{FF2B5EF4-FFF2-40B4-BE49-F238E27FC236}">
                <a16:creationId xmlns:a16="http://schemas.microsoft.com/office/drawing/2014/main" id="{40BC5B99-509C-464A-99BC-BB61027E6D1A}"/>
              </a:ext>
            </a:extLst>
          </p:cNvPr>
          <p:cNvSpPr>
            <a:spLocks noGrp="1"/>
          </p:cNvSpPr>
          <p:nvPr>
            <p:ph type="pic" sz="quarter" idx="13"/>
          </p:nvPr>
        </p:nvSpPr>
        <p:spPr>
          <a:xfrm>
            <a:off x="5326063" y="0"/>
            <a:ext cx="6865937" cy="6858000"/>
          </a:xfrm>
        </p:spPr>
        <p:txBody>
          <a:bodyPr/>
          <a:lstStyle/>
          <a:p>
            <a:r>
              <a:rPr lang="en-US"/>
              <a:t>Click icon to add picture</a:t>
            </a:r>
          </a:p>
        </p:txBody>
      </p:sp>
    </p:spTree>
    <p:extLst>
      <p:ext uri="{BB962C8B-B14F-4D97-AF65-F5344CB8AC3E}">
        <p14:creationId xmlns:p14="http://schemas.microsoft.com/office/powerpoint/2010/main" val="193332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0744441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19588083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569036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8862365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ection Divi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41840306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ection Divider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16724689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ection Divider 3">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31950576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ection Divider 4">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93204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description</a:t>
            </a:r>
          </a:p>
        </p:txBody>
      </p:sp>
      <p:sp>
        <p:nvSpPr>
          <p:cNvPr id="5" name="Text Placeholder 4"/>
          <p:cNvSpPr>
            <a:spLocks noGrp="1"/>
          </p:cNvSpPr>
          <p:nvPr>
            <p:ph type="body" sz="quarter" idx="12" hasCustomPrompt="1"/>
          </p:nvPr>
        </p:nvSpPr>
        <p:spPr>
          <a:xfrm>
            <a:off x="585216" y="585788"/>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accent3"/>
                </a:solidFill>
                <a:latin typeface="+mn-lt"/>
              </a:defRPr>
            </a:lvl1pPr>
          </a:lstStyle>
          <a:p>
            <a:pPr lvl="0"/>
            <a:r>
              <a:rPr lang="en-US"/>
              <a:t>Section Name</a:t>
            </a:r>
          </a:p>
        </p:txBody>
      </p:sp>
    </p:spTree>
    <p:extLst>
      <p:ext uri="{BB962C8B-B14F-4D97-AF65-F5344CB8AC3E}">
        <p14:creationId xmlns:p14="http://schemas.microsoft.com/office/powerpoint/2010/main" val="5811690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title with no subtitle</a:t>
            </a:r>
          </a:p>
        </p:txBody>
      </p:sp>
    </p:spTree>
    <p:extLst>
      <p:ext uri="{BB962C8B-B14F-4D97-AF65-F5344CB8AC3E}">
        <p14:creationId xmlns:p14="http://schemas.microsoft.com/office/powerpoint/2010/main" val="6016682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 with no subtitle</a:t>
            </a:r>
          </a:p>
        </p:txBody>
      </p:sp>
    </p:spTree>
    <p:extLst>
      <p:ext uri="{BB962C8B-B14F-4D97-AF65-F5344CB8AC3E}">
        <p14:creationId xmlns:p14="http://schemas.microsoft.com/office/powerpoint/2010/main" val="34018733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Blank 12 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717926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408427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Blank 12 Column Dark Bkg">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238634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Apendix Blue Bkg">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377B63-6619-6B40-8D85-1D972ED609B9}"/>
              </a:ext>
            </a:extLst>
          </p:cNvPr>
          <p:cNvSpPr>
            <a:spLocks noGrp="1"/>
          </p:cNvSpPr>
          <p:nvPr>
            <p:ph type="body" sz="quarter" idx="10" hasCustomPrompt="1"/>
          </p:nvPr>
        </p:nvSpPr>
        <p:spPr>
          <a:xfrm>
            <a:off x="584200" y="5715040"/>
            <a:ext cx="5367338" cy="553998"/>
          </a:xfrm>
        </p:spPr>
        <p:txBody>
          <a:bodyPr anchor="b"/>
          <a:lstStyle>
            <a:lvl1pPr marL="0" indent="0">
              <a:buNone/>
              <a:defRPr sz="3600">
                <a:latin typeface="+mj-lt"/>
              </a:defRPr>
            </a:lvl1pPr>
          </a:lstStyle>
          <a:p>
            <a:pPr lvl="0"/>
            <a:r>
              <a:rPr lang="en-US"/>
              <a:t>Appendix</a:t>
            </a:r>
          </a:p>
        </p:txBody>
      </p:sp>
    </p:spTree>
    <p:extLst>
      <p:ext uri="{BB962C8B-B14F-4D97-AF65-F5344CB8AC3E}">
        <p14:creationId xmlns:p14="http://schemas.microsoft.com/office/powerpoint/2010/main" val="84927060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6" pos="3749">
          <p15:clr>
            <a:srgbClr val="A4A3A4"/>
          </p15:clr>
        </p15:guide>
        <p15:guide id="17" pos="3932">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10924687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43657004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2"/>
            <a:ext cx="11339774" cy="1223171"/>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rgbClr val="000000"/>
                </a:solidFill>
              </a:defRPr>
            </a:lvl2pPr>
            <a:lvl3pPr marL="448193" indent="0">
              <a:spcBef>
                <a:spcPts val="0"/>
              </a:spcBef>
              <a:spcAft>
                <a:spcPts val="1274"/>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3952485817"/>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a:xfrm>
            <a:off x="9180574" y="6202709"/>
            <a:ext cx="2742188" cy="364224"/>
          </a:xfrm>
          <a:prstGeom prst="rect">
            <a:avLst/>
          </a:prstGeom>
        </p:spPr>
        <p:txBody>
          <a:bodyPr/>
          <a:lstStyle/>
          <a:p>
            <a:fld id="{6FE11C20-4EC6-4324-BFBC-1345CFF97CC4}" type="slidenum">
              <a:rPr lang="en-US" smtClean="0"/>
              <a:t>‹#›</a:t>
            </a:fld>
            <a:endParaRPr lang="en-US"/>
          </a:p>
        </p:txBody>
      </p:sp>
      <p:sp>
        <p:nvSpPr>
          <p:cNvPr id="4" name="Footer Placeholder 3"/>
          <p:cNvSpPr>
            <a:spLocks noGrp="1"/>
          </p:cNvSpPr>
          <p:nvPr>
            <p:ph type="ftr" sz="quarter" idx="12"/>
          </p:nvPr>
        </p:nvSpPr>
        <p:spPr>
          <a:xfrm>
            <a:off x="269240" y="6187808"/>
            <a:ext cx="4114839" cy="364224"/>
          </a:xfrm>
          <a:prstGeom prst="rect">
            <a:avLst/>
          </a:prstGeom>
        </p:spPr>
        <p:txBody>
          <a:bodyPr/>
          <a:lstStyle/>
          <a:p>
            <a:pPr defTabSz="896350"/>
            <a:r>
              <a:rPr lang="en-US"/>
              <a:t>Microsoft-Partner Confidential Information</a:t>
            </a:r>
          </a:p>
        </p:txBody>
      </p:sp>
    </p:spTree>
    <p:extLst>
      <p:ext uri="{BB962C8B-B14F-4D97-AF65-F5344CB8AC3E}">
        <p14:creationId xmlns:p14="http://schemas.microsoft.com/office/powerpoint/2010/main" val="3869590927"/>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Main with Subtopic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35F8AE4-184B-4715-8369-603991FB9ABE}"/>
              </a:ext>
            </a:extLst>
          </p:cNvPr>
          <p:cNvSpPr>
            <a:spLocks noGrp="1"/>
          </p:cNvSpPr>
          <p:nvPr>
            <p:ph type="body" sz="quarter" idx="11" hasCustomPrompt="1"/>
          </p:nvPr>
        </p:nvSpPr>
        <p:spPr>
          <a:xfrm>
            <a:off x="448213" y="1307472"/>
            <a:ext cx="11295575" cy="5080461"/>
          </a:xfrm>
        </p:spPr>
        <p:txBody>
          <a:bodyPr lIns="0" tIns="0" rIns="0" bIns="0"/>
          <a:lstStyle>
            <a:lvl1pPr marL="0" indent="0">
              <a:lnSpc>
                <a:spcPct val="100000"/>
              </a:lnSpc>
              <a:spcBef>
                <a:spcPts val="1176"/>
              </a:spcBef>
              <a:buNone/>
              <a:defRPr sz="3137">
                <a:solidFill>
                  <a:schemeClr val="tx2"/>
                </a:solidFill>
              </a:defRPr>
            </a:lvl1pPr>
            <a:lvl2pPr marL="0" indent="0">
              <a:lnSpc>
                <a:spcPct val="100000"/>
              </a:lnSpc>
              <a:buNone/>
              <a:defRPr sz="1961"/>
            </a:lvl2pPr>
            <a:lvl3pPr marL="0" indent="0">
              <a:buNone/>
              <a:defRPr/>
            </a:lvl3pPr>
            <a:lvl4pPr marL="0" indent="0">
              <a:buNone/>
              <a:defRPr/>
            </a:lvl4pPr>
            <a:lvl5pPr marL="0" indent="0">
              <a:buNone/>
              <a:defRPr/>
            </a:lvl5pPr>
          </a:lstStyle>
          <a:p>
            <a:pPr lvl="0"/>
            <a:r>
              <a:rPr lang="en-US"/>
              <a:t>Main topic 1: Size 32pt</a:t>
            </a:r>
          </a:p>
          <a:p>
            <a:pPr lvl="1"/>
            <a:r>
              <a:rPr lang="en-US"/>
              <a:t>Size 20pt for the subtopics</a:t>
            </a:r>
          </a:p>
          <a:p>
            <a:pPr lvl="1"/>
            <a:r>
              <a:rPr lang="en-US"/>
              <a:t>Size 20pt for the subtopics</a:t>
            </a:r>
          </a:p>
          <a:p>
            <a:pPr lvl="0"/>
            <a:r>
              <a:rPr lang="en-US"/>
              <a:t>Main topic 2: Size 32pt</a:t>
            </a:r>
          </a:p>
          <a:p>
            <a:pPr lvl="1"/>
            <a:r>
              <a:rPr lang="en-US"/>
              <a:t>Size 20pt for the subtopics</a:t>
            </a:r>
          </a:p>
          <a:p>
            <a:pPr lvl="1"/>
            <a:r>
              <a:rPr lang="en-US"/>
              <a:t>Size 20pt for the subtopics</a:t>
            </a:r>
          </a:p>
          <a:p>
            <a:pPr lvl="0"/>
            <a:r>
              <a:rPr lang="en-US"/>
              <a:t>Main topic 3: Size 32pt</a:t>
            </a:r>
          </a:p>
          <a:p>
            <a:pPr lvl="1"/>
            <a:r>
              <a:rPr lang="en-US"/>
              <a:t>Size 20pt for the subtopics</a:t>
            </a:r>
          </a:p>
          <a:p>
            <a:pPr lvl="1"/>
            <a:r>
              <a:rPr lang="en-US"/>
              <a:t>Size 20pt for the subtopics</a:t>
            </a:r>
          </a:p>
          <a:p>
            <a:pPr lvl="1"/>
            <a:endParaRPr lang="en-US"/>
          </a:p>
        </p:txBody>
      </p:sp>
      <p:sp>
        <p:nvSpPr>
          <p:cNvPr id="3" name="Slide Number Placeholder 2">
            <a:extLst>
              <a:ext uri="{FF2B5EF4-FFF2-40B4-BE49-F238E27FC236}">
                <a16:creationId xmlns:a16="http://schemas.microsoft.com/office/drawing/2014/main" id="{A03B1A78-43C8-4AFB-8C64-92E2261BB2D1}"/>
              </a:ext>
            </a:extLst>
          </p:cNvPr>
          <p:cNvSpPr>
            <a:spLocks noGrp="1"/>
          </p:cNvSpPr>
          <p:nvPr>
            <p:ph type="sldNum" sz="quarter" idx="10"/>
          </p:nvPr>
        </p:nvSpPr>
        <p:spPr/>
        <p:txBody>
          <a:bodyPr/>
          <a:lstStyle/>
          <a:p>
            <a:fld id="{A64EE09E-D5B7-40B0-9125-FC5EF6416E15}" type="slidenum">
              <a:rPr lang="en-US" smtClean="0"/>
              <a:pPr/>
              <a:t>‹#›</a:t>
            </a:fld>
            <a:endParaRPr lang="en-US"/>
          </a:p>
        </p:txBody>
      </p:sp>
      <p:sp>
        <p:nvSpPr>
          <p:cNvPr id="8" name="Title 4">
            <a:extLst>
              <a:ext uri="{FF2B5EF4-FFF2-40B4-BE49-F238E27FC236}">
                <a16:creationId xmlns:a16="http://schemas.microsoft.com/office/drawing/2014/main" id="{6CD53385-23C1-427B-A122-4E4DFC7F48F4}"/>
              </a:ext>
            </a:extLst>
          </p:cNvPr>
          <p:cNvSpPr>
            <a:spLocks noGrp="1"/>
          </p:cNvSpPr>
          <p:nvPr>
            <p:ph type="title"/>
          </p:nvPr>
        </p:nvSpPr>
        <p:spPr>
          <a:xfrm>
            <a:off x="311926" y="289511"/>
            <a:ext cx="11431861" cy="899665"/>
          </a:xfrm>
        </p:spPr>
        <p:txBody>
          <a:bodyPr/>
          <a:lstStyle/>
          <a:p>
            <a:r>
              <a:rPr lang="en-US"/>
              <a:t>Click to edit Master title style</a:t>
            </a:r>
          </a:p>
        </p:txBody>
      </p:sp>
    </p:spTree>
    <p:extLst>
      <p:ext uri="{BB962C8B-B14F-4D97-AF65-F5344CB8AC3E}">
        <p14:creationId xmlns:p14="http://schemas.microsoft.com/office/powerpoint/2010/main" val="1441176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Title with Four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Subtitle 2">
            <a:extLst>
              <a:ext uri="{FF2B5EF4-FFF2-40B4-BE49-F238E27FC236}">
                <a16:creationId xmlns:a16="http://schemas.microsoft.com/office/drawing/2014/main" id="{923CF1CD-4B5A-46C4-A4AF-2CC877111133}"/>
              </a:ext>
            </a:extLst>
          </p:cNvPr>
          <p:cNvSpPr txBox="1">
            <a:spLocks/>
          </p:cNvSpPr>
          <p:nvPr userDrawn="1"/>
        </p:nvSpPr>
        <p:spPr bwMode="auto">
          <a:xfrm>
            <a:off x="1264069" y="6625324"/>
            <a:ext cx="9663862" cy="15388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indent="0" algn="l" defTabSz="1087313" rtl="0" eaLnBrk="1" fontAlgn="base" hangingPunct="1">
              <a:spcBef>
                <a:spcPct val="0"/>
              </a:spcBef>
              <a:spcAft>
                <a:spcPct val="0"/>
              </a:spcAft>
              <a:buClr>
                <a:schemeClr val="tx2"/>
              </a:buClr>
              <a:defRPr sz="1800" baseline="0">
                <a:solidFill>
                  <a:schemeClr val="tx1"/>
                </a:solidFill>
                <a:latin typeface="+mj-lt"/>
                <a:ea typeface="Arial Unicode MS" pitchFamily="34" charset="-128"/>
                <a:cs typeface="Arial Unicode MS" pitchFamily="34" charset="-128"/>
              </a:defRPr>
            </a:lvl1pPr>
            <a:lvl2pPr marL="235199" indent="-233272" algn="l" defTabSz="1087313" rtl="0" eaLnBrk="1" fontAlgn="base" hangingPunct="1">
              <a:spcBef>
                <a:spcPct val="0"/>
              </a:spcBef>
              <a:spcAft>
                <a:spcPct val="0"/>
              </a:spcAft>
              <a:buClr>
                <a:schemeClr val="tx2"/>
              </a:buClr>
              <a:buSzPct val="125000"/>
              <a:buFont typeface="Arial" charset="0"/>
              <a:buChar char="▪"/>
              <a:defRPr sz="1800" baseline="0">
                <a:solidFill>
                  <a:schemeClr val="tx1"/>
                </a:solidFill>
                <a:latin typeface="+mn-lt"/>
                <a:ea typeface="Arial Unicode MS" pitchFamily="34" charset="-128"/>
                <a:cs typeface="Arial Unicode MS" pitchFamily="34" charset="-128"/>
              </a:defRPr>
            </a:lvl2pPr>
            <a:lvl3pPr marL="555224" indent="-318098" algn="l" defTabSz="1087313" rtl="0" eaLnBrk="1" fontAlgn="base" hangingPunct="1">
              <a:spcBef>
                <a:spcPct val="0"/>
              </a:spcBef>
              <a:spcAft>
                <a:spcPct val="0"/>
              </a:spcAft>
              <a:buClr>
                <a:schemeClr val="tx2"/>
              </a:buClr>
              <a:buSzPct val="120000"/>
              <a:buFont typeface="Arial" charset="0"/>
              <a:buChar char="–"/>
              <a:defRPr sz="1800" baseline="0">
                <a:solidFill>
                  <a:schemeClr val="tx1"/>
                </a:solidFill>
                <a:latin typeface="+mn-lt"/>
                <a:ea typeface="Arial Unicode MS" pitchFamily="34" charset="-128"/>
                <a:cs typeface="Arial Unicode MS" pitchFamily="34" charset="-128"/>
              </a:defRPr>
            </a:lvl3pPr>
            <a:lvl4pPr marL="746082" indent="-188930" algn="l" defTabSz="1087313" rtl="0" eaLnBrk="1" fontAlgn="base" hangingPunct="1">
              <a:spcBef>
                <a:spcPct val="0"/>
              </a:spcBef>
              <a:spcAft>
                <a:spcPct val="0"/>
              </a:spcAft>
              <a:buClr>
                <a:schemeClr val="tx2"/>
              </a:buClr>
              <a:buSzPct val="120000"/>
              <a:buFont typeface="Arial" charset="0"/>
              <a:buChar char="▫"/>
              <a:defRPr sz="1800" baseline="0">
                <a:solidFill>
                  <a:schemeClr val="tx1"/>
                </a:solidFill>
                <a:latin typeface="+mn-lt"/>
                <a:ea typeface="Arial Unicode MS" pitchFamily="34" charset="-128"/>
                <a:cs typeface="Arial Unicode MS" pitchFamily="34" charset="-128"/>
              </a:defRPr>
            </a:lvl4pPr>
            <a:lvl5pPr marL="910567" indent="-158085" algn="l" defTabSz="1087313" rtl="0" eaLnBrk="1" fontAlgn="base" hangingPunct="1">
              <a:spcBef>
                <a:spcPct val="0"/>
              </a:spcBef>
              <a:spcAft>
                <a:spcPct val="0"/>
              </a:spcAft>
              <a:buClr>
                <a:schemeClr val="tx2"/>
              </a:buClr>
              <a:buSzPct val="89000"/>
              <a:buFont typeface="Arial" charset="0"/>
              <a:buChar char="-"/>
              <a:defRPr sz="1800" baseline="0">
                <a:solidFill>
                  <a:schemeClr val="tx1"/>
                </a:solidFill>
                <a:latin typeface="+mn-lt"/>
                <a:ea typeface="Arial Unicode MS" pitchFamily="34" charset="-128"/>
                <a:cs typeface="Arial Unicode MS" pitchFamily="34" charset="-128"/>
              </a:defRPr>
            </a:lvl5pPr>
            <a:lvl6pPr marL="910567" indent="-158085" algn="l" defTabSz="1087313"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6pPr>
            <a:lvl7pPr marL="910567" indent="-158085" algn="l" defTabSz="1087313"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7pPr>
            <a:lvl8pPr marL="910567" indent="-158085" algn="l" defTabSz="1087313"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8pPr>
            <a:lvl9pPr marL="910567" indent="-158085" algn="l" defTabSz="1087313"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9pPr>
          </a:lstStyle>
          <a:p>
            <a:pPr marL="0" marR="0" lvl="0" indent="0" algn="ctr" defTabSz="1087313" rtl="0" eaLnBrk="1" fontAlgn="base" latinLnBrk="0" hangingPunct="1">
              <a:lnSpc>
                <a:spcPct val="100000"/>
              </a:lnSpc>
              <a:spcBef>
                <a:spcPct val="0"/>
              </a:spcBef>
              <a:spcAft>
                <a:spcPct val="0"/>
              </a:spcAft>
              <a:buClr>
                <a:srgbClr val="0072C6"/>
              </a:buClr>
              <a:buSzTx/>
              <a:buFontTx/>
              <a:buNone/>
              <a:tabLst/>
              <a:defRPr/>
            </a:pPr>
            <a:r>
              <a:rPr kumimoji="0" lang="en-US" sz="1000" b="0" i="0" u="none" strike="noStrike" kern="0" cap="none" spc="0" normalizeH="0" baseline="0" noProof="0">
                <a:ln>
                  <a:noFill/>
                </a:ln>
                <a:gradFill>
                  <a:gsLst>
                    <a:gs pos="83000">
                      <a:schemeClr val="bg1">
                        <a:lumMod val="50000"/>
                      </a:schemeClr>
                    </a:gs>
                    <a:gs pos="100000">
                      <a:schemeClr val="bg1">
                        <a:lumMod val="50000"/>
                      </a:schemeClr>
                    </a:gs>
                  </a:gsLst>
                  <a:lin ang="5400000" scaled="1"/>
                </a:gradFill>
                <a:effectLst/>
                <a:uLnTx/>
                <a:uFillTx/>
                <a:latin typeface="+mj-lt"/>
                <a:ea typeface="Arial Unicode MS" pitchFamily="34" charset="-128"/>
                <a:cs typeface="Arial Unicode MS" pitchFamily="34" charset="-128"/>
              </a:rPr>
              <a:t>CONFIDENTIAL — FOR PLANNING PURPOSES ONLY</a:t>
            </a:r>
          </a:p>
        </p:txBody>
      </p:sp>
    </p:spTree>
    <p:custDataLst>
      <p:tags r:id="rId1"/>
    </p:custDataLst>
    <p:extLst>
      <p:ext uri="{BB962C8B-B14F-4D97-AF65-F5344CB8AC3E}">
        <p14:creationId xmlns:p14="http://schemas.microsoft.com/office/powerpoint/2010/main" val="386081997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68">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Slide with hero image">
    <p:bg bwMode="gray">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241114"/>
            <a:ext cx="4305852" cy="1292662"/>
          </a:xfrm>
          <a:noFill/>
        </p:spPr>
        <p:txBody>
          <a:bodyPr wrap="square" lIns="0" tIns="0" rIns="0" bIns="0" anchor="b" anchorCtr="0">
            <a:spAutoFit/>
          </a:bodyPr>
          <a:lstStyle>
            <a:lvl1pPr>
              <a:defRPr sz="4200" spc="-50" baseline="0">
                <a:solidFill>
                  <a:srgbClr val="505050"/>
                </a:solidFill>
                <a:latin typeface="+mj-lt"/>
                <a:cs typeface="Segoe UI" panose="020B0502040204020203" pitchFamily="34" charset="0"/>
              </a:defRPr>
            </a:lvl1pPr>
          </a:lstStyle>
          <a:p>
            <a:r>
              <a:rPr lang="en-US"/>
              <a:t>Event name or presentation title</a:t>
            </a:r>
          </a:p>
        </p:txBody>
      </p:sp>
      <p:sp>
        <p:nvSpPr>
          <p:cNvPr id="5" name="Text Placeholder 4"/>
          <p:cNvSpPr>
            <a:spLocks noGrp="1"/>
          </p:cNvSpPr>
          <p:nvPr>
            <p:ph type="body" sz="quarter" idx="12" hasCustomPrompt="1"/>
          </p:nvPr>
        </p:nvSpPr>
        <p:spPr>
          <a:xfrm>
            <a:off x="584200" y="3962400"/>
            <a:ext cx="4305852" cy="246221"/>
          </a:xfrm>
          <a:noFill/>
        </p:spPr>
        <p:txBody>
          <a:bodyPr wrap="square" lIns="0" tIns="0" rIns="0" bIns="0">
            <a:spAutoFit/>
          </a:bodyPr>
          <a:lstStyle>
            <a:lvl1pPr marL="0" indent="0">
              <a:spcBef>
                <a:spcPts val="0"/>
              </a:spcBef>
              <a:buNone/>
              <a:defRPr sz="1600" spc="0" baseline="0">
                <a:solidFill>
                  <a:srgbClr val="505050"/>
                </a:solidFill>
                <a:latin typeface="+mn-lt"/>
                <a:cs typeface="Segoe UI" panose="020B0502040204020203" pitchFamily="34" charset="0"/>
              </a:defRPr>
            </a:lvl1pPr>
          </a:lstStyle>
          <a:p>
            <a:pPr lvl="0"/>
            <a:r>
              <a:rPr lang="en-US"/>
              <a:t>Speaker name or subtitle text</a:t>
            </a:r>
          </a:p>
        </p:txBody>
      </p:sp>
      <p:grpSp>
        <p:nvGrpSpPr>
          <p:cNvPr id="7" name="Picture 6">
            <a:extLst>
              <a:ext uri="{FF2B5EF4-FFF2-40B4-BE49-F238E27FC236}">
                <a16:creationId xmlns:a16="http://schemas.microsoft.com/office/drawing/2014/main" id="{F6738D2C-14B7-4F2B-8066-6B29A3D52F2D}"/>
              </a:ext>
            </a:extLst>
          </p:cNvPr>
          <p:cNvGrpSpPr/>
          <p:nvPr userDrawn="1"/>
        </p:nvGrpSpPr>
        <p:grpSpPr bwMode="black">
          <a:xfrm>
            <a:off x="584200" y="586699"/>
            <a:ext cx="2806206" cy="288638"/>
            <a:chOff x="584200" y="586699"/>
            <a:chExt cx="2806206" cy="288638"/>
          </a:xfrm>
        </p:grpSpPr>
        <p:sp>
          <p:nvSpPr>
            <p:cNvPr id="8" name="Freeform: Shape 7">
              <a:extLst>
                <a:ext uri="{FF2B5EF4-FFF2-40B4-BE49-F238E27FC236}">
                  <a16:creationId xmlns:a16="http://schemas.microsoft.com/office/drawing/2014/main" id="{181240D5-35E9-4E7B-B39B-4162AB88B5AE}"/>
                </a:ext>
              </a:extLst>
            </p:cNvPr>
            <p:cNvSpPr/>
            <p:nvPr/>
          </p:nvSpPr>
          <p:spPr bwMode="black">
            <a:xfrm>
              <a:off x="961835" y="636123"/>
              <a:ext cx="1822831" cy="187021"/>
            </a:xfrm>
            <a:custGeom>
              <a:avLst/>
              <a:gdLst>
                <a:gd name="connsiteX0" fmla="*/ 187615 w 1822831"/>
                <a:gd name="connsiteY0" fmla="*/ 183858 h 187021"/>
                <a:gd name="connsiteX1" fmla="*/ 159152 w 1822831"/>
                <a:gd name="connsiteY1" fmla="*/ 183858 h 187021"/>
                <a:gd name="connsiteX2" fmla="*/ 159152 w 1822831"/>
                <a:gd name="connsiteY2" fmla="*/ 72753 h 187021"/>
                <a:gd name="connsiteX3" fmla="*/ 160756 w 1822831"/>
                <a:gd name="connsiteY3" fmla="*/ 39539 h 187021"/>
                <a:gd name="connsiteX4" fmla="*/ 160355 w 1822831"/>
                <a:gd name="connsiteY4" fmla="*/ 39539 h 187021"/>
                <a:gd name="connsiteX5" fmla="*/ 155544 w 1822831"/>
                <a:gd name="connsiteY5" fmla="*/ 55751 h 187021"/>
                <a:gd name="connsiteX6" fmla="*/ 103429 w 1822831"/>
                <a:gd name="connsiteY6" fmla="*/ 183858 h 187021"/>
                <a:gd name="connsiteX7" fmla="*/ 83384 w 1822831"/>
                <a:gd name="connsiteY7" fmla="*/ 183858 h 187021"/>
                <a:gd name="connsiteX8" fmla="*/ 31269 w 1822831"/>
                <a:gd name="connsiteY8" fmla="*/ 56541 h 187021"/>
                <a:gd name="connsiteX9" fmla="*/ 26459 w 1822831"/>
                <a:gd name="connsiteY9" fmla="*/ 39539 h 187021"/>
                <a:gd name="connsiteX10" fmla="*/ 26058 w 1822831"/>
                <a:gd name="connsiteY10" fmla="*/ 39539 h 187021"/>
                <a:gd name="connsiteX11" fmla="*/ 26859 w 1822831"/>
                <a:gd name="connsiteY11" fmla="*/ 73148 h 187021"/>
                <a:gd name="connsiteX12" fmla="*/ 26859 w 1822831"/>
                <a:gd name="connsiteY12" fmla="*/ 183858 h 187021"/>
                <a:gd name="connsiteX13" fmla="*/ 0 w 1822831"/>
                <a:gd name="connsiteY13" fmla="*/ 183858 h 187021"/>
                <a:gd name="connsiteX14" fmla="*/ 0 w 1822831"/>
                <a:gd name="connsiteY14" fmla="*/ 12257 h 187021"/>
                <a:gd name="connsiteX15" fmla="*/ 40490 w 1822831"/>
                <a:gd name="connsiteY15" fmla="*/ 12257 h 187021"/>
                <a:gd name="connsiteX16" fmla="*/ 86191 w 1822831"/>
                <a:gd name="connsiteY16" fmla="*/ 126526 h 187021"/>
                <a:gd name="connsiteX17" fmla="*/ 93006 w 1822831"/>
                <a:gd name="connsiteY17" fmla="*/ 146296 h 187021"/>
                <a:gd name="connsiteX18" fmla="*/ 93807 w 1822831"/>
                <a:gd name="connsiteY18" fmla="*/ 146296 h 187021"/>
                <a:gd name="connsiteX19" fmla="*/ 101023 w 1822831"/>
                <a:gd name="connsiteY19" fmla="*/ 126131 h 187021"/>
                <a:gd name="connsiteX20" fmla="*/ 147526 w 1822831"/>
                <a:gd name="connsiteY20" fmla="*/ 12257 h 187021"/>
                <a:gd name="connsiteX21" fmla="*/ 186813 w 1822831"/>
                <a:gd name="connsiteY21" fmla="*/ 12257 h 187021"/>
                <a:gd name="connsiteX22" fmla="*/ 186813 w 1822831"/>
                <a:gd name="connsiteY22" fmla="*/ 183858 h 187021"/>
                <a:gd name="connsiteX23" fmla="*/ 232113 w 1822831"/>
                <a:gd name="connsiteY23" fmla="*/ 39539 h 187021"/>
                <a:gd name="connsiteX24" fmla="*/ 220488 w 1822831"/>
                <a:gd name="connsiteY24" fmla="*/ 35190 h 187021"/>
                <a:gd name="connsiteX25" fmla="*/ 215677 w 1822831"/>
                <a:gd name="connsiteY25" fmla="*/ 24119 h 187021"/>
                <a:gd name="connsiteX26" fmla="*/ 220488 w 1822831"/>
                <a:gd name="connsiteY26" fmla="*/ 12653 h 187021"/>
                <a:gd name="connsiteX27" fmla="*/ 232113 w 1822831"/>
                <a:gd name="connsiteY27" fmla="*/ 8303 h 187021"/>
                <a:gd name="connsiteX28" fmla="*/ 244140 w 1822831"/>
                <a:gd name="connsiteY28" fmla="*/ 12653 h 187021"/>
                <a:gd name="connsiteX29" fmla="*/ 248951 w 1822831"/>
                <a:gd name="connsiteY29" fmla="*/ 24119 h 187021"/>
                <a:gd name="connsiteX30" fmla="*/ 244140 w 1822831"/>
                <a:gd name="connsiteY30" fmla="*/ 35190 h 187021"/>
                <a:gd name="connsiteX31" fmla="*/ 232113 w 1822831"/>
                <a:gd name="connsiteY31" fmla="*/ 39539 h 187021"/>
                <a:gd name="connsiteX32" fmla="*/ 246144 w 1822831"/>
                <a:gd name="connsiteY32" fmla="*/ 183858 h 187021"/>
                <a:gd name="connsiteX33" fmla="*/ 218082 w 1822831"/>
                <a:gd name="connsiteY33" fmla="*/ 183858 h 187021"/>
                <a:gd name="connsiteX34" fmla="*/ 218082 w 1822831"/>
                <a:gd name="connsiteY34" fmla="*/ 61286 h 187021"/>
                <a:gd name="connsiteX35" fmla="*/ 246144 w 1822831"/>
                <a:gd name="connsiteY35" fmla="*/ 61286 h 187021"/>
                <a:gd name="connsiteX36" fmla="*/ 246144 w 1822831"/>
                <a:gd name="connsiteY36" fmla="*/ 183858 h 187021"/>
                <a:gd name="connsiteX37" fmla="*/ 362802 w 1822831"/>
                <a:gd name="connsiteY37" fmla="*/ 178323 h 187021"/>
                <a:gd name="connsiteX38" fmla="*/ 327524 w 1822831"/>
                <a:gd name="connsiteY38" fmla="*/ 187022 h 187021"/>
                <a:gd name="connsiteX39" fmla="*/ 283026 w 1822831"/>
                <a:gd name="connsiteY39" fmla="*/ 170020 h 187021"/>
                <a:gd name="connsiteX40" fmla="*/ 266189 w 1822831"/>
                <a:gd name="connsiteY40" fmla="*/ 125735 h 187021"/>
                <a:gd name="connsiteX41" fmla="*/ 284629 w 1822831"/>
                <a:gd name="connsiteY41" fmla="*/ 77102 h 187021"/>
                <a:gd name="connsiteX42" fmla="*/ 333538 w 1822831"/>
                <a:gd name="connsiteY42" fmla="*/ 58914 h 187021"/>
                <a:gd name="connsiteX43" fmla="*/ 363604 w 1822831"/>
                <a:gd name="connsiteY43" fmla="*/ 64845 h 187021"/>
                <a:gd name="connsiteX44" fmla="*/ 363604 w 1822831"/>
                <a:gd name="connsiteY44" fmla="*/ 90545 h 187021"/>
                <a:gd name="connsiteX45" fmla="*/ 335943 w 1822831"/>
                <a:gd name="connsiteY45" fmla="*/ 81056 h 187021"/>
                <a:gd name="connsiteX46" fmla="*/ 306678 w 1822831"/>
                <a:gd name="connsiteY46" fmla="*/ 92918 h 187021"/>
                <a:gd name="connsiteX47" fmla="*/ 295053 w 1822831"/>
                <a:gd name="connsiteY47" fmla="*/ 124154 h 187021"/>
                <a:gd name="connsiteX48" fmla="*/ 305876 w 1822831"/>
                <a:gd name="connsiteY48" fmla="*/ 154204 h 187021"/>
                <a:gd name="connsiteX49" fmla="*/ 334740 w 1822831"/>
                <a:gd name="connsiteY49" fmla="*/ 165275 h 187021"/>
                <a:gd name="connsiteX50" fmla="*/ 363203 w 1822831"/>
                <a:gd name="connsiteY50" fmla="*/ 154599 h 187021"/>
                <a:gd name="connsiteX51" fmla="*/ 362802 w 1822831"/>
                <a:gd name="connsiteY51" fmla="*/ 178323 h 187021"/>
                <a:gd name="connsiteX52" fmla="*/ 362802 w 1822831"/>
                <a:gd name="connsiteY52" fmla="*/ 178323 h 187021"/>
                <a:gd name="connsiteX53" fmla="*/ 457412 w 1822831"/>
                <a:gd name="connsiteY53" fmla="*/ 87778 h 187021"/>
                <a:gd name="connsiteX54" fmla="*/ 442579 w 1822831"/>
                <a:gd name="connsiteY54" fmla="*/ 83824 h 187021"/>
                <a:gd name="connsiteX55" fmla="*/ 421733 w 1822831"/>
                <a:gd name="connsiteY55" fmla="*/ 94895 h 187021"/>
                <a:gd name="connsiteX56" fmla="*/ 413314 w 1822831"/>
                <a:gd name="connsiteY56" fmla="*/ 125340 h 187021"/>
                <a:gd name="connsiteX57" fmla="*/ 413314 w 1822831"/>
                <a:gd name="connsiteY57" fmla="*/ 183858 h 187021"/>
                <a:gd name="connsiteX58" fmla="*/ 385252 w 1822831"/>
                <a:gd name="connsiteY58" fmla="*/ 183858 h 187021"/>
                <a:gd name="connsiteX59" fmla="*/ 385252 w 1822831"/>
                <a:gd name="connsiteY59" fmla="*/ 61286 h 187021"/>
                <a:gd name="connsiteX60" fmla="*/ 413314 w 1822831"/>
                <a:gd name="connsiteY60" fmla="*/ 61286 h 187021"/>
                <a:gd name="connsiteX61" fmla="*/ 413314 w 1822831"/>
                <a:gd name="connsiteY61" fmla="*/ 86591 h 187021"/>
                <a:gd name="connsiteX62" fmla="*/ 413715 w 1822831"/>
                <a:gd name="connsiteY62" fmla="*/ 86591 h 187021"/>
                <a:gd name="connsiteX63" fmla="*/ 426543 w 1822831"/>
                <a:gd name="connsiteY63" fmla="*/ 66426 h 187021"/>
                <a:gd name="connsiteX64" fmla="*/ 445786 w 1822831"/>
                <a:gd name="connsiteY64" fmla="*/ 59309 h 187021"/>
                <a:gd name="connsiteX65" fmla="*/ 457412 w 1822831"/>
                <a:gd name="connsiteY65" fmla="*/ 61682 h 187021"/>
                <a:gd name="connsiteX66" fmla="*/ 457412 w 1822831"/>
                <a:gd name="connsiteY66" fmla="*/ 87778 h 187021"/>
                <a:gd name="connsiteX67" fmla="*/ 457412 w 1822831"/>
                <a:gd name="connsiteY67" fmla="*/ 87778 h 187021"/>
                <a:gd name="connsiteX68" fmla="*/ 521153 w 1822831"/>
                <a:gd name="connsiteY68" fmla="*/ 186626 h 187021"/>
                <a:gd name="connsiteX69" fmla="*/ 475051 w 1822831"/>
                <a:gd name="connsiteY69" fmla="*/ 169624 h 187021"/>
                <a:gd name="connsiteX70" fmla="*/ 457812 w 1822831"/>
                <a:gd name="connsiteY70" fmla="*/ 124154 h 187021"/>
                <a:gd name="connsiteX71" fmla="*/ 475852 w 1822831"/>
                <a:gd name="connsiteY71" fmla="*/ 75916 h 187021"/>
                <a:gd name="connsiteX72" fmla="*/ 523959 w 1822831"/>
                <a:gd name="connsiteY72" fmla="*/ 58518 h 187021"/>
                <a:gd name="connsiteX73" fmla="*/ 569259 w 1822831"/>
                <a:gd name="connsiteY73" fmla="*/ 75520 h 187021"/>
                <a:gd name="connsiteX74" fmla="*/ 585695 w 1822831"/>
                <a:gd name="connsiteY74" fmla="*/ 122177 h 187021"/>
                <a:gd name="connsiteX75" fmla="*/ 568056 w 1822831"/>
                <a:gd name="connsiteY75" fmla="*/ 169229 h 187021"/>
                <a:gd name="connsiteX76" fmla="*/ 521153 w 1822831"/>
                <a:gd name="connsiteY76" fmla="*/ 186626 h 187021"/>
                <a:gd name="connsiteX77" fmla="*/ 522355 w 1822831"/>
                <a:gd name="connsiteY77" fmla="*/ 80660 h 187021"/>
                <a:gd name="connsiteX78" fmla="*/ 496298 w 1822831"/>
                <a:gd name="connsiteY78" fmla="*/ 92127 h 187021"/>
                <a:gd name="connsiteX79" fmla="*/ 486676 w 1822831"/>
                <a:gd name="connsiteY79" fmla="*/ 123363 h 187021"/>
                <a:gd name="connsiteX80" fmla="*/ 496298 w 1822831"/>
                <a:gd name="connsiteY80" fmla="*/ 153808 h 187021"/>
                <a:gd name="connsiteX81" fmla="*/ 522355 w 1822831"/>
                <a:gd name="connsiteY81" fmla="*/ 164880 h 187021"/>
                <a:gd name="connsiteX82" fmla="*/ 548012 w 1822831"/>
                <a:gd name="connsiteY82" fmla="*/ 153808 h 187021"/>
                <a:gd name="connsiteX83" fmla="*/ 556832 w 1822831"/>
                <a:gd name="connsiteY83" fmla="*/ 122968 h 187021"/>
                <a:gd name="connsiteX84" fmla="*/ 548012 w 1822831"/>
                <a:gd name="connsiteY84" fmla="*/ 91732 h 187021"/>
                <a:gd name="connsiteX85" fmla="*/ 522355 w 1822831"/>
                <a:gd name="connsiteY85" fmla="*/ 80660 h 187021"/>
                <a:gd name="connsiteX86" fmla="*/ 597321 w 1822831"/>
                <a:gd name="connsiteY86" fmla="*/ 179905 h 187021"/>
                <a:gd name="connsiteX87" fmla="*/ 597321 w 1822831"/>
                <a:gd name="connsiteY87" fmla="*/ 154204 h 187021"/>
                <a:gd name="connsiteX88" fmla="*/ 632198 w 1822831"/>
                <a:gd name="connsiteY88" fmla="*/ 166066 h 187021"/>
                <a:gd name="connsiteX89" fmla="*/ 657855 w 1822831"/>
                <a:gd name="connsiteY89" fmla="*/ 151041 h 187021"/>
                <a:gd name="connsiteX90" fmla="*/ 655850 w 1822831"/>
                <a:gd name="connsiteY90" fmla="*/ 143924 h 187021"/>
                <a:gd name="connsiteX91" fmla="*/ 649837 w 1822831"/>
                <a:gd name="connsiteY91" fmla="*/ 138783 h 187021"/>
                <a:gd name="connsiteX92" fmla="*/ 641018 w 1822831"/>
                <a:gd name="connsiteY92" fmla="*/ 134830 h 187021"/>
                <a:gd name="connsiteX93" fmla="*/ 629793 w 1822831"/>
                <a:gd name="connsiteY93" fmla="*/ 130876 h 187021"/>
                <a:gd name="connsiteX94" fmla="*/ 616163 w 1822831"/>
                <a:gd name="connsiteY94" fmla="*/ 124549 h 187021"/>
                <a:gd name="connsiteX95" fmla="*/ 606141 w 1822831"/>
                <a:gd name="connsiteY95" fmla="*/ 117037 h 187021"/>
                <a:gd name="connsiteX96" fmla="*/ 600127 w 1822831"/>
                <a:gd name="connsiteY96" fmla="*/ 107547 h 187021"/>
                <a:gd name="connsiteX97" fmla="*/ 598123 w 1822831"/>
                <a:gd name="connsiteY97" fmla="*/ 94895 h 187021"/>
                <a:gd name="connsiteX98" fmla="*/ 602533 w 1822831"/>
                <a:gd name="connsiteY98" fmla="*/ 79079 h 187021"/>
                <a:gd name="connsiteX99" fmla="*/ 613757 w 1822831"/>
                <a:gd name="connsiteY99" fmla="*/ 67612 h 187021"/>
                <a:gd name="connsiteX100" fmla="*/ 630194 w 1822831"/>
                <a:gd name="connsiteY100" fmla="*/ 60495 h 187021"/>
                <a:gd name="connsiteX101" fmla="*/ 649035 w 1822831"/>
                <a:gd name="connsiteY101" fmla="*/ 58123 h 187021"/>
                <a:gd name="connsiteX102" fmla="*/ 679904 w 1822831"/>
                <a:gd name="connsiteY102" fmla="*/ 63263 h 187021"/>
                <a:gd name="connsiteX103" fmla="*/ 679904 w 1822831"/>
                <a:gd name="connsiteY103" fmla="*/ 87382 h 187021"/>
                <a:gd name="connsiteX104" fmla="*/ 649837 w 1822831"/>
                <a:gd name="connsiteY104" fmla="*/ 78684 h 187021"/>
                <a:gd name="connsiteX105" fmla="*/ 640216 w 1822831"/>
                <a:gd name="connsiteY105" fmla="*/ 79870 h 187021"/>
                <a:gd name="connsiteX106" fmla="*/ 633000 w 1822831"/>
                <a:gd name="connsiteY106" fmla="*/ 83033 h 187021"/>
                <a:gd name="connsiteX107" fmla="*/ 628189 w 1822831"/>
                <a:gd name="connsiteY107" fmla="*/ 87778 h 187021"/>
                <a:gd name="connsiteX108" fmla="*/ 626586 w 1822831"/>
                <a:gd name="connsiteY108" fmla="*/ 93709 h 187021"/>
                <a:gd name="connsiteX109" fmla="*/ 628189 w 1822831"/>
                <a:gd name="connsiteY109" fmla="*/ 100430 h 187021"/>
                <a:gd name="connsiteX110" fmla="*/ 633000 w 1822831"/>
                <a:gd name="connsiteY110" fmla="*/ 105175 h 187021"/>
                <a:gd name="connsiteX111" fmla="*/ 641018 w 1822831"/>
                <a:gd name="connsiteY111" fmla="*/ 109129 h 187021"/>
                <a:gd name="connsiteX112" fmla="*/ 651842 w 1822831"/>
                <a:gd name="connsiteY112" fmla="*/ 113083 h 187021"/>
                <a:gd name="connsiteX113" fmla="*/ 666274 w 1822831"/>
                <a:gd name="connsiteY113" fmla="*/ 119805 h 187021"/>
                <a:gd name="connsiteX114" fmla="*/ 677097 w 1822831"/>
                <a:gd name="connsiteY114" fmla="*/ 127317 h 187021"/>
                <a:gd name="connsiteX115" fmla="*/ 683912 w 1822831"/>
                <a:gd name="connsiteY115" fmla="*/ 137202 h 187021"/>
                <a:gd name="connsiteX116" fmla="*/ 686318 w 1822831"/>
                <a:gd name="connsiteY116" fmla="*/ 150250 h 187021"/>
                <a:gd name="connsiteX117" fmla="*/ 681908 w 1822831"/>
                <a:gd name="connsiteY117" fmla="*/ 166461 h 187021"/>
                <a:gd name="connsiteX118" fmla="*/ 670282 w 1822831"/>
                <a:gd name="connsiteY118" fmla="*/ 177928 h 187021"/>
                <a:gd name="connsiteX119" fmla="*/ 653445 w 1822831"/>
                <a:gd name="connsiteY119" fmla="*/ 184649 h 187021"/>
                <a:gd name="connsiteX120" fmla="*/ 633401 w 1822831"/>
                <a:gd name="connsiteY120" fmla="*/ 187022 h 187021"/>
                <a:gd name="connsiteX121" fmla="*/ 597321 w 1822831"/>
                <a:gd name="connsiteY121" fmla="*/ 179905 h 187021"/>
                <a:gd name="connsiteX122" fmla="*/ 597321 w 1822831"/>
                <a:gd name="connsiteY122" fmla="*/ 179905 h 187021"/>
                <a:gd name="connsiteX123" fmla="*/ 758077 w 1822831"/>
                <a:gd name="connsiteY123" fmla="*/ 186626 h 187021"/>
                <a:gd name="connsiteX124" fmla="*/ 711975 w 1822831"/>
                <a:gd name="connsiteY124" fmla="*/ 169624 h 187021"/>
                <a:gd name="connsiteX125" fmla="*/ 694736 w 1822831"/>
                <a:gd name="connsiteY125" fmla="*/ 124154 h 187021"/>
                <a:gd name="connsiteX126" fmla="*/ 712776 w 1822831"/>
                <a:gd name="connsiteY126" fmla="*/ 75916 h 187021"/>
                <a:gd name="connsiteX127" fmla="*/ 760883 w 1822831"/>
                <a:gd name="connsiteY127" fmla="*/ 58518 h 187021"/>
                <a:gd name="connsiteX128" fmla="*/ 806183 w 1822831"/>
                <a:gd name="connsiteY128" fmla="*/ 75520 h 187021"/>
                <a:gd name="connsiteX129" fmla="*/ 822619 w 1822831"/>
                <a:gd name="connsiteY129" fmla="*/ 122177 h 187021"/>
                <a:gd name="connsiteX130" fmla="*/ 804980 w 1822831"/>
                <a:gd name="connsiteY130" fmla="*/ 169229 h 187021"/>
                <a:gd name="connsiteX131" fmla="*/ 758077 w 1822831"/>
                <a:gd name="connsiteY131" fmla="*/ 186626 h 187021"/>
                <a:gd name="connsiteX132" fmla="*/ 759680 w 1822831"/>
                <a:gd name="connsiteY132" fmla="*/ 80660 h 187021"/>
                <a:gd name="connsiteX133" fmla="*/ 733623 w 1822831"/>
                <a:gd name="connsiteY133" fmla="*/ 92127 h 187021"/>
                <a:gd name="connsiteX134" fmla="*/ 724001 w 1822831"/>
                <a:gd name="connsiteY134" fmla="*/ 123363 h 187021"/>
                <a:gd name="connsiteX135" fmla="*/ 733623 w 1822831"/>
                <a:gd name="connsiteY135" fmla="*/ 153808 h 187021"/>
                <a:gd name="connsiteX136" fmla="*/ 759680 w 1822831"/>
                <a:gd name="connsiteY136" fmla="*/ 164880 h 187021"/>
                <a:gd name="connsiteX137" fmla="*/ 785337 w 1822831"/>
                <a:gd name="connsiteY137" fmla="*/ 153808 h 187021"/>
                <a:gd name="connsiteX138" fmla="*/ 794156 w 1822831"/>
                <a:gd name="connsiteY138" fmla="*/ 122968 h 187021"/>
                <a:gd name="connsiteX139" fmla="*/ 785337 w 1822831"/>
                <a:gd name="connsiteY139" fmla="*/ 91732 h 187021"/>
                <a:gd name="connsiteX140" fmla="*/ 759680 w 1822831"/>
                <a:gd name="connsiteY140" fmla="*/ 80660 h 187021"/>
                <a:gd name="connsiteX141" fmla="*/ 908409 w 1822831"/>
                <a:gd name="connsiteY141" fmla="*/ 24910 h 187021"/>
                <a:gd name="connsiteX142" fmla="*/ 895581 w 1822831"/>
                <a:gd name="connsiteY142" fmla="*/ 21747 h 187021"/>
                <a:gd name="connsiteX143" fmla="*/ 875135 w 1822831"/>
                <a:gd name="connsiteY143" fmla="*/ 44680 h 187021"/>
                <a:gd name="connsiteX144" fmla="*/ 875135 w 1822831"/>
                <a:gd name="connsiteY144" fmla="*/ 61286 h 187021"/>
                <a:gd name="connsiteX145" fmla="*/ 903999 w 1822831"/>
                <a:gd name="connsiteY145" fmla="*/ 61286 h 187021"/>
                <a:gd name="connsiteX146" fmla="*/ 903999 w 1822831"/>
                <a:gd name="connsiteY146" fmla="*/ 83033 h 187021"/>
                <a:gd name="connsiteX147" fmla="*/ 875135 w 1822831"/>
                <a:gd name="connsiteY147" fmla="*/ 83033 h 187021"/>
                <a:gd name="connsiteX148" fmla="*/ 875135 w 1822831"/>
                <a:gd name="connsiteY148" fmla="*/ 183858 h 187021"/>
                <a:gd name="connsiteX149" fmla="*/ 847073 w 1822831"/>
                <a:gd name="connsiteY149" fmla="*/ 183858 h 187021"/>
                <a:gd name="connsiteX150" fmla="*/ 847073 w 1822831"/>
                <a:gd name="connsiteY150" fmla="*/ 83033 h 187021"/>
                <a:gd name="connsiteX151" fmla="*/ 825826 w 1822831"/>
                <a:gd name="connsiteY151" fmla="*/ 83033 h 187021"/>
                <a:gd name="connsiteX152" fmla="*/ 825826 w 1822831"/>
                <a:gd name="connsiteY152" fmla="*/ 61286 h 187021"/>
                <a:gd name="connsiteX153" fmla="*/ 847073 w 1822831"/>
                <a:gd name="connsiteY153" fmla="*/ 61286 h 187021"/>
                <a:gd name="connsiteX154" fmla="*/ 847073 w 1822831"/>
                <a:gd name="connsiteY154" fmla="*/ 41516 h 187021"/>
                <a:gd name="connsiteX155" fmla="*/ 859902 w 1822831"/>
                <a:gd name="connsiteY155" fmla="*/ 11071 h 187021"/>
                <a:gd name="connsiteX156" fmla="*/ 891973 w 1822831"/>
                <a:gd name="connsiteY156" fmla="*/ 0 h 187021"/>
                <a:gd name="connsiteX157" fmla="*/ 908409 w 1822831"/>
                <a:gd name="connsiteY157" fmla="*/ 2372 h 187021"/>
                <a:gd name="connsiteX158" fmla="*/ 908409 w 1822831"/>
                <a:gd name="connsiteY158" fmla="*/ 24910 h 187021"/>
                <a:gd name="connsiteX159" fmla="*/ 980569 w 1822831"/>
                <a:gd name="connsiteY159" fmla="*/ 182672 h 187021"/>
                <a:gd name="connsiteX160" fmla="*/ 958921 w 1822831"/>
                <a:gd name="connsiteY160" fmla="*/ 186626 h 187021"/>
                <a:gd name="connsiteX161" fmla="*/ 922841 w 1822831"/>
                <a:gd name="connsiteY161" fmla="*/ 152227 h 187021"/>
                <a:gd name="connsiteX162" fmla="*/ 922841 w 1822831"/>
                <a:gd name="connsiteY162" fmla="*/ 83033 h 187021"/>
                <a:gd name="connsiteX163" fmla="*/ 901995 w 1822831"/>
                <a:gd name="connsiteY163" fmla="*/ 83033 h 187021"/>
                <a:gd name="connsiteX164" fmla="*/ 901995 w 1822831"/>
                <a:gd name="connsiteY164" fmla="*/ 61286 h 187021"/>
                <a:gd name="connsiteX165" fmla="*/ 922841 w 1822831"/>
                <a:gd name="connsiteY165" fmla="*/ 61286 h 187021"/>
                <a:gd name="connsiteX166" fmla="*/ 922841 w 1822831"/>
                <a:gd name="connsiteY166" fmla="*/ 32818 h 187021"/>
                <a:gd name="connsiteX167" fmla="*/ 950903 w 1822831"/>
                <a:gd name="connsiteY167" fmla="*/ 24910 h 187021"/>
                <a:gd name="connsiteX168" fmla="*/ 950903 w 1822831"/>
                <a:gd name="connsiteY168" fmla="*/ 61286 h 187021"/>
                <a:gd name="connsiteX169" fmla="*/ 980569 w 1822831"/>
                <a:gd name="connsiteY169" fmla="*/ 61286 h 187021"/>
                <a:gd name="connsiteX170" fmla="*/ 980569 w 1822831"/>
                <a:gd name="connsiteY170" fmla="*/ 83033 h 187021"/>
                <a:gd name="connsiteX171" fmla="*/ 950903 w 1822831"/>
                <a:gd name="connsiteY171" fmla="*/ 83033 h 187021"/>
                <a:gd name="connsiteX172" fmla="*/ 950903 w 1822831"/>
                <a:gd name="connsiteY172" fmla="*/ 144319 h 187021"/>
                <a:gd name="connsiteX173" fmla="*/ 954912 w 1822831"/>
                <a:gd name="connsiteY173" fmla="*/ 159739 h 187021"/>
                <a:gd name="connsiteX174" fmla="*/ 968141 w 1822831"/>
                <a:gd name="connsiteY174" fmla="*/ 164484 h 187021"/>
                <a:gd name="connsiteX175" fmla="*/ 980569 w 1822831"/>
                <a:gd name="connsiteY175" fmla="*/ 160530 h 187021"/>
                <a:gd name="connsiteX176" fmla="*/ 980569 w 1822831"/>
                <a:gd name="connsiteY176" fmla="*/ 182672 h 187021"/>
                <a:gd name="connsiteX177" fmla="*/ 980569 w 1822831"/>
                <a:gd name="connsiteY177" fmla="*/ 182672 h 187021"/>
                <a:gd name="connsiteX178" fmla="*/ 1045913 w 1822831"/>
                <a:gd name="connsiteY178" fmla="*/ 177137 h 187021"/>
                <a:gd name="connsiteX179" fmla="*/ 1045913 w 1822831"/>
                <a:gd name="connsiteY179" fmla="*/ 147878 h 187021"/>
                <a:gd name="connsiteX180" fmla="*/ 1055534 w 1822831"/>
                <a:gd name="connsiteY180" fmla="*/ 154204 h 187021"/>
                <a:gd name="connsiteX181" fmla="*/ 1067160 w 1822831"/>
                <a:gd name="connsiteY181" fmla="*/ 158949 h 187021"/>
                <a:gd name="connsiteX182" fmla="*/ 1079588 w 1822831"/>
                <a:gd name="connsiteY182" fmla="*/ 162112 h 187021"/>
                <a:gd name="connsiteX183" fmla="*/ 1090812 w 1822831"/>
                <a:gd name="connsiteY183" fmla="*/ 163298 h 187021"/>
                <a:gd name="connsiteX184" fmla="*/ 1118073 w 1822831"/>
                <a:gd name="connsiteY184" fmla="*/ 157367 h 187021"/>
                <a:gd name="connsiteX185" fmla="*/ 1126892 w 1822831"/>
                <a:gd name="connsiteY185" fmla="*/ 139970 h 187021"/>
                <a:gd name="connsiteX186" fmla="*/ 1124086 w 1822831"/>
                <a:gd name="connsiteY186" fmla="*/ 129294 h 187021"/>
                <a:gd name="connsiteX187" fmla="*/ 1115667 w 1822831"/>
                <a:gd name="connsiteY187" fmla="*/ 120991 h 187021"/>
                <a:gd name="connsiteX188" fmla="*/ 1103240 w 1822831"/>
                <a:gd name="connsiteY188" fmla="*/ 113874 h 187021"/>
                <a:gd name="connsiteX189" fmla="*/ 1087605 w 1822831"/>
                <a:gd name="connsiteY189" fmla="*/ 106757 h 187021"/>
                <a:gd name="connsiteX190" fmla="*/ 1071169 w 1822831"/>
                <a:gd name="connsiteY190" fmla="*/ 97267 h 187021"/>
                <a:gd name="connsiteX191" fmla="*/ 1057940 w 1822831"/>
                <a:gd name="connsiteY191" fmla="*/ 86591 h 187021"/>
                <a:gd name="connsiteX192" fmla="*/ 1049120 w 1822831"/>
                <a:gd name="connsiteY192" fmla="*/ 73543 h 187021"/>
                <a:gd name="connsiteX193" fmla="*/ 1045913 w 1822831"/>
                <a:gd name="connsiteY193" fmla="*/ 56541 h 187021"/>
                <a:gd name="connsiteX194" fmla="*/ 1051526 w 1822831"/>
                <a:gd name="connsiteY194" fmla="*/ 35586 h 187021"/>
                <a:gd name="connsiteX195" fmla="*/ 1065957 w 1822831"/>
                <a:gd name="connsiteY195" fmla="*/ 20956 h 187021"/>
                <a:gd name="connsiteX196" fmla="*/ 1086403 w 1822831"/>
                <a:gd name="connsiteY196" fmla="*/ 12257 h 187021"/>
                <a:gd name="connsiteX197" fmla="*/ 1110055 w 1822831"/>
                <a:gd name="connsiteY197" fmla="*/ 9489 h 187021"/>
                <a:gd name="connsiteX198" fmla="*/ 1149743 w 1822831"/>
                <a:gd name="connsiteY198" fmla="*/ 15420 h 187021"/>
                <a:gd name="connsiteX199" fmla="*/ 1149743 w 1822831"/>
                <a:gd name="connsiteY199" fmla="*/ 43493 h 187021"/>
                <a:gd name="connsiteX200" fmla="*/ 1111659 w 1822831"/>
                <a:gd name="connsiteY200" fmla="*/ 32818 h 187021"/>
                <a:gd name="connsiteX201" fmla="*/ 1098830 w 1822831"/>
                <a:gd name="connsiteY201" fmla="*/ 34004 h 187021"/>
                <a:gd name="connsiteX202" fmla="*/ 1087605 w 1822831"/>
                <a:gd name="connsiteY202" fmla="*/ 37958 h 187021"/>
                <a:gd name="connsiteX203" fmla="*/ 1079588 w 1822831"/>
                <a:gd name="connsiteY203" fmla="*/ 45075 h 187021"/>
                <a:gd name="connsiteX204" fmla="*/ 1076381 w 1822831"/>
                <a:gd name="connsiteY204" fmla="*/ 55355 h 187021"/>
                <a:gd name="connsiteX205" fmla="*/ 1078786 w 1822831"/>
                <a:gd name="connsiteY205" fmla="*/ 65240 h 187021"/>
                <a:gd name="connsiteX206" fmla="*/ 1086002 w 1822831"/>
                <a:gd name="connsiteY206" fmla="*/ 72753 h 187021"/>
                <a:gd name="connsiteX207" fmla="*/ 1097227 w 1822831"/>
                <a:gd name="connsiteY207" fmla="*/ 79474 h 187021"/>
                <a:gd name="connsiteX208" fmla="*/ 1112861 w 1822831"/>
                <a:gd name="connsiteY208" fmla="*/ 86591 h 187021"/>
                <a:gd name="connsiteX209" fmla="*/ 1130099 w 1822831"/>
                <a:gd name="connsiteY209" fmla="*/ 96476 h 187021"/>
                <a:gd name="connsiteX210" fmla="*/ 1144130 w 1822831"/>
                <a:gd name="connsiteY210" fmla="*/ 107943 h 187021"/>
                <a:gd name="connsiteX211" fmla="*/ 1153752 w 1822831"/>
                <a:gd name="connsiteY211" fmla="*/ 121782 h 187021"/>
                <a:gd name="connsiteX212" fmla="*/ 1157360 w 1822831"/>
                <a:gd name="connsiteY212" fmla="*/ 139179 h 187021"/>
                <a:gd name="connsiteX213" fmla="*/ 1152148 w 1822831"/>
                <a:gd name="connsiteY213" fmla="*/ 161321 h 187021"/>
                <a:gd name="connsiteX214" fmla="*/ 1137716 w 1822831"/>
                <a:gd name="connsiteY214" fmla="*/ 175951 h 187021"/>
                <a:gd name="connsiteX215" fmla="*/ 1116870 w 1822831"/>
                <a:gd name="connsiteY215" fmla="*/ 184254 h 187021"/>
                <a:gd name="connsiteX216" fmla="*/ 1092015 w 1822831"/>
                <a:gd name="connsiteY216" fmla="*/ 186626 h 187021"/>
                <a:gd name="connsiteX217" fmla="*/ 1081191 w 1822831"/>
                <a:gd name="connsiteY217" fmla="*/ 185835 h 187021"/>
                <a:gd name="connsiteX218" fmla="*/ 1067962 w 1822831"/>
                <a:gd name="connsiteY218" fmla="*/ 183858 h 187021"/>
                <a:gd name="connsiteX219" fmla="*/ 1055534 w 1822831"/>
                <a:gd name="connsiteY219" fmla="*/ 180695 h 187021"/>
                <a:gd name="connsiteX220" fmla="*/ 1045913 w 1822831"/>
                <a:gd name="connsiteY220" fmla="*/ 177137 h 187021"/>
                <a:gd name="connsiteX221" fmla="*/ 1045913 w 1822831"/>
                <a:gd name="connsiteY221" fmla="*/ 177137 h 187021"/>
                <a:gd name="connsiteX222" fmla="*/ 1285242 w 1822831"/>
                <a:gd name="connsiteY222" fmla="*/ 183858 h 187021"/>
                <a:gd name="connsiteX223" fmla="*/ 1257180 w 1822831"/>
                <a:gd name="connsiteY223" fmla="*/ 183858 h 187021"/>
                <a:gd name="connsiteX224" fmla="*/ 1257180 w 1822831"/>
                <a:gd name="connsiteY224" fmla="*/ 164484 h 187021"/>
                <a:gd name="connsiteX225" fmla="*/ 1256780 w 1822831"/>
                <a:gd name="connsiteY225" fmla="*/ 164484 h 187021"/>
                <a:gd name="connsiteX226" fmla="*/ 1218695 w 1822831"/>
                <a:gd name="connsiteY226" fmla="*/ 186626 h 187021"/>
                <a:gd name="connsiteX227" fmla="*/ 1174598 w 1822831"/>
                <a:gd name="connsiteY227" fmla="*/ 134434 h 187021"/>
                <a:gd name="connsiteX228" fmla="*/ 1174598 w 1822831"/>
                <a:gd name="connsiteY228" fmla="*/ 61286 h 187021"/>
                <a:gd name="connsiteX229" fmla="*/ 1202660 w 1822831"/>
                <a:gd name="connsiteY229" fmla="*/ 61286 h 187021"/>
                <a:gd name="connsiteX230" fmla="*/ 1202660 w 1822831"/>
                <a:gd name="connsiteY230" fmla="*/ 131666 h 187021"/>
                <a:gd name="connsiteX231" fmla="*/ 1228717 w 1822831"/>
                <a:gd name="connsiteY231" fmla="*/ 164880 h 187021"/>
                <a:gd name="connsiteX232" fmla="*/ 1249163 w 1822831"/>
                <a:gd name="connsiteY232" fmla="*/ 155785 h 187021"/>
                <a:gd name="connsiteX233" fmla="*/ 1257180 w 1822831"/>
                <a:gd name="connsiteY233" fmla="*/ 132062 h 187021"/>
                <a:gd name="connsiteX234" fmla="*/ 1257180 w 1822831"/>
                <a:gd name="connsiteY234" fmla="*/ 61286 h 187021"/>
                <a:gd name="connsiteX235" fmla="*/ 1285242 w 1822831"/>
                <a:gd name="connsiteY235" fmla="*/ 61286 h 187021"/>
                <a:gd name="connsiteX236" fmla="*/ 1285242 w 1822831"/>
                <a:gd name="connsiteY236" fmla="*/ 183858 h 187021"/>
                <a:gd name="connsiteX237" fmla="*/ 1385063 w 1822831"/>
                <a:gd name="connsiteY237" fmla="*/ 87778 h 187021"/>
                <a:gd name="connsiteX238" fmla="*/ 1370230 w 1822831"/>
                <a:gd name="connsiteY238" fmla="*/ 83824 h 187021"/>
                <a:gd name="connsiteX239" fmla="*/ 1349384 w 1822831"/>
                <a:gd name="connsiteY239" fmla="*/ 94895 h 187021"/>
                <a:gd name="connsiteX240" fmla="*/ 1340966 w 1822831"/>
                <a:gd name="connsiteY240" fmla="*/ 125340 h 187021"/>
                <a:gd name="connsiteX241" fmla="*/ 1340966 w 1822831"/>
                <a:gd name="connsiteY241" fmla="*/ 183858 h 187021"/>
                <a:gd name="connsiteX242" fmla="*/ 1312904 w 1822831"/>
                <a:gd name="connsiteY242" fmla="*/ 183858 h 187021"/>
                <a:gd name="connsiteX243" fmla="*/ 1312904 w 1822831"/>
                <a:gd name="connsiteY243" fmla="*/ 61286 h 187021"/>
                <a:gd name="connsiteX244" fmla="*/ 1340966 w 1822831"/>
                <a:gd name="connsiteY244" fmla="*/ 61286 h 187021"/>
                <a:gd name="connsiteX245" fmla="*/ 1340966 w 1822831"/>
                <a:gd name="connsiteY245" fmla="*/ 86591 h 187021"/>
                <a:gd name="connsiteX246" fmla="*/ 1341366 w 1822831"/>
                <a:gd name="connsiteY246" fmla="*/ 86591 h 187021"/>
                <a:gd name="connsiteX247" fmla="*/ 1354195 w 1822831"/>
                <a:gd name="connsiteY247" fmla="*/ 66426 h 187021"/>
                <a:gd name="connsiteX248" fmla="*/ 1373437 w 1822831"/>
                <a:gd name="connsiteY248" fmla="*/ 59309 h 187021"/>
                <a:gd name="connsiteX249" fmla="*/ 1385063 w 1822831"/>
                <a:gd name="connsiteY249" fmla="*/ 61682 h 187021"/>
                <a:gd name="connsiteX250" fmla="*/ 1385063 w 1822831"/>
                <a:gd name="connsiteY250" fmla="*/ 87778 h 187021"/>
                <a:gd name="connsiteX251" fmla="*/ 1385063 w 1822831"/>
                <a:gd name="connsiteY251" fmla="*/ 87778 h 187021"/>
                <a:gd name="connsiteX252" fmla="*/ 1475263 w 1822831"/>
                <a:gd name="connsiteY252" fmla="*/ 24910 h 187021"/>
                <a:gd name="connsiteX253" fmla="*/ 1462434 w 1822831"/>
                <a:gd name="connsiteY253" fmla="*/ 21747 h 187021"/>
                <a:gd name="connsiteX254" fmla="*/ 1441989 w 1822831"/>
                <a:gd name="connsiteY254" fmla="*/ 44680 h 187021"/>
                <a:gd name="connsiteX255" fmla="*/ 1441989 w 1822831"/>
                <a:gd name="connsiteY255" fmla="*/ 61286 h 187021"/>
                <a:gd name="connsiteX256" fmla="*/ 1470853 w 1822831"/>
                <a:gd name="connsiteY256" fmla="*/ 61286 h 187021"/>
                <a:gd name="connsiteX257" fmla="*/ 1470853 w 1822831"/>
                <a:gd name="connsiteY257" fmla="*/ 83033 h 187021"/>
                <a:gd name="connsiteX258" fmla="*/ 1441989 w 1822831"/>
                <a:gd name="connsiteY258" fmla="*/ 83033 h 187021"/>
                <a:gd name="connsiteX259" fmla="*/ 1441989 w 1822831"/>
                <a:gd name="connsiteY259" fmla="*/ 183858 h 187021"/>
                <a:gd name="connsiteX260" fmla="*/ 1413927 w 1822831"/>
                <a:gd name="connsiteY260" fmla="*/ 183858 h 187021"/>
                <a:gd name="connsiteX261" fmla="*/ 1413927 w 1822831"/>
                <a:gd name="connsiteY261" fmla="*/ 83033 h 187021"/>
                <a:gd name="connsiteX262" fmla="*/ 1392680 w 1822831"/>
                <a:gd name="connsiteY262" fmla="*/ 83033 h 187021"/>
                <a:gd name="connsiteX263" fmla="*/ 1392680 w 1822831"/>
                <a:gd name="connsiteY263" fmla="*/ 61286 h 187021"/>
                <a:gd name="connsiteX264" fmla="*/ 1413927 w 1822831"/>
                <a:gd name="connsiteY264" fmla="*/ 61286 h 187021"/>
                <a:gd name="connsiteX265" fmla="*/ 1413927 w 1822831"/>
                <a:gd name="connsiteY265" fmla="*/ 41516 h 187021"/>
                <a:gd name="connsiteX266" fmla="*/ 1426755 w 1822831"/>
                <a:gd name="connsiteY266" fmla="*/ 11071 h 187021"/>
                <a:gd name="connsiteX267" fmla="*/ 1458826 w 1822831"/>
                <a:gd name="connsiteY267" fmla="*/ 0 h 187021"/>
                <a:gd name="connsiteX268" fmla="*/ 1475263 w 1822831"/>
                <a:gd name="connsiteY268" fmla="*/ 2372 h 187021"/>
                <a:gd name="connsiteX269" fmla="*/ 1475263 w 1822831"/>
                <a:gd name="connsiteY269" fmla="*/ 24910 h 187021"/>
                <a:gd name="connsiteX270" fmla="*/ 1580696 w 1822831"/>
                <a:gd name="connsiteY270" fmla="*/ 183858 h 187021"/>
                <a:gd name="connsiteX271" fmla="*/ 1553436 w 1822831"/>
                <a:gd name="connsiteY271" fmla="*/ 183858 h 187021"/>
                <a:gd name="connsiteX272" fmla="*/ 1553436 w 1822831"/>
                <a:gd name="connsiteY272" fmla="*/ 164880 h 187021"/>
                <a:gd name="connsiteX273" fmla="*/ 1553035 w 1822831"/>
                <a:gd name="connsiteY273" fmla="*/ 164880 h 187021"/>
                <a:gd name="connsiteX274" fmla="*/ 1515351 w 1822831"/>
                <a:gd name="connsiteY274" fmla="*/ 187022 h 187021"/>
                <a:gd name="connsiteX275" fmla="*/ 1486487 w 1822831"/>
                <a:gd name="connsiteY275" fmla="*/ 177137 h 187021"/>
                <a:gd name="connsiteX276" fmla="*/ 1476064 w 1822831"/>
                <a:gd name="connsiteY276" fmla="*/ 151041 h 187021"/>
                <a:gd name="connsiteX277" fmla="*/ 1516554 w 1822831"/>
                <a:gd name="connsiteY277" fmla="*/ 110710 h 187021"/>
                <a:gd name="connsiteX278" fmla="*/ 1553436 w 1822831"/>
                <a:gd name="connsiteY278" fmla="*/ 105570 h 187021"/>
                <a:gd name="connsiteX279" fmla="*/ 1528180 w 1822831"/>
                <a:gd name="connsiteY279" fmla="*/ 79474 h 187021"/>
                <a:gd name="connsiteX280" fmla="*/ 1488091 w 1822831"/>
                <a:gd name="connsiteY280" fmla="*/ 94499 h 187021"/>
                <a:gd name="connsiteX281" fmla="*/ 1488091 w 1822831"/>
                <a:gd name="connsiteY281" fmla="*/ 70380 h 187021"/>
                <a:gd name="connsiteX282" fmla="*/ 1533391 w 1822831"/>
                <a:gd name="connsiteY282" fmla="*/ 58914 h 187021"/>
                <a:gd name="connsiteX283" fmla="*/ 1580696 w 1822831"/>
                <a:gd name="connsiteY283" fmla="*/ 104780 h 187021"/>
                <a:gd name="connsiteX284" fmla="*/ 1580696 w 1822831"/>
                <a:gd name="connsiteY284" fmla="*/ 183858 h 187021"/>
                <a:gd name="connsiteX285" fmla="*/ 1580696 w 1822831"/>
                <a:gd name="connsiteY285" fmla="*/ 183858 h 187021"/>
                <a:gd name="connsiteX286" fmla="*/ 1553436 w 1822831"/>
                <a:gd name="connsiteY286" fmla="*/ 123758 h 187021"/>
                <a:gd name="connsiteX287" fmla="*/ 1527378 w 1822831"/>
                <a:gd name="connsiteY287" fmla="*/ 127317 h 187021"/>
                <a:gd name="connsiteX288" fmla="*/ 1508937 w 1822831"/>
                <a:gd name="connsiteY288" fmla="*/ 133248 h 187021"/>
                <a:gd name="connsiteX289" fmla="*/ 1502924 w 1822831"/>
                <a:gd name="connsiteY289" fmla="*/ 148273 h 187021"/>
                <a:gd name="connsiteX290" fmla="*/ 1508536 w 1822831"/>
                <a:gd name="connsiteY290" fmla="*/ 160926 h 187021"/>
                <a:gd name="connsiteX291" fmla="*/ 1523770 w 1822831"/>
                <a:gd name="connsiteY291" fmla="*/ 166066 h 187021"/>
                <a:gd name="connsiteX292" fmla="*/ 1545017 w 1822831"/>
                <a:gd name="connsiteY292" fmla="*/ 156972 h 187021"/>
                <a:gd name="connsiteX293" fmla="*/ 1553436 w 1822831"/>
                <a:gd name="connsiteY293" fmla="*/ 134434 h 187021"/>
                <a:gd name="connsiteX294" fmla="*/ 1553436 w 1822831"/>
                <a:gd name="connsiteY294" fmla="*/ 123758 h 187021"/>
                <a:gd name="connsiteX295" fmla="*/ 1698957 w 1822831"/>
                <a:gd name="connsiteY295" fmla="*/ 178323 h 187021"/>
                <a:gd name="connsiteX296" fmla="*/ 1663679 w 1822831"/>
                <a:gd name="connsiteY296" fmla="*/ 187022 h 187021"/>
                <a:gd name="connsiteX297" fmla="*/ 1619181 w 1822831"/>
                <a:gd name="connsiteY297" fmla="*/ 170020 h 187021"/>
                <a:gd name="connsiteX298" fmla="*/ 1602344 w 1822831"/>
                <a:gd name="connsiteY298" fmla="*/ 125735 h 187021"/>
                <a:gd name="connsiteX299" fmla="*/ 1620784 w 1822831"/>
                <a:gd name="connsiteY299" fmla="*/ 77102 h 187021"/>
                <a:gd name="connsiteX300" fmla="*/ 1669693 w 1822831"/>
                <a:gd name="connsiteY300" fmla="*/ 58914 h 187021"/>
                <a:gd name="connsiteX301" fmla="*/ 1699759 w 1822831"/>
                <a:gd name="connsiteY301" fmla="*/ 64845 h 187021"/>
                <a:gd name="connsiteX302" fmla="*/ 1699759 w 1822831"/>
                <a:gd name="connsiteY302" fmla="*/ 90545 h 187021"/>
                <a:gd name="connsiteX303" fmla="*/ 1672098 w 1822831"/>
                <a:gd name="connsiteY303" fmla="*/ 81056 h 187021"/>
                <a:gd name="connsiteX304" fmla="*/ 1642833 w 1822831"/>
                <a:gd name="connsiteY304" fmla="*/ 92918 h 187021"/>
                <a:gd name="connsiteX305" fmla="*/ 1631208 w 1822831"/>
                <a:gd name="connsiteY305" fmla="*/ 124154 h 187021"/>
                <a:gd name="connsiteX306" fmla="*/ 1642031 w 1822831"/>
                <a:gd name="connsiteY306" fmla="*/ 154204 h 187021"/>
                <a:gd name="connsiteX307" fmla="*/ 1670895 w 1822831"/>
                <a:gd name="connsiteY307" fmla="*/ 165275 h 187021"/>
                <a:gd name="connsiteX308" fmla="*/ 1699759 w 1822831"/>
                <a:gd name="connsiteY308" fmla="*/ 154599 h 187021"/>
                <a:gd name="connsiteX309" fmla="*/ 1699759 w 1822831"/>
                <a:gd name="connsiteY309" fmla="*/ 178323 h 187021"/>
                <a:gd name="connsiteX310" fmla="*/ 1822831 w 1822831"/>
                <a:gd name="connsiteY310" fmla="*/ 130085 h 187021"/>
                <a:gd name="connsiteX311" fmla="*/ 1738244 w 1822831"/>
                <a:gd name="connsiteY311" fmla="*/ 130085 h 187021"/>
                <a:gd name="connsiteX312" fmla="*/ 1749068 w 1822831"/>
                <a:gd name="connsiteY312" fmla="*/ 156181 h 187021"/>
                <a:gd name="connsiteX313" fmla="*/ 1776729 w 1822831"/>
                <a:gd name="connsiteY313" fmla="*/ 165275 h 187021"/>
                <a:gd name="connsiteX314" fmla="*/ 1813210 w 1822831"/>
                <a:gd name="connsiteY314" fmla="*/ 153413 h 187021"/>
                <a:gd name="connsiteX315" fmla="*/ 1813210 w 1822831"/>
                <a:gd name="connsiteY315" fmla="*/ 175951 h 187021"/>
                <a:gd name="connsiteX316" fmla="*/ 1768311 w 1822831"/>
                <a:gd name="connsiteY316" fmla="*/ 186626 h 187021"/>
                <a:gd name="connsiteX317" fmla="*/ 1725416 w 1822831"/>
                <a:gd name="connsiteY317" fmla="*/ 170020 h 187021"/>
                <a:gd name="connsiteX318" fmla="*/ 1709781 w 1822831"/>
                <a:gd name="connsiteY318" fmla="*/ 122968 h 187021"/>
                <a:gd name="connsiteX319" fmla="*/ 1727019 w 1822831"/>
                <a:gd name="connsiteY319" fmla="*/ 76311 h 187021"/>
                <a:gd name="connsiteX320" fmla="*/ 1769513 w 1822831"/>
                <a:gd name="connsiteY320" fmla="*/ 58123 h 187021"/>
                <a:gd name="connsiteX321" fmla="*/ 1808800 w 1822831"/>
                <a:gd name="connsiteY321" fmla="*/ 74334 h 187021"/>
                <a:gd name="connsiteX322" fmla="*/ 1822831 w 1822831"/>
                <a:gd name="connsiteY322" fmla="*/ 119409 h 187021"/>
                <a:gd name="connsiteX323" fmla="*/ 1822831 w 1822831"/>
                <a:gd name="connsiteY323" fmla="*/ 130085 h 187021"/>
                <a:gd name="connsiteX324" fmla="*/ 1795571 w 1822831"/>
                <a:gd name="connsiteY324" fmla="*/ 110315 h 187021"/>
                <a:gd name="connsiteX325" fmla="*/ 1788355 w 1822831"/>
                <a:gd name="connsiteY325" fmla="*/ 86987 h 187021"/>
                <a:gd name="connsiteX326" fmla="*/ 1769113 w 1822831"/>
                <a:gd name="connsiteY326" fmla="*/ 78684 h 187021"/>
                <a:gd name="connsiteX327" fmla="*/ 1748667 w 1822831"/>
                <a:gd name="connsiteY327" fmla="*/ 87382 h 187021"/>
                <a:gd name="connsiteX328" fmla="*/ 1738244 w 1822831"/>
                <a:gd name="connsiteY328" fmla="*/ 110315 h 187021"/>
                <a:gd name="connsiteX329" fmla="*/ 1795571 w 1822831"/>
                <a:gd name="connsiteY329" fmla="*/ 110315 h 187021"/>
                <a:gd name="connsiteX330" fmla="*/ 1795571 w 1822831"/>
                <a:gd name="connsiteY330" fmla="*/ 110315 h 18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Lst>
              <a:rect l="l" t="t" r="r" b="b"/>
              <a:pathLst>
                <a:path w="1822831" h="187021">
                  <a:moveTo>
                    <a:pt x="187615" y="183858"/>
                  </a:moveTo>
                  <a:lnTo>
                    <a:pt x="159152" y="183858"/>
                  </a:lnTo>
                  <a:lnTo>
                    <a:pt x="159152" y="72753"/>
                  </a:lnTo>
                  <a:cubicBezTo>
                    <a:pt x="159152" y="63659"/>
                    <a:pt x="159553" y="52587"/>
                    <a:pt x="160756" y="39539"/>
                  </a:cubicBezTo>
                  <a:lnTo>
                    <a:pt x="160355" y="39539"/>
                  </a:lnTo>
                  <a:cubicBezTo>
                    <a:pt x="158751" y="47052"/>
                    <a:pt x="157148" y="52587"/>
                    <a:pt x="155544" y="55751"/>
                  </a:cubicBezTo>
                  <a:lnTo>
                    <a:pt x="103429" y="183858"/>
                  </a:lnTo>
                  <a:lnTo>
                    <a:pt x="83384" y="183858"/>
                  </a:lnTo>
                  <a:lnTo>
                    <a:pt x="31269" y="56541"/>
                  </a:lnTo>
                  <a:cubicBezTo>
                    <a:pt x="29666" y="52983"/>
                    <a:pt x="28062" y="47052"/>
                    <a:pt x="26459" y="39539"/>
                  </a:cubicBezTo>
                  <a:lnTo>
                    <a:pt x="26058" y="39539"/>
                  </a:lnTo>
                  <a:cubicBezTo>
                    <a:pt x="26859" y="46261"/>
                    <a:pt x="26859" y="57728"/>
                    <a:pt x="26859" y="73148"/>
                  </a:cubicBezTo>
                  <a:lnTo>
                    <a:pt x="26859" y="183858"/>
                  </a:lnTo>
                  <a:lnTo>
                    <a:pt x="0" y="183858"/>
                  </a:lnTo>
                  <a:lnTo>
                    <a:pt x="0" y="12257"/>
                  </a:lnTo>
                  <a:lnTo>
                    <a:pt x="40490" y="12257"/>
                  </a:lnTo>
                  <a:lnTo>
                    <a:pt x="86191" y="126526"/>
                  </a:lnTo>
                  <a:cubicBezTo>
                    <a:pt x="89799" y="135225"/>
                    <a:pt x="91803" y="141947"/>
                    <a:pt x="93006" y="146296"/>
                  </a:cubicBezTo>
                  <a:lnTo>
                    <a:pt x="93807" y="146296"/>
                  </a:lnTo>
                  <a:cubicBezTo>
                    <a:pt x="97015" y="137202"/>
                    <a:pt x="99019" y="130480"/>
                    <a:pt x="101023" y="126131"/>
                  </a:cubicBezTo>
                  <a:lnTo>
                    <a:pt x="147526" y="12257"/>
                  </a:lnTo>
                  <a:lnTo>
                    <a:pt x="186813" y="12257"/>
                  </a:lnTo>
                  <a:lnTo>
                    <a:pt x="186813" y="183858"/>
                  </a:lnTo>
                  <a:close/>
                  <a:moveTo>
                    <a:pt x="232113" y="39539"/>
                  </a:moveTo>
                  <a:cubicBezTo>
                    <a:pt x="227704" y="39539"/>
                    <a:pt x="223695" y="37958"/>
                    <a:pt x="220488" y="35190"/>
                  </a:cubicBezTo>
                  <a:cubicBezTo>
                    <a:pt x="217281" y="32422"/>
                    <a:pt x="215677" y="28468"/>
                    <a:pt x="215677" y="24119"/>
                  </a:cubicBezTo>
                  <a:cubicBezTo>
                    <a:pt x="215677" y="19770"/>
                    <a:pt x="217281" y="15816"/>
                    <a:pt x="220488" y="12653"/>
                  </a:cubicBezTo>
                  <a:cubicBezTo>
                    <a:pt x="223695" y="9489"/>
                    <a:pt x="227704" y="8303"/>
                    <a:pt x="232113" y="8303"/>
                  </a:cubicBezTo>
                  <a:cubicBezTo>
                    <a:pt x="236924" y="8303"/>
                    <a:pt x="240933" y="9885"/>
                    <a:pt x="244140" y="12653"/>
                  </a:cubicBezTo>
                  <a:cubicBezTo>
                    <a:pt x="247347" y="15816"/>
                    <a:pt x="248951" y="19374"/>
                    <a:pt x="248951" y="24119"/>
                  </a:cubicBezTo>
                  <a:cubicBezTo>
                    <a:pt x="248951" y="28468"/>
                    <a:pt x="247347" y="32027"/>
                    <a:pt x="244140" y="35190"/>
                  </a:cubicBezTo>
                  <a:cubicBezTo>
                    <a:pt x="240933" y="38353"/>
                    <a:pt x="236924" y="39539"/>
                    <a:pt x="232113" y="39539"/>
                  </a:cubicBezTo>
                  <a:close/>
                  <a:moveTo>
                    <a:pt x="246144" y="183858"/>
                  </a:moveTo>
                  <a:lnTo>
                    <a:pt x="218082" y="183858"/>
                  </a:lnTo>
                  <a:lnTo>
                    <a:pt x="218082" y="61286"/>
                  </a:lnTo>
                  <a:lnTo>
                    <a:pt x="246144" y="61286"/>
                  </a:lnTo>
                  <a:lnTo>
                    <a:pt x="246144" y="183858"/>
                  </a:lnTo>
                  <a:close/>
                  <a:moveTo>
                    <a:pt x="362802" y="178323"/>
                  </a:moveTo>
                  <a:cubicBezTo>
                    <a:pt x="352780" y="183858"/>
                    <a:pt x="341155" y="187022"/>
                    <a:pt x="327524" y="187022"/>
                  </a:cubicBezTo>
                  <a:cubicBezTo>
                    <a:pt x="309084" y="187022"/>
                    <a:pt x="294251" y="181486"/>
                    <a:pt x="283026" y="170020"/>
                  </a:cubicBezTo>
                  <a:cubicBezTo>
                    <a:pt x="271801" y="158553"/>
                    <a:pt x="266189" y="143924"/>
                    <a:pt x="266189" y="125735"/>
                  </a:cubicBezTo>
                  <a:cubicBezTo>
                    <a:pt x="266189" y="105570"/>
                    <a:pt x="272202" y="89359"/>
                    <a:pt x="284629" y="77102"/>
                  </a:cubicBezTo>
                  <a:cubicBezTo>
                    <a:pt x="296656" y="64845"/>
                    <a:pt x="313092" y="58914"/>
                    <a:pt x="333538" y="58914"/>
                  </a:cubicBezTo>
                  <a:cubicBezTo>
                    <a:pt x="344762" y="58914"/>
                    <a:pt x="354785" y="60891"/>
                    <a:pt x="363604" y="64845"/>
                  </a:cubicBezTo>
                  <a:lnTo>
                    <a:pt x="363604" y="90545"/>
                  </a:lnTo>
                  <a:cubicBezTo>
                    <a:pt x="354785" y="84219"/>
                    <a:pt x="345564" y="81056"/>
                    <a:pt x="335943" y="81056"/>
                  </a:cubicBezTo>
                  <a:cubicBezTo>
                    <a:pt x="323916" y="81056"/>
                    <a:pt x="314295" y="85010"/>
                    <a:pt x="306678" y="92918"/>
                  </a:cubicBezTo>
                  <a:cubicBezTo>
                    <a:pt x="299061" y="100826"/>
                    <a:pt x="295053" y="111106"/>
                    <a:pt x="295053" y="124154"/>
                  </a:cubicBezTo>
                  <a:cubicBezTo>
                    <a:pt x="295053" y="136807"/>
                    <a:pt x="298661" y="146691"/>
                    <a:pt x="305876" y="154204"/>
                  </a:cubicBezTo>
                  <a:cubicBezTo>
                    <a:pt x="313092" y="161716"/>
                    <a:pt x="322714" y="165275"/>
                    <a:pt x="334740" y="165275"/>
                  </a:cubicBezTo>
                  <a:cubicBezTo>
                    <a:pt x="344762" y="165275"/>
                    <a:pt x="354384" y="161716"/>
                    <a:pt x="363203" y="154599"/>
                  </a:cubicBezTo>
                  <a:lnTo>
                    <a:pt x="362802" y="178323"/>
                  </a:lnTo>
                  <a:lnTo>
                    <a:pt x="362802" y="178323"/>
                  </a:lnTo>
                  <a:close/>
                  <a:moveTo>
                    <a:pt x="457412" y="87778"/>
                  </a:moveTo>
                  <a:cubicBezTo>
                    <a:pt x="453804" y="85010"/>
                    <a:pt x="448993" y="83824"/>
                    <a:pt x="442579" y="83824"/>
                  </a:cubicBezTo>
                  <a:cubicBezTo>
                    <a:pt x="434160" y="83824"/>
                    <a:pt x="427345" y="87382"/>
                    <a:pt x="421733" y="94895"/>
                  </a:cubicBezTo>
                  <a:cubicBezTo>
                    <a:pt x="416120" y="102407"/>
                    <a:pt x="413314" y="112292"/>
                    <a:pt x="413314" y="125340"/>
                  </a:cubicBezTo>
                  <a:lnTo>
                    <a:pt x="413314" y="183858"/>
                  </a:lnTo>
                  <a:lnTo>
                    <a:pt x="385252" y="183858"/>
                  </a:lnTo>
                  <a:lnTo>
                    <a:pt x="385252" y="61286"/>
                  </a:lnTo>
                  <a:lnTo>
                    <a:pt x="413314" y="61286"/>
                  </a:lnTo>
                  <a:lnTo>
                    <a:pt x="413314" y="86591"/>
                  </a:lnTo>
                  <a:lnTo>
                    <a:pt x="413715" y="86591"/>
                  </a:lnTo>
                  <a:cubicBezTo>
                    <a:pt x="416521" y="77893"/>
                    <a:pt x="420530" y="71171"/>
                    <a:pt x="426543" y="66426"/>
                  </a:cubicBezTo>
                  <a:cubicBezTo>
                    <a:pt x="432156" y="61682"/>
                    <a:pt x="438570" y="59309"/>
                    <a:pt x="445786" y="59309"/>
                  </a:cubicBezTo>
                  <a:cubicBezTo>
                    <a:pt x="450997" y="59309"/>
                    <a:pt x="454605" y="60100"/>
                    <a:pt x="457412" y="61682"/>
                  </a:cubicBezTo>
                  <a:lnTo>
                    <a:pt x="457412" y="87778"/>
                  </a:lnTo>
                  <a:lnTo>
                    <a:pt x="457412" y="87778"/>
                  </a:lnTo>
                  <a:close/>
                  <a:moveTo>
                    <a:pt x="521153" y="186626"/>
                  </a:moveTo>
                  <a:cubicBezTo>
                    <a:pt x="501910" y="186626"/>
                    <a:pt x="486676" y="181091"/>
                    <a:pt x="475051" y="169624"/>
                  </a:cubicBezTo>
                  <a:cubicBezTo>
                    <a:pt x="463425" y="158158"/>
                    <a:pt x="457812" y="143133"/>
                    <a:pt x="457812" y="124154"/>
                  </a:cubicBezTo>
                  <a:cubicBezTo>
                    <a:pt x="457812" y="103593"/>
                    <a:pt x="463826" y="87382"/>
                    <a:pt x="475852" y="75916"/>
                  </a:cubicBezTo>
                  <a:cubicBezTo>
                    <a:pt x="487879" y="64449"/>
                    <a:pt x="503914" y="58518"/>
                    <a:pt x="523959" y="58518"/>
                  </a:cubicBezTo>
                  <a:cubicBezTo>
                    <a:pt x="543602" y="58518"/>
                    <a:pt x="558435" y="64054"/>
                    <a:pt x="569259" y="75520"/>
                  </a:cubicBezTo>
                  <a:cubicBezTo>
                    <a:pt x="580083" y="86591"/>
                    <a:pt x="585695" y="102407"/>
                    <a:pt x="585695" y="122177"/>
                  </a:cubicBezTo>
                  <a:cubicBezTo>
                    <a:pt x="585695" y="141551"/>
                    <a:pt x="579682" y="157367"/>
                    <a:pt x="568056" y="169229"/>
                  </a:cubicBezTo>
                  <a:cubicBezTo>
                    <a:pt x="556431" y="180695"/>
                    <a:pt x="540796" y="186626"/>
                    <a:pt x="521153" y="186626"/>
                  </a:cubicBezTo>
                  <a:close/>
                  <a:moveTo>
                    <a:pt x="522355" y="80660"/>
                  </a:moveTo>
                  <a:cubicBezTo>
                    <a:pt x="511130" y="80660"/>
                    <a:pt x="502712" y="84614"/>
                    <a:pt x="496298" y="92127"/>
                  </a:cubicBezTo>
                  <a:cubicBezTo>
                    <a:pt x="489883" y="99639"/>
                    <a:pt x="486676" y="110315"/>
                    <a:pt x="486676" y="123363"/>
                  </a:cubicBezTo>
                  <a:cubicBezTo>
                    <a:pt x="486676" y="136016"/>
                    <a:pt x="489883" y="146296"/>
                    <a:pt x="496298" y="153808"/>
                  </a:cubicBezTo>
                  <a:cubicBezTo>
                    <a:pt x="502712" y="161321"/>
                    <a:pt x="511531" y="164880"/>
                    <a:pt x="522355" y="164880"/>
                  </a:cubicBezTo>
                  <a:cubicBezTo>
                    <a:pt x="533580" y="164880"/>
                    <a:pt x="541999" y="161321"/>
                    <a:pt x="548012" y="153808"/>
                  </a:cubicBezTo>
                  <a:cubicBezTo>
                    <a:pt x="554025" y="146691"/>
                    <a:pt x="556832" y="136016"/>
                    <a:pt x="556832" y="122968"/>
                  </a:cubicBezTo>
                  <a:cubicBezTo>
                    <a:pt x="556832" y="109524"/>
                    <a:pt x="553624" y="99244"/>
                    <a:pt x="548012" y="91732"/>
                  </a:cubicBezTo>
                  <a:cubicBezTo>
                    <a:pt x="542400" y="84219"/>
                    <a:pt x="533580" y="80660"/>
                    <a:pt x="522355" y="80660"/>
                  </a:cubicBezTo>
                  <a:close/>
                  <a:moveTo>
                    <a:pt x="597321" y="179905"/>
                  </a:moveTo>
                  <a:lnTo>
                    <a:pt x="597321" y="154204"/>
                  </a:lnTo>
                  <a:cubicBezTo>
                    <a:pt x="607744" y="162112"/>
                    <a:pt x="619370" y="166066"/>
                    <a:pt x="632198" y="166066"/>
                  </a:cubicBezTo>
                  <a:cubicBezTo>
                    <a:pt x="649035" y="166066"/>
                    <a:pt x="657855" y="160926"/>
                    <a:pt x="657855" y="151041"/>
                  </a:cubicBezTo>
                  <a:cubicBezTo>
                    <a:pt x="657855" y="148273"/>
                    <a:pt x="657053" y="145901"/>
                    <a:pt x="655850" y="143924"/>
                  </a:cubicBezTo>
                  <a:cubicBezTo>
                    <a:pt x="654247" y="141947"/>
                    <a:pt x="652242" y="140365"/>
                    <a:pt x="649837" y="138783"/>
                  </a:cubicBezTo>
                  <a:cubicBezTo>
                    <a:pt x="647432" y="137202"/>
                    <a:pt x="644626" y="136016"/>
                    <a:pt x="641018" y="134830"/>
                  </a:cubicBezTo>
                  <a:cubicBezTo>
                    <a:pt x="637410" y="133643"/>
                    <a:pt x="633802" y="132457"/>
                    <a:pt x="629793" y="130876"/>
                  </a:cubicBezTo>
                  <a:cubicBezTo>
                    <a:pt x="624581" y="128899"/>
                    <a:pt x="620172" y="126922"/>
                    <a:pt x="616163" y="124549"/>
                  </a:cubicBezTo>
                  <a:cubicBezTo>
                    <a:pt x="612154" y="122177"/>
                    <a:pt x="608546" y="119805"/>
                    <a:pt x="606141" y="117037"/>
                  </a:cubicBezTo>
                  <a:cubicBezTo>
                    <a:pt x="603334" y="114269"/>
                    <a:pt x="601330" y="111106"/>
                    <a:pt x="600127" y="107547"/>
                  </a:cubicBezTo>
                  <a:cubicBezTo>
                    <a:pt x="598925" y="103989"/>
                    <a:pt x="598123" y="99639"/>
                    <a:pt x="598123" y="94895"/>
                  </a:cubicBezTo>
                  <a:cubicBezTo>
                    <a:pt x="598123" y="88964"/>
                    <a:pt x="599726" y="83824"/>
                    <a:pt x="602533" y="79079"/>
                  </a:cubicBezTo>
                  <a:cubicBezTo>
                    <a:pt x="605339" y="74730"/>
                    <a:pt x="608947" y="70776"/>
                    <a:pt x="613757" y="67612"/>
                  </a:cubicBezTo>
                  <a:cubicBezTo>
                    <a:pt x="618568" y="64449"/>
                    <a:pt x="624180" y="62077"/>
                    <a:pt x="630194" y="60495"/>
                  </a:cubicBezTo>
                  <a:cubicBezTo>
                    <a:pt x="636207" y="58914"/>
                    <a:pt x="642621" y="58123"/>
                    <a:pt x="649035" y="58123"/>
                  </a:cubicBezTo>
                  <a:cubicBezTo>
                    <a:pt x="660661" y="58123"/>
                    <a:pt x="670683" y="59705"/>
                    <a:pt x="679904" y="63263"/>
                  </a:cubicBezTo>
                  <a:lnTo>
                    <a:pt x="679904" y="87382"/>
                  </a:lnTo>
                  <a:cubicBezTo>
                    <a:pt x="671084" y="81451"/>
                    <a:pt x="661062" y="78684"/>
                    <a:pt x="649837" y="78684"/>
                  </a:cubicBezTo>
                  <a:cubicBezTo>
                    <a:pt x="646229" y="78684"/>
                    <a:pt x="643022" y="79079"/>
                    <a:pt x="640216" y="79870"/>
                  </a:cubicBezTo>
                  <a:cubicBezTo>
                    <a:pt x="637410" y="80660"/>
                    <a:pt x="635004" y="81451"/>
                    <a:pt x="633000" y="83033"/>
                  </a:cubicBezTo>
                  <a:cubicBezTo>
                    <a:pt x="630996" y="84219"/>
                    <a:pt x="629392" y="85801"/>
                    <a:pt x="628189" y="87778"/>
                  </a:cubicBezTo>
                  <a:cubicBezTo>
                    <a:pt x="626987" y="89755"/>
                    <a:pt x="626586" y="91732"/>
                    <a:pt x="626586" y="93709"/>
                  </a:cubicBezTo>
                  <a:cubicBezTo>
                    <a:pt x="626586" y="96476"/>
                    <a:pt x="626987" y="98453"/>
                    <a:pt x="628189" y="100430"/>
                  </a:cubicBezTo>
                  <a:cubicBezTo>
                    <a:pt x="629392" y="102407"/>
                    <a:pt x="630996" y="103989"/>
                    <a:pt x="633000" y="105175"/>
                  </a:cubicBezTo>
                  <a:cubicBezTo>
                    <a:pt x="635405" y="106757"/>
                    <a:pt x="637811" y="107943"/>
                    <a:pt x="641018" y="109129"/>
                  </a:cubicBezTo>
                  <a:cubicBezTo>
                    <a:pt x="644225" y="110315"/>
                    <a:pt x="647833" y="111501"/>
                    <a:pt x="651842" y="113083"/>
                  </a:cubicBezTo>
                  <a:cubicBezTo>
                    <a:pt x="657053" y="115060"/>
                    <a:pt x="661864" y="117432"/>
                    <a:pt x="666274" y="119805"/>
                  </a:cubicBezTo>
                  <a:cubicBezTo>
                    <a:pt x="670683" y="122177"/>
                    <a:pt x="674291" y="124549"/>
                    <a:pt x="677097" y="127317"/>
                  </a:cubicBezTo>
                  <a:cubicBezTo>
                    <a:pt x="679904" y="130085"/>
                    <a:pt x="682309" y="133248"/>
                    <a:pt x="683912" y="137202"/>
                  </a:cubicBezTo>
                  <a:cubicBezTo>
                    <a:pt x="685516" y="140760"/>
                    <a:pt x="686318" y="145505"/>
                    <a:pt x="686318" y="150250"/>
                  </a:cubicBezTo>
                  <a:cubicBezTo>
                    <a:pt x="686318" y="156576"/>
                    <a:pt x="684714" y="161716"/>
                    <a:pt x="681908" y="166461"/>
                  </a:cubicBezTo>
                  <a:cubicBezTo>
                    <a:pt x="679102" y="171206"/>
                    <a:pt x="675093" y="174764"/>
                    <a:pt x="670282" y="177928"/>
                  </a:cubicBezTo>
                  <a:cubicBezTo>
                    <a:pt x="665472" y="181091"/>
                    <a:pt x="659859" y="183068"/>
                    <a:pt x="653445" y="184649"/>
                  </a:cubicBezTo>
                  <a:cubicBezTo>
                    <a:pt x="647031" y="186231"/>
                    <a:pt x="640216" y="187022"/>
                    <a:pt x="633401" y="187022"/>
                  </a:cubicBezTo>
                  <a:cubicBezTo>
                    <a:pt x="618969" y="186626"/>
                    <a:pt x="607343" y="184649"/>
                    <a:pt x="597321" y="179905"/>
                  </a:cubicBezTo>
                  <a:lnTo>
                    <a:pt x="597321" y="179905"/>
                  </a:lnTo>
                  <a:close/>
                  <a:moveTo>
                    <a:pt x="758077" y="186626"/>
                  </a:moveTo>
                  <a:cubicBezTo>
                    <a:pt x="738834" y="186626"/>
                    <a:pt x="723600" y="181091"/>
                    <a:pt x="711975" y="169624"/>
                  </a:cubicBezTo>
                  <a:cubicBezTo>
                    <a:pt x="700349" y="158158"/>
                    <a:pt x="694736" y="143133"/>
                    <a:pt x="694736" y="124154"/>
                  </a:cubicBezTo>
                  <a:cubicBezTo>
                    <a:pt x="694736" y="103593"/>
                    <a:pt x="700750" y="87382"/>
                    <a:pt x="712776" y="75916"/>
                  </a:cubicBezTo>
                  <a:cubicBezTo>
                    <a:pt x="724803" y="64449"/>
                    <a:pt x="740838" y="58518"/>
                    <a:pt x="760883" y="58518"/>
                  </a:cubicBezTo>
                  <a:cubicBezTo>
                    <a:pt x="780125" y="58518"/>
                    <a:pt x="795359" y="64054"/>
                    <a:pt x="806183" y="75520"/>
                  </a:cubicBezTo>
                  <a:cubicBezTo>
                    <a:pt x="817007" y="86987"/>
                    <a:pt x="822619" y="102407"/>
                    <a:pt x="822619" y="122177"/>
                  </a:cubicBezTo>
                  <a:cubicBezTo>
                    <a:pt x="822619" y="141551"/>
                    <a:pt x="816606" y="157367"/>
                    <a:pt x="804980" y="169229"/>
                  </a:cubicBezTo>
                  <a:cubicBezTo>
                    <a:pt x="793756" y="180695"/>
                    <a:pt x="778121" y="186626"/>
                    <a:pt x="758077" y="186626"/>
                  </a:cubicBezTo>
                  <a:close/>
                  <a:moveTo>
                    <a:pt x="759680" y="80660"/>
                  </a:moveTo>
                  <a:cubicBezTo>
                    <a:pt x="748856" y="80660"/>
                    <a:pt x="740037" y="84614"/>
                    <a:pt x="733623" y="92127"/>
                  </a:cubicBezTo>
                  <a:cubicBezTo>
                    <a:pt x="727208" y="99639"/>
                    <a:pt x="724001" y="110315"/>
                    <a:pt x="724001" y="123363"/>
                  </a:cubicBezTo>
                  <a:cubicBezTo>
                    <a:pt x="724001" y="136016"/>
                    <a:pt x="727208" y="146296"/>
                    <a:pt x="733623" y="153808"/>
                  </a:cubicBezTo>
                  <a:cubicBezTo>
                    <a:pt x="740037" y="161321"/>
                    <a:pt x="748856" y="164880"/>
                    <a:pt x="759680" y="164880"/>
                  </a:cubicBezTo>
                  <a:cubicBezTo>
                    <a:pt x="770905" y="164880"/>
                    <a:pt x="779324" y="161321"/>
                    <a:pt x="785337" y="153808"/>
                  </a:cubicBezTo>
                  <a:cubicBezTo>
                    <a:pt x="791350" y="146691"/>
                    <a:pt x="794156" y="136016"/>
                    <a:pt x="794156" y="122968"/>
                  </a:cubicBezTo>
                  <a:cubicBezTo>
                    <a:pt x="794156" y="109524"/>
                    <a:pt x="791350" y="99244"/>
                    <a:pt x="785337" y="91732"/>
                  </a:cubicBezTo>
                  <a:cubicBezTo>
                    <a:pt x="778923" y="84219"/>
                    <a:pt x="770504" y="80660"/>
                    <a:pt x="759680" y="80660"/>
                  </a:cubicBezTo>
                  <a:close/>
                  <a:moveTo>
                    <a:pt x="908409" y="24910"/>
                  </a:moveTo>
                  <a:cubicBezTo>
                    <a:pt x="904400" y="22933"/>
                    <a:pt x="900391" y="21747"/>
                    <a:pt x="895581" y="21747"/>
                  </a:cubicBezTo>
                  <a:cubicBezTo>
                    <a:pt x="881951" y="21747"/>
                    <a:pt x="875135" y="29259"/>
                    <a:pt x="875135" y="44680"/>
                  </a:cubicBezTo>
                  <a:lnTo>
                    <a:pt x="875135" y="61286"/>
                  </a:lnTo>
                  <a:lnTo>
                    <a:pt x="903999" y="61286"/>
                  </a:lnTo>
                  <a:lnTo>
                    <a:pt x="903999" y="83033"/>
                  </a:lnTo>
                  <a:lnTo>
                    <a:pt x="875135" y="83033"/>
                  </a:lnTo>
                  <a:lnTo>
                    <a:pt x="875135" y="183858"/>
                  </a:lnTo>
                  <a:lnTo>
                    <a:pt x="847073" y="183858"/>
                  </a:lnTo>
                  <a:lnTo>
                    <a:pt x="847073" y="83033"/>
                  </a:lnTo>
                  <a:lnTo>
                    <a:pt x="825826" y="83033"/>
                  </a:lnTo>
                  <a:lnTo>
                    <a:pt x="825826" y="61286"/>
                  </a:lnTo>
                  <a:lnTo>
                    <a:pt x="847073" y="61286"/>
                  </a:lnTo>
                  <a:lnTo>
                    <a:pt x="847073" y="41516"/>
                  </a:lnTo>
                  <a:cubicBezTo>
                    <a:pt x="847073" y="28468"/>
                    <a:pt x="851483" y="18584"/>
                    <a:pt x="859902" y="11071"/>
                  </a:cubicBezTo>
                  <a:cubicBezTo>
                    <a:pt x="868320" y="3559"/>
                    <a:pt x="879144" y="0"/>
                    <a:pt x="891973" y="0"/>
                  </a:cubicBezTo>
                  <a:cubicBezTo>
                    <a:pt x="898788" y="0"/>
                    <a:pt x="904400" y="791"/>
                    <a:pt x="908409" y="2372"/>
                  </a:cubicBezTo>
                  <a:cubicBezTo>
                    <a:pt x="908409" y="1977"/>
                    <a:pt x="908409" y="24910"/>
                    <a:pt x="908409" y="24910"/>
                  </a:cubicBezTo>
                  <a:close/>
                  <a:moveTo>
                    <a:pt x="980569" y="182672"/>
                  </a:moveTo>
                  <a:cubicBezTo>
                    <a:pt x="974956" y="185440"/>
                    <a:pt x="967740" y="186626"/>
                    <a:pt x="958921" y="186626"/>
                  </a:cubicBezTo>
                  <a:cubicBezTo>
                    <a:pt x="934868" y="186626"/>
                    <a:pt x="922841" y="175160"/>
                    <a:pt x="922841" y="152227"/>
                  </a:cubicBezTo>
                  <a:lnTo>
                    <a:pt x="922841" y="83033"/>
                  </a:lnTo>
                  <a:lnTo>
                    <a:pt x="901995" y="83033"/>
                  </a:lnTo>
                  <a:lnTo>
                    <a:pt x="901995" y="61286"/>
                  </a:lnTo>
                  <a:lnTo>
                    <a:pt x="922841" y="61286"/>
                  </a:lnTo>
                  <a:lnTo>
                    <a:pt x="922841" y="32818"/>
                  </a:lnTo>
                  <a:lnTo>
                    <a:pt x="950903" y="24910"/>
                  </a:lnTo>
                  <a:lnTo>
                    <a:pt x="950903" y="61286"/>
                  </a:lnTo>
                  <a:lnTo>
                    <a:pt x="980569" y="61286"/>
                  </a:lnTo>
                  <a:lnTo>
                    <a:pt x="980569" y="83033"/>
                  </a:lnTo>
                  <a:lnTo>
                    <a:pt x="950903" y="83033"/>
                  </a:lnTo>
                  <a:lnTo>
                    <a:pt x="950903" y="144319"/>
                  </a:lnTo>
                  <a:cubicBezTo>
                    <a:pt x="950903" y="151436"/>
                    <a:pt x="952106" y="156576"/>
                    <a:pt x="954912" y="159739"/>
                  </a:cubicBezTo>
                  <a:cubicBezTo>
                    <a:pt x="957718" y="162903"/>
                    <a:pt x="962128" y="164484"/>
                    <a:pt x="968141" y="164484"/>
                  </a:cubicBezTo>
                  <a:cubicBezTo>
                    <a:pt x="972952" y="164484"/>
                    <a:pt x="976961" y="163298"/>
                    <a:pt x="980569" y="160530"/>
                  </a:cubicBezTo>
                  <a:lnTo>
                    <a:pt x="980569" y="182672"/>
                  </a:lnTo>
                  <a:lnTo>
                    <a:pt x="980569" y="182672"/>
                  </a:lnTo>
                  <a:close/>
                  <a:moveTo>
                    <a:pt x="1045913" y="177137"/>
                  </a:moveTo>
                  <a:lnTo>
                    <a:pt x="1045913" y="147878"/>
                  </a:lnTo>
                  <a:cubicBezTo>
                    <a:pt x="1048719" y="150250"/>
                    <a:pt x="1051926" y="152622"/>
                    <a:pt x="1055534" y="154204"/>
                  </a:cubicBezTo>
                  <a:cubicBezTo>
                    <a:pt x="1059142" y="156181"/>
                    <a:pt x="1063151" y="157762"/>
                    <a:pt x="1067160" y="158949"/>
                  </a:cubicBezTo>
                  <a:cubicBezTo>
                    <a:pt x="1071169" y="160135"/>
                    <a:pt x="1075579" y="161321"/>
                    <a:pt x="1079588" y="162112"/>
                  </a:cubicBezTo>
                  <a:cubicBezTo>
                    <a:pt x="1083596" y="162903"/>
                    <a:pt x="1087605" y="163298"/>
                    <a:pt x="1090812" y="163298"/>
                  </a:cubicBezTo>
                  <a:cubicBezTo>
                    <a:pt x="1102839" y="163298"/>
                    <a:pt x="1112059" y="161321"/>
                    <a:pt x="1118073" y="157367"/>
                  </a:cubicBezTo>
                  <a:cubicBezTo>
                    <a:pt x="1124086" y="153413"/>
                    <a:pt x="1126892" y="147482"/>
                    <a:pt x="1126892" y="139970"/>
                  </a:cubicBezTo>
                  <a:cubicBezTo>
                    <a:pt x="1126892" y="136016"/>
                    <a:pt x="1126090" y="132457"/>
                    <a:pt x="1124086" y="129294"/>
                  </a:cubicBezTo>
                  <a:cubicBezTo>
                    <a:pt x="1122082" y="126131"/>
                    <a:pt x="1119275" y="123758"/>
                    <a:pt x="1115667" y="120991"/>
                  </a:cubicBezTo>
                  <a:cubicBezTo>
                    <a:pt x="1112059" y="118618"/>
                    <a:pt x="1108051" y="116246"/>
                    <a:pt x="1103240" y="113874"/>
                  </a:cubicBezTo>
                  <a:cubicBezTo>
                    <a:pt x="1098429" y="111501"/>
                    <a:pt x="1093218" y="109129"/>
                    <a:pt x="1087605" y="106757"/>
                  </a:cubicBezTo>
                  <a:cubicBezTo>
                    <a:pt x="1081592" y="103593"/>
                    <a:pt x="1076381" y="100430"/>
                    <a:pt x="1071169" y="97267"/>
                  </a:cubicBezTo>
                  <a:cubicBezTo>
                    <a:pt x="1065957" y="94104"/>
                    <a:pt x="1061548" y="90545"/>
                    <a:pt x="1057940" y="86591"/>
                  </a:cubicBezTo>
                  <a:cubicBezTo>
                    <a:pt x="1054332" y="82637"/>
                    <a:pt x="1051125" y="78288"/>
                    <a:pt x="1049120" y="73543"/>
                  </a:cubicBezTo>
                  <a:cubicBezTo>
                    <a:pt x="1047116" y="68799"/>
                    <a:pt x="1045913" y="62868"/>
                    <a:pt x="1045913" y="56541"/>
                  </a:cubicBezTo>
                  <a:cubicBezTo>
                    <a:pt x="1045913" y="48634"/>
                    <a:pt x="1047918" y="41516"/>
                    <a:pt x="1051526" y="35586"/>
                  </a:cubicBezTo>
                  <a:cubicBezTo>
                    <a:pt x="1055134" y="29655"/>
                    <a:pt x="1059944" y="24910"/>
                    <a:pt x="1065957" y="20956"/>
                  </a:cubicBezTo>
                  <a:cubicBezTo>
                    <a:pt x="1071971" y="17002"/>
                    <a:pt x="1078786" y="14234"/>
                    <a:pt x="1086403" y="12257"/>
                  </a:cubicBezTo>
                  <a:cubicBezTo>
                    <a:pt x="1094020" y="10280"/>
                    <a:pt x="1102037" y="9489"/>
                    <a:pt x="1110055" y="9489"/>
                  </a:cubicBezTo>
                  <a:cubicBezTo>
                    <a:pt x="1128095" y="9489"/>
                    <a:pt x="1141725" y="11466"/>
                    <a:pt x="1149743" y="15420"/>
                  </a:cubicBezTo>
                  <a:lnTo>
                    <a:pt x="1149743" y="43493"/>
                  </a:lnTo>
                  <a:cubicBezTo>
                    <a:pt x="1139721" y="36376"/>
                    <a:pt x="1127293" y="32818"/>
                    <a:pt x="1111659" y="32818"/>
                  </a:cubicBezTo>
                  <a:cubicBezTo>
                    <a:pt x="1107249" y="32818"/>
                    <a:pt x="1103240" y="33213"/>
                    <a:pt x="1098830" y="34004"/>
                  </a:cubicBezTo>
                  <a:cubicBezTo>
                    <a:pt x="1094821" y="34795"/>
                    <a:pt x="1090812" y="35981"/>
                    <a:pt x="1087605" y="37958"/>
                  </a:cubicBezTo>
                  <a:cubicBezTo>
                    <a:pt x="1084398" y="39935"/>
                    <a:pt x="1081592" y="42307"/>
                    <a:pt x="1079588" y="45075"/>
                  </a:cubicBezTo>
                  <a:cubicBezTo>
                    <a:pt x="1077583" y="47843"/>
                    <a:pt x="1076381" y="51401"/>
                    <a:pt x="1076381" y="55355"/>
                  </a:cubicBezTo>
                  <a:cubicBezTo>
                    <a:pt x="1076381" y="59309"/>
                    <a:pt x="1077182" y="62472"/>
                    <a:pt x="1078786" y="65240"/>
                  </a:cubicBezTo>
                  <a:cubicBezTo>
                    <a:pt x="1080389" y="68008"/>
                    <a:pt x="1082795" y="70776"/>
                    <a:pt x="1086002" y="72753"/>
                  </a:cubicBezTo>
                  <a:cubicBezTo>
                    <a:pt x="1089209" y="75125"/>
                    <a:pt x="1092817" y="77497"/>
                    <a:pt x="1097227" y="79474"/>
                  </a:cubicBezTo>
                  <a:cubicBezTo>
                    <a:pt x="1101636" y="81451"/>
                    <a:pt x="1106848" y="84219"/>
                    <a:pt x="1112861" y="86591"/>
                  </a:cubicBezTo>
                  <a:cubicBezTo>
                    <a:pt x="1118874" y="89755"/>
                    <a:pt x="1124487" y="92918"/>
                    <a:pt x="1130099" y="96476"/>
                  </a:cubicBezTo>
                  <a:cubicBezTo>
                    <a:pt x="1135712" y="100035"/>
                    <a:pt x="1140122" y="103593"/>
                    <a:pt x="1144130" y="107943"/>
                  </a:cubicBezTo>
                  <a:cubicBezTo>
                    <a:pt x="1148139" y="111897"/>
                    <a:pt x="1151346" y="116641"/>
                    <a:pt x="1153752" y="121782"/>
                  </a:cubicBezTo>
                  <a:cubicBezTo>
                    <a:pt x="1156157" y="126922"/>
                    <a:pt x="1157360" y="132457"/>
                    <a:pt x="1157360" y="139179"/>
                  </a:cubicBezTo>
                  <a:cubicBezTo>
                    <a:pt x="1157360" y="147878"/>
                    <a:pt x="1155756" y="155390"/>
                    <a:pt x="1152148" y="161321"/>
                  </a:cubicBezTo>
                  <a:cubicBezTo>
                    <a:pt x="1148540" y="167252"/>
                    <a:pt x="1143729" y="171997"/>
                    <a:pt x="1137716" y="175951"/>
                  </a:cubicBezTo>
                  <a:cubicBezTo>
                    <a:pt x="1131703" y="179509"/>
                    <a:pt x="1124888" y="182277"/>
                    <a:pt x="1116870" y="184254"/>
                  </a:cubicBezTo>
                  <a:cubicBezTo>
                    <a:pt x="1108852" y="186231"/>
                    <a:pt x="1100835" y="186626"/>
                    <a:pt x="1092015" y="186626"/>
                  </a:cubicBezTo>
                  <a:cubicBezTo>
                    <a:pt x="1089209" y="186626"/>
                    <a:pt x="1085601" y="186231"/>
                    <a:pt x="1081191" y="185835"/>
                  </a:cubicBezTo>
                  <a:cubicBezTo>
                    <a:pt x="1076781" y="185440"/>
                    <a:pt x="1072772" y="184649"/>
                    <a:pt x="1067962" y="183858"/>
                  </a:cubicBezTo>
                  <a:cubicBezTo>
                    <a:pt x="1063151" y="183068"/>
                    <a:pt x="1059142" y="181881"/>
                    <a:pt x="1055534" y="180695"/>
                  </a:cubicBezTo>
                  <a:cubicBezTo>
                    <a:pt x="1051526" y="179905"/>
                    <a:pt x="1048719" y="178718"/>
                    <a:pt x="1045913" y="177137"/>
                  </a:cubicBezTo>
                  <a:lnTo>
                    <a:pt x="1045913" y="177137"/>
                  </a:lnTo>
                  <a:close/>
                  <a:moveTo>
                    <a:pt x="1285242" y="183858"/>
                  </a:moveTo>
                  <a:lnTo>
                    <a:pt x="1257180" y="183858"/>
                  </a:lnTo>
                  <a:lnTo>
                    <a:pt x="1257180" y="164484"/>
                  </a:lnTo>
                  <a:lnTo>
                    <a:pt x="1256780" y="164484"/>
                  </a:lnTo>
                  <a:cubicBezTo>
                    <a:pt x="1248762" y="179509"/>
                    <a:pt x="1235933" y="186626"/>
                    <a:pt x="1218695" y="186626"/>
                  </a:cubicBezTo>
                  <a:cubicBezTo>
                    <a:pt x="1189431" y="186626"/>
                    <a:pt x="1174598" y="169229"/>
                    <a:pt x="1174598" y="134434"/>
                  </a:cubicBezTo>
                  <a:lnTo>
                    <a:pt x="1174598" y="61286"/>
                  </a:lnTo>
                  <a:lnTo>
                    <a:pt x="1202660" y="61286"/>
                  </a:lnTo>
                  <a:lnTo>
                    <a:pt x="1202660" y="131666"/>
                  </a:lnTo>
                  <a:cubicBezTo>
                    <a:pt x="1202660" y="153808"/>
                    <a:pt x="1211078" y="164880"/>
                    <a:pt x="1228717" y="164880"/>
                  </a:cubicBezTo>
                  <a:cubicBezTo>
                    <a:pt x="1237136" y="164880"/>
                    <a:pt x="1243951" y="161716"/>
                    <a:pt x="1249163" y="155785"/>
                  </a:cubicBezTo>
                  <a:cubicBezTo>
                    <a:pt x="1254775" y="149855"/>
                    <a:pt x="1257180" y="141947"/>
                    <a:pt x="1257180" y="132062"/>
                  </a:cubicBezTo>
                  <a:lnTo>
                    <a:pt x="1257180" y="61286"/>
                  </a:lnTo>
                  <a:lnTo>
                    <a:pt x="1285242" y="61286"/>
                  </a:lnTo>
                  <a:cubicBezTo>
                    <a:pt x="1285242" y="61286"/>
                    <a:pt x="1285242" y="183858"/>
                    <a:pt x="1285242" y="183858"/>
                  </a:cubicBezTo>
                  <a:close/>
                  <a:moveTo>
                    <a:pt x="1385063" y="87778"/>
                  </a:moveTo>
                  <a:cubicBezTo>
                    <a:pt x="1381455" y="85010"/>
                    <a:pt x="1376645" y="83824"/>
                    <a:pt x="1370230" y="83824"/>
                  </a:cubicBezTo>
                  <a:cubicBezTo>
                    <a:pt x="1361812" y="83824"/>
                    <a:pt x="1354997" y="87382"/>
                    <a:pt x="1349384" y="94895"/>
                  </a:cubicBezTo>
                  <a:cubicBezTo>
                    <a:pt x="1343772" y="102407"/>
                    <a:pt x="1340966" y="112292"/>
                    <a:pt x="1340966" y="125340"/>
                  </a:cubicBezTo>
                  <a:lnTo>
                    <a:pt x="1340966" y="183858"/>
                  </a:lnTo>
                  <a:lnTo>
                    <a:pt x="1312904" y="183858"/>
                  </a:lnTo>
                  <a:lnTo>
                    <a:pt x="1312904" y="61286"/>
                  </a:lnTo>
                  <a:lnTo>
                    <a:pt x="1340966" y="61286"/>
                  </a:lnTo>
                  <a:lnTo>
                    <a:pt x="1340966" y="86591"/>
                  </a:lnTo>
                  <a:lnTo>
                    <a:pt x="1341366" y="86591"/>
                  </a:lnTo>
                  <a:cubicBezTo>
                    <a:pt x="1344173" y="77893"/>
                    <a:pt x="1348182" y="71171"/>
                    <a:pt x="1354195" y="66426"/>
                  </a:cubicBezTo>
                  <a:cubicBezTo>
                    <a:pt x="1360208" y="61682"/>
                    <a:pt x="1366222" y="59309"/>
                    <a:pt x="1373437" y="59309"/>
                  </a:cubicBezTo>
                  <a:cubicBezTo>
                    <a:pt x="1378649" y="59309"/>
                    <a:pt x="1382257" y="60100"/>
                    <a:pt x="1385063" y="61682"/>
                  </a:cubicBezTo>
                  <a:lnTo>
                    <a:pt x="1385063" y="87778"/>
                  </a:lnTo>
                  <a:lnTo>
                    <a:pt x="1385063" y="87778"/>
                  </a:lnTo>
                  <a:close/>
                  <a:moveTo>
                    <a:pt x="1475263" y="24910"/>
                  </a:moveTo>
                  <a:cubicBezTo>
                    <a:pt x="1471254" y="22933"/>
                    <a:pt x="1467245" y="21747"/>
                    <a:pt x="1462434" y="21747"/>
                  </a:cubicBezTo>
                  <a:cubicBezTo>
                    <a:pt x="1448804" y="21747"/>
                    <a:pt x="1441989" y="29259"/>
                    <a:pt x="1441989" y="44680"/>
                  </a:cubicBezTo>
                  <a:lnTo>
                    <a:pt x="1441989" y="61286"/>
                  </a:lnTo>
                  <a:lnTo>
                    <a:pt x="1470853" y="61286"/>
                  </a:lnTo>
                  <a:lnTo>
                    <a:pt x="1470853" y="83033"/>
                  </a:lnTo>
                  <a:lnTo>
                    <a:pt x="1441989" y="83033"/>
                  </a:lnTo>
                  <a:lnTo>
                    <a:pt x="1441989" y="183858"/>
                  </a:lnTo>
                  <a:lnTo>
                    <a:pt x="1413927" y="183858"/>
                  </a:lnTo>
                  <a:lnTo>
                    <a:pt x="1413927" y="83033"/>
                  </a:lnTo>
                  <a:lnTo>
                    <a:pt x="1392680" y="83033"/>
                  </a:lnTo>
                  <a:lnTo>
                    <a:pt x="1392680" y="61286"/>
                  </a:lnTo>
                  <a:lnTo>
                    <a:pt x="1413927" y="61286"/>
                  </a:lnTo>
                  <a:lnTo>
                    <a:pt x="1413927" y="41516"/>
                  </a:lnTo>
                  <a:cubicBezTo>
                    <a:pt x="1413927" y="28468"/>
                    <a:pt x="1418337" y="18584"/>
                    <a:pt x="1426755" y="11071"/>
                  </a:cubicBezTo>
                  <a:cubicBezTo>
                    <a:pt x="1435174" y="3559"/>
                    <a:pt x="1445998" y="0"/>
                    <a:pt x="1458826" y="0"/>
                  </a:cubicBezTo>
                  <a:cubicBezTo>
                    <a:pt x="1465641" y="0"/>
                    <a:pt x="1471254" y="791"/>
                    <a:pt x="1475263" y="2372"/>
                  </a:cubicBezTo>
                  <a:cubicBezTo>
                    <a:pt x="1475263" y="1977"/>
                    <a:pt x="1475263" y="24910"/>
                    <a:pt x="1475263" y="24910"/>
                  </a:cubicBezTo>
                  <a:close/>
                  <a:moveTo>
                    <a:pt x="1580696" y="183858"/>
                  </a:moveTo>
                  <a:lnTo>
                    <a:pt x="1553436" y="183858"/>
                  </a:lnTo>
                  <a:lnTo>
                    <a:pt x="1553436" y="164880"/>
                  </a:lnTo>
                  <a:lnTo>
                    <a:pt x="1553035" y="164880"/>
                  </a:lnTo>
                  <a:cubicBezTo>
                    <a:pt x="1544616" y="179509"/>
                    <a:pt x="1531788" y="187022"/>
                    <a:pt x="1515351" y="187022"/>
                  </a:cubicBezTo>
                  <a:cubicBezTo>
                    <a:pt x="1503325" y="187022"/>
                    <a:pt x="1493703" y="183858"/>
                    <a:pt x="1486487" y="177137"/>
                  </a:cubicBezTo>
                  <a:cubicBezTo>
                    <a:pt x="1479672" y="170415"/>
                    <a:pt x="1476064" y="162112"/>
                    <a:pt x="1476064" y="151041"/>
                  </a:cubicBezTo>
                  <a:cubicBezTo>
                    <a:pt x="1476064" y="127712"/>
                    <a:pt x="1489695" y="114269"/>
                    <a:pt x="1516554" y="110710"/>
                  </a:cubicBezTo>
                  <a:lnTo>
                    <a:pt x="1553436" y="105570"/>
                  </a:lnTo>
                  <a:cubicBezTo>
                    <a:pt x="1553436" y="88173"/>
                    <a:pt x="1545017" y="79474"/>
                    <a:pt x="1528180" y="79474"/>
                  </a:cubicBezTo>
                  <a:cubicBezTo>
                    <a:pt x="1513347" y="79474"/>
                    <a:pt x="1500118" y="84614"/>
                    <a:pt x="1488091" y="94499"/>
                  </a:cubicBezTo>
                  <a:lnTo>
                    <a:pt x="1488091" y="70380"/>
                  </a:lnTo>
                  <a:cubicBezTo>
                    <a:pt x="1501320" y="62868"/>
                    <a:pt x="1516153" y="58914"/>
                    <a:pt x="1533391" y="58914"/>
                  </a:cubicBezTo>
                  <a:cubicBezTo>
                    <a:pt x="1564660" y="58914"/>
                    <a:pt x="1580696" y="74334"/>
                    <a:pt x="1580696" y="104780"/>
                  </a:cubicBezTo>
                  <a:lnTo>
                    <a:pt x="1580696" y="183858"/>
                  </a:lnTo>
                  <a:lnTo>
                    <a:pt x="1580696" y="183858"/>
                  </a:lnTo>
                  <a:close/>
                  <a:moveTo>
                    <a:pt x="1553436" y="123758"/>
                  </a:moveTo>
                  <a:lnTo>
                    <a:pt x="1527378" y="127317"/>
                  </a:lnTo>
                  <a:cubicBezTo>
                    <a:pt x="1519360" y="128503"/>
                    <a:pt x="1513347" y="130480"/>
                    <a:pt x="1508937" y="133248"/>
                  </a:cubicBezTo>
                  <a:cubicBezTo>
                    <a:pt x="1504928" y="136016"/>
                    <a:pt x="1502924" y="141156"/>
                    <a:pt x="1502924" y="148273"/>
                  </a:cubicBezTo>
                  <a:cubicBezTo>
                    <a:pt x="1502924" y="153413"/>
                    <a:pt x="1504928" y="157762"/>
                    <a:pt x="1508536" y="160926"/>
                  </a:cubicBezTo>
                  <a:cubicBezTo>
                    <a:pt x="1512144" y="164089"/>
                    <a:pt x="1517356" y="166066"/>
                    <a:pt x="1523770" y="166066"/>
                  </a:cubicBezTo>
                  <a:cubicBezTo>
                    <a:pt x="1532189" y="166066"/>
                    <a:pt x="1539405" y="162903"/>
                    <a:pt x="1545017" y="156972"/>
                  </a:cubicBezTo>
                  <a:cubicBezTo>
                    <a:pt x="1550629" y="151041"/>
                    <a:pt x="1553436" y="143528"/>
                    <a:pt x="1553436" y="134434"/>
                  </a:cubicBezTo>
                  <a:lnTo>
                    <a:pt x="1553436" y="123758"/>
                  </a:lnTo>
                  <a:close/>
                  <a:moveTo>
                    <a:pt x="1698957" y="178323"/>
                  </a:moveTo>
                  <a:cubicBezTo>
                    <a:pt x="1688935" y="183858"/>
                    <a:pt x="1677309" y="187022"/>
                    <a:pt x="1663679" y="187022"/>
                  </a:cubicBezTo>
                  <a:cubicBezTo>
                    <a:pt x="1645239" y="187022"/>
                    <a:pt x="1630406" y="181486"/>
                    <a:pt x="1619181" y="170020"/>
                  </a:cubicBezTo>
                  <a:cubicBezTo>
                    <a:pt x="1607956" y="158553"/>
                    <a:pt x="1602344" y="143924"/>
                    <a:pt x="1602344" y="125735"/>
                  </a:cubicBezTo>
                  <a:cubicBezTo>
                    <a:pt x="1602344" y="105570"/>
                    <a:pt x="1608357" y="89359"/>
                    <a:pt x="1620784" y="77102"/>
                  </a:cubicBezTo>
                  <a:cubicBezTo>
                    <a:pt x="1632811" y="64845"/>
                    <a:pt x="1649247" y="58914"/>
                    <a:pt x="1669693" y="58914"/>
                  </a:cubicBezTo>
                  <a:cubicBezTo>
                    <a:pt x="1680917" y="58914"/>
                    <a:pt x="1690940" y="60891"/>
                    <a:pt x="1699759" y="64845"/>
                  </a:cubicBezTo>
                  <a:lnTo>
                    <a:pt x="1699759" y="90545"/>
                  </a:lnTo>
                  <a:cubicBezTo>
                    <a:pt x="1690940" y="84219"/>
                    <a:pt x="1681719" y="81056"/>
                    <a:pt x="1672098" y="81056"/>
                  </a:cubicBezTo>
                  <a:cubicBezTo>
                    <a:pt x="1660071" y="81056"/>
                    <a:pt x="1650450" y="85010"/>
                    <a:pt x="1642833" y="92918"/>
                  </a:cubicBezTo>
                  <a:cubicBezTo>
                    <a:pt x="1635216" y="100826"/>
                    <a:pt x="1631208" y="111106"/>
                    <a:pt x="1631208" y="124154"/>
                  </a:cubicBezTo>
                  <a:cubicBezTo>
                    <a:pt x="1631208" y="136807"/>
                    <a:pt x="1634816" y="146691"/>
                    <a:pt x="1642031" y="154204"/>
                  </a:cubicBezTo>
                  <a:cubicBezTo>
                    <a:pt x="1649247" y="161716"/>
                    <a:pt x="1658869" y="165275"/>
                    <a:pt x="1670895" y="165275"/>
                  </a:cubicBezTo>
                  <a:cubicBezTo>
                    <a:pt x="1680917" y="165275"/>
                    <a:pt x="1690539" y="161716"/>
                    <a:pt x="1699759" y="154599"/>
                  </a:cubicBezTo>
                  <a:lnTo>
                    <a:pt x="1699759" y="178323"/>
                  </a:lnTo>
                  <a:close/>
                  <a:moveTo>
                    <a:pt x="1822831" y="130085"/>
                  </a:moveTo>
                  <a:lnTo>
                    <a:pt x="1738244" y="130085"/>
                  </a:lnTo>
                  <a:cubicBezTo>
                    <a:pt x="1738645" y="141551"/>
                    <a:pt x="1742253" y="150250"/>
                    <a:pt x="1749068" y="156181"/>
                  </a:cubicBezTo>
                  <a:cubicBezTo>
                    <a:pt x="1755883" y="162507"/>
                    <a:pt x="1765104" y="165275"/>
                    <a:pt x="1776729" y="165275"/>
                  </a:cubicBezTo>
                  <a:cubicBezTo>
                    <a:pt x="1789959" y="165275"/>
                    <a:pt x="1801985" y="161321"/>
                    <a:pt x="1813210" y="153413"/>
                  </a:cubicBezTo>
                  <a:lnTo>
                    <a:pt x="1813210" y="175951"/>
                  </a:lnTo>
                  <a:cubicBezTo>
                    <a:pt x="1801985" y="183068"/>
                    <a:pt x="1786752" y="186626"/>
                    <a:pt x="1768311" y="186626"/>
                  </a:cubicBezTo>
                  <a:cubicBezTo>
                    <a:pt x="1749870" y="186626"/>
                    <a:pt x="1735839" y="181091"/>
                    <a:pt x="1725416" y="170020"/>
                  </a:cubicBezTo>
                  <a:cubicBezTo>
                    <a:pt x="1714993" y="158949"/>
                    <a:pt x="1709781" y="143133"/>
                    <a:pt x="1709781" y="122968"/>
                  </a:cubicBezTo>
                  <a:cubicBezTo>
                    <a:pt x="1709781" y="103989"/>
                    <a:pt x="1715394" y="88173"/>
                    <a:pt x="1727019" y="76311"/>
                  </a:cubicBezTo>
                  <a:cubicBezTo>
                    <a:pt x="1738244" y="64449"/>
                    <a:pt x="1752676" y="58123"/>
                    <a:pt x="1769513" y="58123"/>
                  </a:cubicBezTo>
                  <a:cubicBezTo>
                    <a:pt x="1786351" y="58123"/>
                    <a:pt x="1799580" y="63659"/>
                    <a:pt x="1808800" y="74334"/>
                  </a:cubicBezTo>
                  <a:cubicBezTo>
                    <a:pt x="1818021" y="85010"/>
                    <a:pt x="1822831" y="100035"/>
                    <a:pt x="1822831" y="119409"/>
                  </a:cubicBezTo>
                  <a:cubicBezTo>
                    <a:pt x="1822831" y="119409"/>
                    <a:pt x="1822831" y="130085"/>
                    <a:pt x="1822831" y="130085"/>
                  </a:cubicBezTo>
                  <a:close/>
                  <a:moveTo>
                    <a:pt x="1795571" y="110315"/>
                  </a:moveTo>
                  <a:cubicBezTo>
                    <a:pt x="1795571" y="100430"/>
                    <a:pt x="1793166" y="92522"/>
                    <a:pt x="1788355" y="86987"/>
                  </a:cubicBezTo>
                  <a:cubicBezTo>
                    <a:pt x="1783544" y="81451"/>
                    <a:pt x="1777130" y="78684"/>
                    <a:pt x="1769113" y="78684"/>
                  </a:cubicBezTo>
                  <a:cubicBezTo>
                    <a:pt x="1761095" y="78684"/>
                    <a:pt x="1754280" y="81451"/>
                    <a:pt x="1748667" y="87382"/>
                  </a:cubicBezTo>
                  <a:cubicBezTo>
                    <a:pt x="1743055" y="93313"/>
                    <a:pt x="1739447" y="100826"/>
                    <a:pt x="1738244" y="110315"/>
                  </a:cubicBezTo>
                  <a:lnTo>
                    <a:pt x="1795571" y="110315"/>
                  </a:lnTo>
                  <a:lnTo>
                    <a:pt x="1795571" y="110315"/>
                  </a:lnTo>
                  <a:close/>
                </a:path>
              </a:pathLst>
            </a:custGeom>
            <a:solidFill>
              <a:schemeClr val="accent4"/>
            </a:solidFill>
            <a:ln w="4001" cap="flat">
              <a:noFill/>
              <a:prstDash val="solid"/>
              <a:miter/>
            </a:ln>
          </p:spPr>
          <p:txBody>
            <a:bodyPr rtlCol="0" anchor="ctr"/>
            <a:lstStyle/>
            <a:p>
              <a:endParaRPr lang="en-CA"/>
            </a:p>
          </p:txBody>
        </p:sp>
        <p:sp>
          <p:nvSpPr>
            <p:cNvPr id="10" name="Freeform: Shape 9">
              <a:extLst>
                <a:ext uri="{FF2B5EF4-FFF2-40B4-BE49-F238E27FC236}">
                  <a16:creationId xmlns:a16="http://schemas.microsoft.com/office/drawing/2014/main" id="{28FB1909-F6FD-4F3D-8A30-8872C950F048}"/>
                </a:ext>
              </a:extLst>
            </p:cNvPr>
            <p:cNvSpPr/>
            <p:nvPr/>
          </p:nvSpPr>
          <p:spPr bwMode="black">
            <a:xfrm>
              <a:off x="736536" y="586699"/>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80CC28"/>
            </a:solidFill>
            <a:ln w="4001" cap="flat">
              <a:noFill/>
              <a:prstDash val="solid"/>
              <a:miter/>
            </a:ln>
          </p:spPr>
          <p:txBody>
            <a:bodyPr rtlCol="0" anchor="ctr"/>
            <a:lstStyle/>
            <a:p>
              <a:endParaRPr lang="en-CA"/>
            </a:p>
          </p:txBody>
        </p:sp>
        <p:sp>
          <p:nvSpPr>
            <p:cNvPr id="12" name="Freeform: Shape 11">
              <a:extLst>
                <a:ext uri="{FF2B5EF4-FFF2-40B4-BE49-F238E27FC236}">
                  <a16:creationId xmlns:a16="http://schemas.microsoft.com/office/drawing/2014/main" id="{056FCF29-EC60-406E-9DB0-B717F47FCC8B}"/>
                </a:ext>
              </a:extLst>
            </p:cNvPr>
            <p:cNvSpPr/>
            <p:nvPr/>
          </p:nvSpPr>
          <p:spPr bwMode="black">
            <a:xfrm>
              <a:off x="736536" y="736948"/>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FBBC09"/>
            </a:solidFill>
            <a:ln w="4001" cap="flat">
              <a:noFill/>
              <a:prstDash val="solid"/>
              <a:miter/>
            </a:ln>
          </p:spPr>
          <p:txBody>
            <a:bodyPr rtlCol="0" anchor="ctr"/>
            <a:lstStyle/>
            <a:p>
              <a:endParaRPr lang="en-CA"/>
            </a:p>
          </p:txBody>
        </p:sp>
        <p:sp>
          <p:nvSpPr>
            <p:cNvPr id="13" name="Freeform: Shape 12">
              <a:extLst>
                <a:ext uri="{FF2B5EF4-FFF2-40B4-BE49-F238E27FC236}">
                  <a16:creationId xmlns:a16="http://schemas.microsoft.com/office/drawing/2014/main" id="{C29A2260-4E21-4B70-8BBB-AF0695F54650}"/>
                </a:ext>
              </a:extLst>
            </p:cNvPr>
            <p:cNvSpPr/>
            <p:nvPr/>
          </p:nvSpPr>
          <p:spPr bwMode="black">
            <a:xfrm>
              <a:off x="584200" y="736948"/>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00ADEF"/>
            </a:solidFill>
            <a:ln w="4001" cap="flat">
              <a:noFill/>
              <a:prstDash val="solid"/>
              <a:miter/>
            </a:ln>
          </p:spPr>
          <p:txBody>
            <a:bodyPr rtlCol="0" anchor="ctr"/>
            <a:lstStyle/>
            <a:p>
              <a:endParaRPr lang="en-CA"/>
            </a:p>
          </p:txBody>
        </p:sp>
        <p:sp>
          <p:nvSpPr>
            <p:cNvPr id="14" name="Freeform: Shape 13">
              <a:extLst>
                <a:ext uri="{FF2B5EF4-FFF2-40B4-BE49-F238E27FC236}">
                  <a16:creationId xmlns:a16="http://schemas.microsoft.com/office/drawing/2014/main" id="{00C8A0B4-C85F-4DE8-8D26-B1858EAFF6C8}"/>
                </a:ext>
              </a:extLst>
            </p:cNvPr>
            <p:cNvSpPr/>
            <p:nvPr/>
          </p:nvSpPr>
          <p:spPr bwMode="black">
            <a:xfrm>
              <a:off x="584200" y="586699"/>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F1511B"/>
            </a:solidFill>
            <a:ln w="4001" cap="flat">
              <a:noFill/>
              <a:prstDash val="solid"/>
              <a:miter/>
            </a:ln>
          </p:spPr>
          <p:txBody>
            <a:bodyPr rtlCol="0" anchor="ctr"/>
            <a:lstStyle/>
            <a:p>
              <a:endParaRPr lang="en-CA"/>
            </a:p>
          </p:txBody>
        </p:sp>
      </p:grpSp>
      <p:pic>
        <p:nvPicPr>
          <p:cNvPr id="3" name="Picture 2">
            <a:extLst>
              <a:ext uri="{FF2B5EF4-FFF2-40B4-BE49-F238E27FC236}">
                <a16:creationId xmlns:a16="http://schemas.microsoft.com/office/drawing/2014/main" id="{FD8CD30D-02B2-4DFC-BF3E-A18747BCF74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784666" y="0"/>
            <a:ext cx="9864078" cy="6858000"/>
          </a:xfrm>
          <a:prstGeom prst="rect">
            <a:avLst/>
          </a:prstGeom>
        </p:spPr>
      </p:pic>
    </p:spTree>
    <p:extLst>
      <p:ext uri="{BB962C8B-B14F-4D97-AF65-F5344CB8AC3E}">
        <p14:creationId xmlns:p14="http://schemas.microsoft.com/office/powerpoint/2010/main" val="41168567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Slide without image">
    <p:bg bwMode="gray">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887445"/>
            <a:ext cx="9144000" cy="646331"/>
          </a:xfrm>
          <a:noFill/>
        </p:spPr>
        <p:txBody>
          <a:bodyPr lIns="0" tIns="0" rIns="0" bIns="0" anchor="b" anchorCtr="0">
            <a:spAutoFit/>
          </a:bodyPr>
          <a:lstStyle>
            <a:lvl1pPr>
              <a:defRPr sz="4200" spc="-50" baseline="0">
                <a:solidFill>
                  <a:srgbClr val="505050"/>
                </a:solidFill>
                <a:latin typeface="+mj-lt"/>
                <a:cs typeface="Segoe UI" panose="020B0502040204020203" pitchFamily="34" charset="0"/>
              </a:defRPr>
            </a:lvl1pPr>
          </a:lstStyle>
          <a:p>
            <a:r>
              <a:rPr lang="en-US"/>
              <a:t>Event name or presentation title</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rgbClr val="505050"/>
                </a:solidFill>
                <a:latin typeface="+mn-lt"/>
                <a:cs typeface="Segoe UI" panose="020B0502040204020203" pitchFamily="34" charset="0"/>
              </a:defRPr>
            </a:lvl1pPr>
          </a:lstStyle>
          <a:p>
            <a:pPr lvl="0"/>
            <a:r>
              <a:rPr lang="en-US"/>
              <a:t>Speaker name or subtitle text</a:t>
            </a:r>
          </a:p>
        </p:txBody>
      </p:sp>
      <p:grpSp>
        <p:nvGrpSpPr>
          <p:cNvPr id="7" name="Picture 6">
            <a:extLst>
              <a:ext uri="{FF2B5EF4-FFF2-40B4-BE49-F238E27FC236}">
                <a16:creationId xmlns:a16="http://schemas.microsoft.com/office/drawing/2014/main" id="{F6738D2C-14B7-4F2B-8066-6B29A3D52F2D}"/>
              </a:ext>
            </a:extLst>
          </p:cNvPr>
          <p:cNvGrpSpPr/>
          <p:nvPr userDrawn="1"/>
        </p:nvGrpSpPr>
        <p:grpSpPr bwMode="black">
          <a:xfrm>
            <a:off x="584200" y="586699"/>
            <a:ext cx="2806206" cy="288638"/>
            <a:chOff x="584200" y="586699"/>
            <a:chExt cx="2806206" cy="288638"/>
          </a:xfrm>
        </p:grpSpPr>
        <p:sp>
          <p:nvSpPr>
            <p:cNvPr id="8" name="Freeform: Shape 7">
              <a:extLst>
                <a:ext uri="{FF2B5EF4-FFF2-40B4-BE49-F238E27FC236}">
                  <a16:creationId xmlns:a16="http://schemas.microsoft.com/office/drawing/2014/main" id="{181240D5-35E9-4E7B-B39B-4162AB88B5AE}"/>
                </a:ext>
              </a:extLst>
            </p:cNvPr>
            <p:cNvSpPr/>
            <p:nvPr/>
          </p:nvSpPr>
          <p:spPr bwMode="black">
            <a:xfrm>
              <a:off x="961835" y="636123"/>
              <a:ext cx="1822831" cy="187021"/>
            </a:xfrm>
            <a:custGeom>
              <a:avLst/>
              <a:gdLst>
                <a:gd name="connsiteX0" fmla="*/ 187615 w 1822831"/>
                <a:gd name="connsiteY0" fmla="*/ 183858 h 187021"/>
                <a:gd name="connsiteX1" fmla="*/ 159152 w 1822831"/>
                <a:gd name="connsiteY1" fmla="*/ 183858 h 187021"/>
                <a:gd name="connsiteX2" fmla="*/ 159152 w 1822831"/>
                <a:gd name="connsiteY2" fmla="*/ 72753 h 187021"/>
                <a:gd name="connsiteX3" fmla="*/ 160756 w 1822831"/>
                <a:gd name="connsiteY3" fmla="*/ 39539 h 187021"/>
                <a:gd name="connsiteX4" fmla="*/ 160355 w 1822831"/>
                <a:gd name="connsiteY4" fmla="*/ 39539 h 187021"/>
                <a:gd name="connsiteX5" fmla="*/ 155544 w 1822831"/>
                <a:gd name="connsiteY5" fmla="*/ 55751 h 187021"/>
                <a:gd name="connsiteX6" fmla="*/ 103429 w 1822831"/>
                <a:gd name="connsiteY6" fmla="*/ 183858 h 187021"/>
                <a:gd name="connsiteX7" fmla="*/ 83384 w 1822831"/>
                <a:gd name="connsiteY7" fmla="*/ 183858 h 187021"/>
                <a:gd name="connsiteX8" fmla="*/ 31269 w 1822831"/>
                <a:gd name="connsiteY8" fmla="*/ 56541 h 187021"/>
                <a:gd name="connsiteX9" fmla="*/ 26459 w 1822831"/>
                <a:gd name="connsiteY9" fmla="*/ 39539 h 187021"/>
                <a:gd name="connsiteX10" fmla="*/ 26058 w 1822831"/>
                <a:gd name="connsiteY10" fmla="*/ 39539 h 187021"/>
                <a:gd name="connsiteX11" fmla="*/ 26859 w 1822831"/>
                <a:gd name="connsiteY11" fmla="*/ 73148 h 187021"/>
                <a:gd name="connsiteX12" fmla="*/ 26859 w 1822831"/>
                <a:gd name="connsiteY12" fmla="*/ 183858 h 187021"/>
                <a:gd name="connsiteX13" fmla="*/ 0 w 1822831"/>
                <a:gd name="connsiteY13" fmla="*/ 183858 h 187021"/>
                <a:gd name="connsiteX14" fmla="*/ 0 w 1822831"/>
                <a:gd name="connsiteY14" fmla="*/ 12257 h 187021"/>
                <a:gd name="connsiteX15" fmla="*/ 40490 w 1822831"/>
                <a:gd name="connsiteY15" fmla="*/ 12257 h 187021"/>
                <a:gd name="connsiteX16" fmla="*/ 86191 w 1822831"/>
                <a:gd name="connsiteY16" fmla="*/ 126526 h 187021"/>
                <a:gd name="connsiteX17" fmla="*/ 93006 w 1822831"/>
                <a:gd name="connsiteY17" fmla="*/ 146296 h 187021"/>
                <a:gd name="connsiteX18" fmla="*/ 93807 w 1822831"/>
                <a:gd name="connsiteY18" fmla="*/ 146296 h 187021"/>
                <a:gd name="connsiteX19" fmla="*/ 101023 w 1822831"/>
                <a:gd name="connsiteY19" fmla="*/ 126131 h 187021"/>
                <a:gd name="connsiteX20" fmla="*/ 147526 w 1822831"/>
                <a:gd name="connsiteY20" fmla="*/ 12257 h 187021"/>
                <a:gd name="connsiteX21" fmla="*/ 186813 w 1822831"/>
                <a:gd name="connsiteY21" fmla="*/ 12257 h 187021"/>
                <a:gd name="connsiteX22" fmla="*/ 186813 w 1822831"/>
                <a:gd name="connsiteY22" fmla="*/ 183858 h 187021"/>
                <a:gd name="connsiteX23" fmla="*/ 232113 w 1822831"/>
                <a:gd name="connsiteY23" fmla="*/ 39539 h 187021"/>
                <a:gd name="connsiteX24" fmla="*/ 220488 w 1822831"/>
                <a:gd name="connsiteY24" fmla="*/ 35190 h 187021"/>
                <a:gd name="connsiteX25" fmla="*/ 215677 w 1822831"/>
                <a:gd name="connsiteY25" fmla="*/ 24119 h 187021"/>
                <a:gd name="connsiteX26" fmla="*/ 220488 w 1822831"/>
                <a:gd name="connsiteY26" fmla="*/ 12653 h 187021"/>
                <a:gd name="connsiteX27" fmla="*/ 232113 w 1822831"/>
                <a:gd name="connsiteY27" fmla="*/ 8303 h 187021"/>
                <a:gd name="connsiteX28" fmla="*/ 244140 w 1822831"/>
                <a:gd name="connsiteY28" fmla="*/ 12653 h 187021"/>
                <a:gd name="connsiteX29" fmla="*/ 248951 w 1822831"/>
                <a:gd name="connsiteY29" fmla="*/ 24119 h 187021"/>
                <a:gd name="connsiteX30" fmla="*/ 244140 w 1822831"/>
                <a:gd name="connsiteY30" fmla="*/ 35190 h 187021"/>
                <a:gd name="connsiteX31" fmla="*/ 232113 w 1822831"/>
                <a:gd name="connsiteY31" fmla="*/ 39539 h 187021"/>
                <a:gd name="connsiteX32" fmla="*/ 246144 w 1822831"/>
                <a:gd name="connsiteY32" fmla="*/ 183858 h 187021"/>
                <a:gd name="connsiteX33" fmla="*/ 218082 w 1822831"/>
                <a:gd name="connsiteY33" fmla="*/ 183858 h 187021"/>
                <a:gd name="connsiteX34" fmla="*/ 218082 w 1822831"/>
                <a:gd name="connsiteY34" fmla="*/ 61286 h 187021"/>
                <a:gd name="connsiteX35" fmla="*/ 246144 w 1822831"/>
                <a:gd name="connsiteY35" fmla="*/ 61286 h 187021"/>
                <a:gd name="connsiteX36" fmla="*/ 246144 w 1822831"/>
                <a:gd name="connsiteY36" fmla="*/ 183858 h 187021"/>
                <a:gd name="connsiteX37" fmla="*/ 362802 w 1822831"/>
                <a:gd name="connsiteY37" fmla="*/ 178323 h 187021"/>
                <a:gd name="connsiteX38" fmla="*/ 327524 w 1822831"/>
                <a:gd name="connsiteY38" fmla="*/ 187022 h 187021"/>
                <a:gd name="connsiteX39" fmla="*/ 283026 w 1822831"/>
                <a:gd name="connsiteY39" fmla="*/ 170020 h 187021"/>
                <a:gd name="connsiteX40" fmla="*/ 266189 w 1822831"/>
                <a:gd name="connsiteY40" fmla="*/ 125735 h 187021"/>
                <a:gd name="connsiteX41" fmla="*/ 284629 w 1822831"/>
                <a:gd name="connsiteY41" fmla="*/ 77102 h 187021"/>
                <a:gd name="connsiteX42" fmla="*/ 333538 w 1822831"/>
                <a:gd name="connsiteY42" fmla="*/ 58914 h 187021"/>
                <a:gd name="connsiteX43" fmla="*/ 363604 w 1822831"/>
                <a:gd name="connsiteY43" fmla="*/ 64845 h 187021"/>
                <a:gd name="connsiteX44" fmla="*/ 363604 w 1822831"/>
                <a:gd name="connsiteY44" fmla="*/ 90545 h 187021"/>
                <a:gd name="connsiteX45" fmla="*/ 335943 w 1822831"/>
                <a:gd name="connsiteY45" fmla="*/ 81056 h 187021"/>
                <a:gd name="connsiteX46" fmla="*/ 306678 w 1822831"/>
                <a:gd name="connsiteY46" fmla="*/ 92918 h 187021"/>
                <a:gd name="connsiteX47" fmla="*/ 295053 w 1822831"/>
                <a:gd name="connsiteY47" fmla="*/ 124154 h 187021"/>
                <a:gd name="connsiteX48" fmla="*/ 305876 w 1822831"/>
                <a:gd name="connsiteY48" fmla="*/ 154204 h 187021"/>
                <a:gd name="connsiteX49" fmla="*/ 334740 w 1822831"/>
                <a:gd name="connsiteY49" fmla="*/ 165275 h 187021"/>
                <a:gd name="connsiteX50" fmla="*/ 363203 w 1822831"/>
                <a:gd name="connsiteY50" fmla="*/ 154599 h 187021"/>
                <a:gd name="connsiteX51" fmla="*/ 362802 w 1822831"/>
                <a:gd name="connsiteY51" fmla="*/ 178323 h 187021"/>
                <a:gd name="connsiteX52" fmla="*/ 362802 w 1822831"/>
                <a:gd name="connsiteY52" fmla="*/ 178323 h 187021"/>
                <a:gd name="connsiteX53" fmla="*/ 457412 w 1822831"/>
                <a:gd name="connsiteY53" fmla="*/ 87778 h 187021"/>
                <a:gd name="connsiteX54" fmla="*/ 442579 w 1822831"/>
                <a:gd name="connsiteY54" fmla="*/ 83824 h 187021"/>
                <a:gd name="connsiteX55" fmla="*/ 421733 w 1822831"/>
                <a:gd name="connsiteY55" fmla="*/ 94895 h 187021"/>
                <a:gd name="connsiteX56" fmla="*/ 413314 w 1822831"/>
                <a:gd name="connsiteY56" fmla="*/ 125340 h 187021"/>
                <a:gd name="connsiteX57" fmla="*/ 413314 w 1822831"/>
                <a:gd name="connsiteY57" fmla="*/ 183858 h 187021"/>
                <a:gd name="connsiteX58" fmla="*/ 385252 w 1822831"/>
                <a:gd name="connsiteY58" fmla="*/ 183858 h 187021"/>
                <a:gd name="connsiteX59" fmla="*/ 385252 w 1822831"/>
                <a:gd name="connsiteY59" fmla="*/ 61286 h 187021"/>
                <a:gd name="connsiteX60" fmla="*/ 413314 w 1822831"/>
                <a:gd name="connsiteY60" fmla="*/ 61286 h 187021"/>
                <a:gd name="connsiteX61" fmla="*/ 413314 w 1822831"/>
                <a:gd name="connsiteY61" fmla="*/ 86591 h 187021"/>
                <a:gd name="connsiteX62" fmla="*/ 413715 w 1822831"/>
                <a:gd name="connsiteY62" fmla="*/ 86591 h 187021"/>
                <a:gd name="connsiteX63" fmla="*/ 426543 w 1822831"/>
                <a:gd name="connsiteY63" fmla="*/ 66426 h 187021"/>
                <a:gd name="connsiteX64" fmla="*/ 445786 w 1822831"/>
                <a:gd name="connsiteY64" fmla="*/ 59309 h 187021"/>
                <a:gd name="connsiteX65" fmla="*/ 457412 w 1822831"/>
                <a:gd name="connsiteY65" fmla="*/ 61682 h 187021"/>
                <a:gd name="connsiteX66" fmla="*/ 457412 w 1822831"/>
                <a:gd name="connsiteY66" fmla="*/ 87778 h 187021"/>
                <a:gd name="connsiteX67" fmla="*/ 457412 w 1822831"/>
                <a:gd name="connsiteY67" fmla="*/ 87778 h 187021"/>
                <a:gd name="connsiteX68" fmla="*/ 521153 w 1822831"/>
                <a:gd name="connsiteY68" fmla="*/ 186626 h 187021"/>
                <a:gd name="connsiteX69" fmla="*/ 475051 w 1822831"/>
                <a:gd name="connsiteY69" fmla="*/ 169624 h 187021"/>
                <a:gd name="connsiteX70" fmla="*/ 457812 w 1822831"/>
                <a:gd name="connsiteY70" fmla="*/ 124154 h 187021"/>
                <a:gd name="connsiteX71" fmla="*/ 475852 w 1822831"/>
                <a:gd name="connsiteY71" fmla="*/ 75916 h 187021"/>
                <a:gd name="connsiteX72" fmla="*/ 523959 w 1822831"/>
                <a:gd name="connsiteY72" fmla="*/ 58518 h 187021"/>
                <a:gd name="connsiteX73" fmla="*/ 569259 w 1822831"/>
                <a:gd name="connsiteY73" fmla="*/ 75520 h 187021"/>
                <a:gd name="connsiteX74" fmla="*/ 585695 w 1822831"/>
                <a:gd name="connsiteY74" fmla="*/ 122177 h 187021"/>
                <a:gd name="connsiteX75" fmla="*/ 568056 w 1822831"/>
                <a:gd name="connsiteY75" fmla="*/ 169229 h 187021"/>
                <a:gd name="connsiteX76" fmla="*/ 521153 w 1822831"/>
                <a:gd name="connsiteY76" fmla="*/ 186626 h 187021"/>
                <a:gd name="connsiteX77" fmla="*/ 522355 w 1822831"/>
                <a:gd name="connsiteY77" fmla="*/ 80660 h 187021"/>
                <a:gd name="connsiteX78" fmla="*/ 496298 w 1822831"/>
                <a:gd name="connsiteY78" fmla="*/ 92127 h 187021"/>
                <a:gd name="connsiteX79" fmla="*/ 486676 w 1822831"/>
                <a:gd name="connsiteY79" fmla="*/ 123363 h 187021"/>
                <a:gd name="connsiteX80" fmla="*/ 496298 w 1822831"/>
                <a:gd name="connsiteY80" fmla="*/ 153808 h 187021"/>
                <a:gd name="connsiteX81" fmla="*/ 522355 w 1822831"/>
                <a:gd name="connsiteY81" fmla="*/ 164880 h 187021"/>
                <a:gd name="connsiteX82" fmla="*/ 548012 w 1822831"/>
                <a:gd name="connsiteY82" fmla="*/ 153808 h 187021"/>
                <a:gd name="connsiteX83" fmla="*/ 556832 w 1822831"/>
                <a:gd name="connsiteY83" fmla="*/ 122968 h 187021"/>
                <a:gd name="connsiteX84" fmla="*/ 548012 w 1822831"/>
                <a:gd name="connsiteY84" fmla="*/ 91732 h 187021"/>
                <a:gd name="connsiteX85" fmla="*/ 522355 w 1822831"/>
                <a:gd name="connsiteY85" fmla="*/ 80660 h 187021"/>
                <a:gd name="connsiteX86" fmla="*/ 597321 w 1822831"/>
                <a:gd name="connsiteY86" fmla="*/ 179905 h 187021"/>
                <a:gd name="connsiteX87" fmla="*/ 597321 w 1822831"/>
                <a:gd name="connsiteY87" fmla="*/ 154204 h 187021"/>
                <a:gd name="connsiteX88" fmla="*/ 632198 w 1822831"/>
                <a:gd name="connsiteY88" fmla="*/ 166066 h 187021"/>
                <a:gd name="connsiteX89" fmla="*/ 657855 w 1822831"/>
                <a:gd name="connsiteY89" fmla="*/ 151041 h 187021"/>
                <a:gd name="connsiteX90" fmla="*/ 655850 w 1822831"/>
                <a:gd name="connsiteY90" fmla="*/ 143924 h 187021"/>
                <a:gd name="connsiteX91" fmla="*/ 649837 w 1822831"/>
                <a:gd name="connsiteY91" fmla="*/ 138783 h 187021"/>
                <a:gd name="connsiteX92" fmla="*/ 641018 w 1822831"/>
                <a:gd name="connsiteY92" fmla="*/ 134830 h 187021"/>
                <a:gd name="connsiteX93" fmla="*/ 629793 w 1822831"/>
                <a:gd name="connsiteY93" fmla="*/ 130876 h 187021"/>
                <a:gd name="connsiteX94" fmla="*/ 616163 w 1822831"/>
                <a:gd name="connsiteY94" fmla="*/ 124549 h 187021"/>
                <a:gd name="connsiteX95" fmla="*/ 606141 w 1822831"/>
                <a:gd name="connsiteY95" fmla="*/ 117037 h 187021"/>
                <a:gd name="connsiteX96" fmla="*/ 600127 w 1822831"/>
                <a:gd name="connsiteY96" fmla="*/ 107547 h 187021"/>
                <a:gd name="connsiteX97" fmla="*/ 598123 w 1822831"/>
                <a:gd name="connsiteY97" fmla="*/ 94895 h 187021"/>
                <a:gd name="connsiteX98" fmla="*/ 602533 w 1822831"/>
                <a:gd name="connsiteY98" fmla="*/ 79079 h 187021"/>
                <a:gd name="connsiteX99" fmla="*/ 613757 w 1822831"/>
                <a:gd name="connsiteY99" fmla="*/ 67612 h 187021"/>
                <a:gd name="connsiteX100" fmla="*/ 630194 w 1822831"/>
                <a:gd name="connsiteY100" fmla="*/ 60495 h 187021"/>
                <a:gd name="connsiteX101" fmla="*/ 649035 w 1822831"/>
                <a:gd name="connsiteY101" fmla="*/ 58123 h 187021"/>
                <a:gd name="connsiteX102" fmla="*/ 679904 w 1822831"/>
                <a:gd name="connsiteY102" fmla="*/ 63263 h 187021"/>
                <a:gd name="connsiteX103" fmla="*/ 679904 w 1822831"/>
                <a:gd name="connsiteY103" fmla="*/ 87382 h 187021"/>
                <a:gd name="connsiteX104" fmla="*/ 649837 w 1822831"/>
                <a:gd name="connsiteY104" fmla="*/ 78684 h 187021"/>
                <a:gd name="connsiteX105" fmla="*/ 640216 w 1822831"/>
                <a:gd name="connsiteY105" fmla="*/ 79870 h 187021"/>
                <a:gd name="connsiteX106" fmla="*/ 633000 w 1822831"/>
                <a:gd name="connsiteY106" fmla="*/ 83033 h 187021"/>
                <a:gd name="connsiteX107" fmla="*/ 628189 w 1822831"/>
                <a:gd name="connsiteY107" fmla="*/ 87778 h 187021"/>
                <a:gd name="connsiteX108" fmla="*/ 626586 w 1822831"/>
                <a:gd name="connsiteY108" fmla="*/ 93709 h 187021"/>
                <a:gd name="connsiteX109" fmla="*/ 628189 w 1822831"/>
                <a:gd name="connsiteY109" fmla="*/ 100430 h 187021"/>
                <a:gd name="connsiteX110" fmla="*/ 633000 w 1822831"/>
                <a:gd name="connsiteY110" fmla="*/ 105175 h 187021"/>
                <a:gd name="connsiteX111" fmla="*/ 641018 w 1822831"/>
                <a:gd name="connsiteY111" fmla="*/ 109129 h 187021"/>
                <a:gd name="connsiteX112" fmla="*/ 651842 w 1822831"/>
                <a:gd name="connsiteY112" fmla="*/ 113083 h 187021"/>
                <a:gd name="connsiteX113" fmla="*/ 666274 w 1822831"/>
                <a:gd name="connsiteY113" fmla="*/ 119805 h 187021"/>
                <a:gd name="connsiteX114" fmla="*/ 677097 w 1822831"/>
                <a:gd name="connsiteY114" fmla="*/ 127317 h 187021"/>
                <a:gd name="connsiteX115" fmla="*/ 683912 w 1822831"/>
                <a:gd name="connsiteY115" fmla="*/ 137202 h 187021"/>
                <a:gd name="connsiteX116" fmla="*/ 686318 w 1822831"/>
                <a:gd name="connsiteY116" fmla="*/ 150250 h 187021"/>
                <a:gd name="connsiteX117" fmla="*/ 681908 w 1822831"/>
                <a:gd name="connsiteY117" fmla="*/ 166461 h 187021"/>
                <a:gd name="connsiteX118" fmla="*/ 670282 w 1822831"/>
                <a:gd name="connsiteY118" fmla="*/ 177928 h 187021"/>
                <a:gd name="connsiteX119" fmla="*/ 653445 w 1822831"/>
                <a:gd name="connsiteY119" fmla="*/ 184649 h 187021"/>
                <a:gd name="connsiteX120" fmla="*/ 633401 w 1822831"/>
                <a:gd name="connsiteY120" fmla="*/ 187022 h 187021"/>
                <a:gd name="connsiteX121" fmla="*/ 597321 w 1822831"/>
                <a:gd name="connsiteY121" fmla="*/ 179905 h 187021"/>
                <a:gd name="connsiteX122" fmla="*/ 597321 w 1822831"/>
                <a:gd name="connsiteY122" fmla="*/ 179905 h 187021"/>
                <a:gd name="connsiteX123" fmla="*/ 758077 w 1822831"/>
                <a:gd name="connsiteY123" fmla="*/ 186626 h 187021"/>
                <a:gd name="connsiteX124" fmla="*/ 711975 w 1822831"/>
                <a:gd name="connsiteY124" fmla="*/ 169624 h 187021"/>
                <a:gd name="connsiteX125" fmla="*/ 694736 w 1822831"/>
                <a:gd name="connsiteY125" fmla="*/ 124154 h 187021"/>
                <a:gd name="connsiteX126" fmla="*/ 712776 w 1822831"/>
                <a:gd name="connsiteY126" fmla="*/ 75916 h 187021"/>
                <a:gd name="connsiteX127" fmla="*/ 760883 w 1822831"/>
                <a:gd name="connsiteY127" fmla="*/ 58518 h 187021"/>
                <a:gd name="connsiteX128" fmla="*/ 806183 w 1822831"/>
                <a:gd name="connsiteY128" fmla="*/ 75520 h 187021"/>
                <a:gd name="connsiteX129" fmla="*/ 822619 w 1822831"/>
                <a:gd name="connsiteY129" fmla="*/ 122177 h 187021"/>
                <a:gd name="connsiteX130" fmla="*/ 804980 w 1822831"/>
                <a:gd name="connsiteY130" fmla="*/ 169229 h 187021"/>
                <a:gd name="connsiteX131" fmla="*/ 758077 w 1822831"/>
                <a:gd name="connsiteY131" fmla="*/ 186626 h 187021"/>
                <a:gd name="connsiteX132" fmla="*/ 759680 w 1822831"/>
                <a:gd name="connsiteY132" fmla="*/ 80660 h 187021"/>
                <a:gd name="connsiteX133" fmla="*/ 733623 w 1822831"/>
                <a:gd name="connsiteY133" fmla="*/ 92127 h 187021"/>
                <a:gd name="connsiteX134" fmla="*/ 724001 w 1822831"/>
                <a:gd name="connsiteY134" fmla="*/ 123363 h 187021"/>
                <a:gd name="connsiteX135" fmla="*/ 733623 w 1822831"/>
                <a:gd name="connsiteY135" fmla="*/ 153808 h 187021"/>
                <a:gd name="connsiteX136" fmla="*/ 759680 w 1822831"/>
                <a:gd name="connsiteY136" fmla="*/ 164880 h 187021"/>
                <a:gd name="connsiteX137" fmla="*/ 785337 w 1822831"/>
                <a:gd name="connsiteY137" fmla="*/ 153808 h 187021"/>
                <a:gd name="connsiteX138" fmla="*/ 794156 w 1822831"/>
                <a:gd name="connsiteY138" fmla="*/ 122968 h 187021"/>
                <a:gd name="connsiteX139" fmla="*/ 785337 w 1822831"/>
                <a:gd name="connsiteY139" fmla="*/ 91732 h 187021"/>
                <a:gd name="connsiteX140" fmla="*/ 759680 w 1822831"/>
                <a:gd name="connsiteY140" fmla="*/ 80660 h 187021"/>
                <a:gd name="connsiteX141" fmla="*/ 908409 w 1822831"/>
                <a:gd name="connsiteY141" fmla="*/ 24910 h 187021"/>
                <a:gd name="connsiteX142" fmla="*/ 895581 w 1822831"/>
                <a:gd name="connsiteY142" fmla="*/ 21747 h 187021"/>
                <a:gd name="connsiteX143" fmla="*/ 875135 w 1822831"/>
                <a:gd name="connsiteY143" fmla="*/ 44680 h 187021"/>
                <a:gd name="connsiteX144" fmla="*/ 875135 w 1822831"/>
                <a:gd name="connsiteY144" fmla="*/ 61286 h 187021"/>
                <a:gd name="connsiteX145" fmla="*/ 903999 w 1822831"/>
                <a:gd name="connsiteY145" fmla="*/ 61286 h 187021"/>
                <a:gd name="connsiteX146" fmla="*/ 903999 w 1822831"/>
                <a:gd name="connsiteY146" fmla="*/ 83033 h 187021"/>
                <a:gd name="connsiteX147" fmla="*/ 875135 w 1822831"/>
                <a:gd name="connsiteY147" fmla="*/ 83033 h 187021"/>
                <a:gd name="connsiteX148" fmla="*/ 875135 w 1822831"/>
                <a:gd name="connsiteY148" fmla="*/ 183858 h 187021"/>
                <a:gd name="connsiteX149" fmla="*/ 847073 w 1822831"/>
                <a:gd name="connsiteY149" fmla="*/ 183858 h 187021"/>
                <a:gd name="connsiteX150" fmla="*/ 847073 w 1822831"/>
                <a:gd name="connsiteY150" fmla="*/ 83033 h 187021"/>
                <a:gd name="connsiteX151" fmla="*/ 825826 w 1822831"/>
                <a:gd name="connsiteY151" fmla="*/ 83033 h 187021"/>
                <a:gd name="connsiteX152" fmla="*/ 825826 w 1822831"/>
                <a:gd name="connsiteY152" fmla="*/ 61286 h 187021"/>
                <a:gd name="connsiteX153" fmla="*/ 847073 w 1822831"/>
                <a:gd name="connsiteY153" fmla="*/ 61286 h 187021"/>
                <a:gd name="connsiteX154" fmla="*/ 847073 w 1822831"/>
                <a:gd name="connsiteY154" fmla="*/ 41516 h 187021"/>
                <a:gd name="connsiteX155" fmla="*/ 859902 w 1822831"/>
                <a:gd name="connsiteY155" fmla="*/ 11071 h 187021"/>
                <a:gd name="connsiteX156" fmla="*/ 891973 w 1822831"/>
                <a:gd name="connsiteY156" fmla="*/ 0 h 187021"/>
                <a:gd name="connsiteX157" fmla="*/ 908409 w 1822831"/>
                <a:gd name="connsiteY157" fmla="*/ 2372 h 187021"/>
                <a:gd name="connsiteX158" fmla="*/ 908409 w 1822831"/>
                <a:gd name="connsiteY158" fmla="*/ 24910 h 187021"/>
                <a:gd name="connsiteX159" fmla="*/ 980569 w 1822831"/>
                <a:gd name="connsiteY159" fmla="*/ 182672 h 187021"/>
                <a:gd name="connsiteX160" fmla="*/ 958921 w 1822831"/>
                <a:gd name="connsiteY160" fmla="*/ 186626 h 187021"/>
                <a:gd name="connsiteX161" fmla="*/ 922841 w 1822831"/>
                <a:gd name="connsiteY161" fmla="*/ 152227 h 187021"/>
                <a:gd name="connsiteX162" fmla="*/ 922841 w 1822831"/>
                <a:gd name="connsiteY162" fmla="*/ 83033 h 187021"/>
                <a:gd name="connsiteX163" fmla="*/ 901995 w 1822831"/>
                <a:gd name="connsiteY163" fmla="*/ 83033 h 187021"/>
                <a:gd name="connsiteX164" fmla="*/ 901995 w 1822831"/>
                <a:gd name="connsiteY164" fmla="*/ 61286 h 187021"/>
                <a:gd name="connsiteX165" fmla="*/ 922841 w 1822831"/>
                <a:gd name="connsiteY165" fmla="*/ 61286 h 187021"/>
                <a:gd name="connsiteX166" fmla="*/ 922841 w 1822831"/>
                <a:gd name="connsiteY166" fmla="*/ 32818 h 187021"/>
                <a:gd name="connsiteX167" fmla="*/ 950903 w 1822831"/>
                <a:gd name="connsiteY167" fmla="*/ 24910 h 187021"/>
                <a:gd name="connsiteX168" fmla="*/ 950903 w 1822831"/>
                <a:gd name="connsiteY168" fmla="*/ 61286 h 187021"/>
                <a:gd name="connsiteX169" fmla="*/ 980569 w 1822831"/>
                <a:gd name="connsiteY169" fmla="*/ 61286 h 187021"/>
                <a:gd name="connsiteX170" fmla="*/ 980569 w 1822831"/>
                <a:gd name="connsiteY170" fmla="*/ 83033 h 187021"/>
                <a:gd name="connsiteX171" fmla="*/ 950903 w 1822831"/>
                <a:gd name="connsiteY171" fmla="*/ 83033 h 187021"/>
                <a:gd name="connsiteX172" fmla="*/ 950903 w 1822831"/>
                <a:gd name="connsiteY172" fmla="*/ 144319 h 187021"/>
                <a:gd name="connsiteX173" fmla="*/ 954912 w 1822831"/>
                <a:gd name="connsiteY173" fmla="*/ 159739 h 187021"/>
                <a:gd name="connsiteX174" fmla="*/ 968141 w 1822831"/>
                <a:gd name="connsiteY174" fmla="*/ 164484 h 187021"/>
                <a:gd name="connsiteX175" fmla="*/ 980569 w 1822831"/>
                <a:gd name="connsiteY175" fmla="*/ 160530 h 187021"/>
                <a:gd name="connsiteX176" fmla="*/ 980569 w 1822831"/>
                <a:gd name="connsiteY176" fmla="*/ 182672 h 187021"/>
                <a:gd name="connsiteX177" fmla="*/ 980569 w 1822831"/>
                <a:gd name="connsiteY177" fmla="*/ 182672 h 187021"/>
                <a:gd name="connsiteX178" fmla="*/ 1045913 w 1822831"/>
                <a:gd name="connsiteY178" fmla="*/ 177137 h 187021"/>
                <a:gd name="connsiteX179" fmla="*/ 1045913 w 1822831"/>
                <a:gd name="connsiteY179" fmla="*/ 147878 h 187021"/>
                <a:gd name="connsiteX180" fmla="*/ 1055534 w 1822831"/>
                <a:gd name="connsiteY180" fmla="*/ 154204 h 187021"/>
                <a:gd name="connsiteX181" fmla="*/ 1067160 w 1822831"/>
                <a:gd name="connsiteY181" fmla="*/ 158949 h 187021"/>
                <a:gd name="connsiteX182" fmla="*/ 1079588 w 1822831"/>
                <a:gd name="connsiteY182" fmla="*/ 162112 h 187021"/>
                <a:gd name="connsiteX183" fmla="*/ 1090812 w 1822831"/>
                <a:gd name="connsiteY183" fmla="*/ 163298 h 187021"/>
                <a:gd name="connsiteX184" fmla="*/ 1118073 w 1822831"/>
                <a:gd name="connsiteY184" fmla="*/ 157367 h 187021"/>
                <a:gd name="connsiteX185" fmla="*/ 1126892 w 1822831"/>
                <a:gd name="connsiteY185" fmla="*/ 139970 h 187021"/>
                <a:gd name="connsiteX186" fmla="*/ 1124086 w 1822831"/>
                <a:gd name="connsiteY186" fmla="*/ 129294 h 187021"/>
                <a:gd name="connsiteX187" fmla="*/ 1115667 w 1822831"/>
                <a:gd name="connsiteY187" fmla="*/ 120991 h 187021"/>
                <a:gd name="connsiteX188" fmla="*/ 1103240 w 1822831"/>
                <a:gd name="connsiteY188" fmla="*/ 113874 h 187021"/>
                <a:gd name="connsiteX189" fmla="*/ 1087605 w 1822831"/>
                <a:gd name="connsiteY189" fmla="*/ 106757 h 187021"/>
                <a:gd name="connsiteX190" fmla="*/ 1071169 w 1822831"/>
                <a:gd name="connsiteY190" fmla="*/ 97267 h 187021"/>
                <a:gd name="connsiteX191" fmla="*/ 1057940 w 1822831"/>
                <a:gd name="connsiteY191" fmla="*/ 86591 h 187021"/>
                <a:gd name="connsiteX192" fmla="*/ 1049120 w 1822831"/>
                <a:gd name="connsiteY192" fmla="*/ 73543 h 187021"/>
                <a:gd name="connsiteX193" fmla="*/ 1045913 w 1822831"/>
                <a:gd name="connsiteY193" fmla="*/ 56541 h 187021"/>
                <a:gd name="connsiteX194" fmla="*/ 1051526 w 1822831"/>
                <a:gd name="connsiteY194" fmla="*/ 35586 h 187021"/>
                <a:gd name="connsiteX195" fmla="*/ 1065957 w 1822831"/>
                <a:gd name="connsiteY195" fmla="*/ 20956 h 187021"/>
                <a:gd name="connsiteX196" fmla="*/ 1086403 w 1822831"/>
                <a:gd name="connsiteY196" fmla="*/ 12257 h 187021"/>
                <a:gd name="connsiteX197" fmla="*/ 1110055 w 1822831"/>
                <a:gd name="connsiteY197" fmla="*/ 9489 h 187021"/>
                <a:gd name="connsiteX198" fmla="*/ 1149743 w 1822831"/>
                <a:gd name="connsiteY198" fmla="*/ 15420 h 187021"/>
                <a:gd name="connsiteX199" fmla="*/ 1149743 w 1822831"/>
                <a:gd name="connsiteY199" fmla="*/ 43493 h 187021"/>
                <a:gd name="connsiteX200" fmla="*/ 1111659 w 1822831"/>
                <a:gd name="connsiteY200" fmla="*/ 32818 h 187021"/>
                <a:gd name="connsiteX201" fmla="*/ 1098830 w 1822831"/>
                <a:gd name="connsiteY201" fmla="*/ 34004 h 187021"/>
                <a:gd name="connsiteX202" fmla="*/ 1087605 w 1822831"/>
                <a:gd name="connsiteY202" fmla="*/ 37958 h 187021"/>
                <a:gd name="connsiteX203" fmla="*/ 1079588 w 1822831"/>
                <a:gd name="connsiteY203" fmla="*/ 45075 h 187021"/>
                <a:gd name="connsiteX204" fmla="*/ 1076381 w 1822831"/>
                <a:gd name="connsiteY204" fmla="*/ 55355 h 187021"/>
                <a:gd name="connsiteX205" fmla="*/ 1078786 w 1822831"/>
                <a:gd name="connsiteY205" fmla="*/ 65240 h 187021"/>
                <a:gd name="connsiteX206" fmla="*/ 1086002 w 1822831"/>
                <a:gd name="connsiteY206" fmla="*/ 72753 h 187021"/>
                <a:gd name="connsiteX207" fmla="*/ 1097227 w 1822831"/>
                <a:gd name="connsiteY207" fmla="*/ 79474 h 187021"/>
                <a:gd name="connsiteX208" fmla="*/ 1112861 w 1822831"/>
                <a:gd name="connsiteY208" fmla="*/ 86591 h 187021"/>
                <a:gd name="connsiteX209" fmla="*/ 1130099 w 1822831"/>
                <a:gd name="connsiteY209" fmla="*/ 96476 h 187021"/>
                <a:gd name="connsiteX210" fmla="*/ 1144130 w 1822831"/>
                <a:gd name="connsiteY210" fmla="*/ 107943 h 187021"/>
                <a:gd name="connsiteX211" fmla="*/ 1153752 w 1822831"/>
                <a:gd name="connsiteY211" fmla="*/ 121782 h 187021"/>
                <a:gd name="connsiteX212" fmla="*/ 1157360 w 1822831"/>
                <a:gd name="connsiteY212" fmla="*/ 139179 h 187021"/>
                <a:gd name="connsiteX213" fmla="*/ 1152148 w 1822831"/>
                <a:gd name="connsiteY213" fmla="*/ 161321 h 187021"/>
                <a:gd name="connsiteX214" fmla="*/ 1137716 w 1822831"/>
                <a:gd name="connsiteY214" fmla="*/ 175951 h 187021"/>
                <a:gd name="connsiteX215" fmla="*/ 1116870 w 1822831"/>
                <a:gd name="connsiteY215" fmla="*/ 184254 h 187021"/>
                <a:gd name="connsiteX216" fmla="*/ 1092015 w 1822831"/>
                <a:gd name="connsiteY216" fmla="*/ 186626 h 187021"/>
                <a:gd name="connsiteX217" fmla="*/ 1081191 w 1822831"/>
                <a:gd name="connsiteY217" fmla="*/ 185835 h 187021"/>
                <a:gd name="connsiteX218" fmla="*/ 1067962 w 1822831"/>
                <a:gd name="connsiteY218" fmla="*/ 183858 h 187021"/>
                <a:gd name="connsiteX219" fmla="*/ 1055534 w 1822831"/>
                <a:gd name="connsiteY219" fmla="*/ 180695 h 187021"/>
                <a:gd name="connsiteX220" fmla="*/ 1045913 w 1822831"/>
                <a:gd name="connsiteY220" fmla="*/ 177137 h 187021"/>
                <a:gd name="connsiteX221" fmla="*/ 1045913 w 1822831"/>
                <a:gd name="connsiteY221" fmla="*/ 177137 h 187021"/>
                <a:gd name="connsiteX222" fmla="*/ 1285242 w 1822831"/>
                <a:gd name="connsiteY222" fmla="*/ 183858 h 187021"/>
                <a:gd name="connsiteX223" fmla="*/ 1257180 w 1822831"/>
                <a:gd name="connsiteY223" fmla="*/ 183858 h 187021"/>
                <a:gd name="connsiteX224" fmla="*/ 1257180 w 1822831"/>
                <a:gd name="connsiteY224" fmla="*/ 164484 h 187021"/>
                <a:gd name="connsiteX225" fmla="*/ 1256780 w 1822831"/>
                <a:gd name="connsiteY225" fmla="*/ 164484 h 187021"/>
                <a:gd name="connsiteX226" fmla="*/ 1218695 w 1822831"/>
                <a:gd name="connsiteY226" fmla="*/ 186626 h 187021"/>
                <a:gd name="connsiteX227" fmla="*/ 1174598 w 1822831"/>
                <a:gd name="connsiteY227" fmla="*/ 134434 h 187021"/>
                <a:gd name="connsiteX228" fmla="*/ 1174598 w 1822831"/>
                <a:gd name="connsiteY228" fmla="*/ 61286 h 187021"/>
                <a:gd name="connsiteX229" fmla="*/ 1202660 w 1822831"/>
                <a:gd name="connsiteY229" fmla="*/ 61286 h 187021"/>
                <a:gd name="connsiteX230" fmla="*/ 1202660 w 1822831"/>
                <a:gd name="connsiteY230" fmla="*/ 131666 h 187021"/>
                <a:gd name="connsiteX231" fmla="*/ 1228717 w 1822831"/>
                <a:gd name="connsiteY231" fmla="*/ 164880 h 187021"/>
                <a:gd name="connsiteX232" fmla="*/ 1249163 w 1822831"/>
                <a:gd name="connsiteY232" fmla="*/ 155785 h 187021"/>
                <a:gd name="connsiteX233" fmla="*/ 1257180 w 1822831"/>
                <a:gd name="connsiteY233" fmla="*/ 132062 h 187021"/>
                <a:gd name="connsiteX234" fmla="*/ 1257180 w 1822831"/>
                <a:gd name="connsiteY234" fmla="*/ 61286 h 187021"/>
                <a:gd name="connsiteX235" fmla="*/ 1285242 w 1822831"/>
                <a:gd name="connsiteY235" fmla="*/ 61286 h 187021"/>
                <a:gd name="connsiteX236" fmla="*/ 1285242 w 1822831"/>
                <a:gd name="connsiteY236" fmla="*/ 183858 h 187021"/>
                <a:gd name="connsiteX237" fmla="*/ 1385063 w 1822831"/>
                <a:gd name="connsiteY237" fmla="*/ 87778 h 187021"/>
                <a:gd name="connsiteX238" fmla="*/ 1370230 w 1822831"/>
                <a:gd name="connsiteY238" fmla="*/ 83824 h 187021"/>
                <a:gd name="connsiteX239" fmla="*/ 1349384 w 1822831"/>
                <a:gd name="connsiteY239" fmla="*/ 94895 h 187021"/>
                <a:gd name="connsiteX240" fmla="*/ 1340966 w 1822831"/>
                <a:gd name="connsiteY240" fmla="*/ 125340 h 187021"/>
                <a:gd name="connsiteX241" fmla="*/ 1340966 w 1822831"/>
                <a:gd name="connsiteY241" fmla="*/ 183858 h 187021"/>
                <a:gd name="connsiteX242" fmla="*/ 1312904 w 1822831"/>
                <a:gd name="connsiteY242" fmla="*/ 183858 h 187021"/>
                <a:gd name="connsiteX243" fmla="*/ 1312904 w 1822831"/>
                <a:gd name="connsiteY243" fmla="*/ 61286 h 187021"/>
                <a:gd name="connsiteX244" fmla="*/ 1340966 w 1822831"/>
                <a:gd name="connsiteY244" fmla="*/ 61286 h 187021"/>
                <a:gd name="connsiteX245" fmla="*/ 1340966 w 1822831"/>
                <a:gd name="connsiteY245" fmla="*/ 86591 h 187021"/>
                <a:gd name="connsiteX246" fmla="*/ 1341366 w 1822831"/>
                <a:gd name="connsiteY246" fmla="*/ 86591 h 187021"/>
                <a:gd name="connsiteX247" fmla="*/ 1354195 w 1822831"/>
                <a:gd name="connsiteY247" fmla="*/ 66426 h 187021"/>
                <a:gd name="connsiteX248" fmla="*/ 1373437 w 1822831"/>
                <a:gd name="connsiteY248" fmla="*/ 59309 h 187021"/>
                <a:gd name="connsiteX249" fmla="*/ 1385063 w 1822831"/>
                <a:gd name="connsiteY249" fmla="*/ 61682 h 187021"/>
                <a:gd name="connsiteX250" fmla="*/ 1385063 w 1822831"/>
                <a:gd name="connsiteY250" fmla="*/ 87778 h 187021"/>
                <a:gd name="connsiteX251" fmla="*/ 1385063 w 1822831"/>
                <a:gd name="connsiteY251" fmla="*/ 87778 h 187021"/>
                <a:gd name="connsiteX252" fmla="*/ 1475263 w 1822831"/>
                <a:gd name="connsiteY252" fmla="*/ 24910 h 187021"/>
                <a:gd name="connsiteX253" fmla="*/ 1462434 w 1822831"/>
                <a:gd name="connsiteY253" fmla="*/ 21747 h 187021"/>
                <a:gd name="connsiteX254" fmla="*/ 1441989 w 1822831"/>
                <a:gd name="connsiteY254" fmla="*/ 44680 h 187021"/>
                <a:gd name="connsiteX255" fmla="*/ 1441989 w 1822831"/>
                <a:gd name="connsiteY255" fmla="*/ 61286 h 187021"/>
                <a:gd name="connsiteX256" fmla="*/ 1470853 w 1822831"/>
                <a:gd name="connsiteY256" fmla="*/ 61286 h 187021"/>
                <a:gd name="connsiteX257" fmla="*/ 1470853 w 1822831"/>
                <a:gd name="connsiteY257" fmla="*/ 83033 h 187021"/>
                <a:gd name="connsiteX258" fmla="*/ 1441989 w 1822831"/>
                <a:gd name="connsiteY258" fmla="*/ 83033 h 187021"/>
                <a:gd name="connsiteX259" fmla="*/ 1441989 w 1822831"/>
                <a:gd name="connsiteY259" fmla="*/ 183858 h 187021"/>
                <a:gd name="connsiteX260" fmla="*/ 1413927 w 1822831"/>
                <a:gd name="connsiteY260" fmla="*/ 183858 h 187021"/>
                <a:gd name="connsiteX261" fmla="*/ 1413927 w 1822831"/>
                <a:gd name="connsiteY261" fmla="*/ 83033 h 187021"/>
                <a:gd name="connsiteX262" fmla="*/ 1392680 w 1822831"/>
                <a:gd name="connsiteY262" fmla="*/ 83033 h 187021"/>
                <a:gd name="connsiteX263" fmla="*/ 1392680 w 1822831"/>
                <a:gd name="connsiteY263" fmla="*/ 61286 h 187021"/>
                <a:gd name="connsiteX264" fmla="*/ 1413927 w 1822831"/>
                <a:gd name="connsiteY264" fmla="*/ 61286 h 187021"/>
                <a:gd name="connsiteX265" fmla="*/ 1413927 w 1822831"/>
                <a:gd name="connsiteY265" fmla="*/ 41516 h 187021"/>
                <a:gd name="connsiteX266" fmla="*/ 1426755 w 1822831"/>
                <a:gd name="connsiteY266" fmla="*/ 11071 h 187021"/>
                <a:gd name="connsiteX267" fmla="*/ 1458826 w 1822831"/>
                <a:gd name="connsiteY267" fmla="*/ 0 h 187021"/>
                <a:gd name="connsiteX268" fmla="*/ 1475263 w 1822831"/>
                <a:gd name="connsiteY268" fmla="*/ 2372 h 187021"/>
                <a:gd name="connsiteX269" fmla="*/ 1475263 w 1822831"/>
                <a:gd name="connsiteY269" fmla="*/ 24910 h 187021"/>
                <a:gd name="connsiteX270" fmla="*/ 1580696 w 1822831"/>
                <a:gd name="connsiteY270" fmla="*/ 183858 h 187021"/>
                <a:gd name="connsiteX271" fmla="*/ 1553436 w 1822831"/>
                <a:gd name="connsiteY271" fmla="*/ 183858 h 187021"/>
                <a:gd name="connsiteX272" fmla="*/ 1553436 w 1822831"/>
                <a:gd name="connsiteY272" fmla="*/ 164880 h 187021"/>
                <a:gd name="connsiteX273" fmla="*/ 1553035 w 1822831"/>
                <a:gd name="connsiteY273" fmla="*/ 164880 h 187021"/>
                <a:gd name="connsiteX274" fmla="*/ 1515351 w 1822831"/>
                <a:gd name="connsiteY274" fmla="*/ 187022 h 187021"/>
                <a:gd name="connsiteX275" fmla="*/ 1486487 w 1822831"/>
                <a:gd name="connsiteY275" fmla="*/ 177137 h 187021"/>
                <a:gd name="connsiteX276" fmla="*/ 1476064 w 1822831"/>
                <a:gd name="connsiteY276" fmla="*/ 151041 h 187021"/>
                <a:gd name="connsiteX277" fmla="*/ 1516554 w 1822831"/>
                <a:gd name="connsiteY277" fmla="*/ 110710 h 187021"/>
                <a:gd name="connsiteX278" fmla="*/ 1553436 w 1822831"/>
                <a:gd name="connsiteY278" fmla="*/ 105570 h 187021"/>
                <a:gd name="connsiteX279" fmla="*/ 1528180 w 1822831"/>
                <a:gd name="connsiteY279" fmla="*/ 79474 h 187021"/>
                <a:gd name="connsiteX280" fmla="*/ 1488091 w 1822831"/>
                <a:gd name="connsiteY280" fmla="*/ 94499 h 187021"/>
                <a:gd name="connsiteX281" fmla="*/ 1488091 w 1822831"/>
                <a:gd name="connsiteY281" fmla="*/ 70380 h 187021"/>
                <a:gd name="connsiteX282" fmla="*/ 1533391 w 1822831"/>
                <a:gd name="connsiteY282" fmla="*/ 58914 h 187021"/>
                <a:gd name="connsiteX283" fmla="*/ 1580696 w 1822831"/>
                <a:gd name="connsiteY283" fmla="*/ 104780 h 187021"/>
                <a:gd name="connsiteX284" fmla="*/ 1580696 w 1822831"/>
                <a:gd name="connsiteY284" fmla="*/ 183858 h 187021"/>
                <a:gd name="connsiteX285" fmla="*/ 1580696 w 1822831"/>
                <a:gd name="connsiteY285" fmla="*/ 183858 h 187021"/>
                <a:gd name="connsiteX286" fmla="*/ 1553436 w 1822831"/>
                <a:gd name="connsiteY286" fmla="*/ 123758 h 187021"/>
                <a:gd name="connsiteX287" fmla="*/ 1527378 w 1822831"/>
                <a:gd name="connsiteY287" fmla="*/ 127317 h 187021"/>
                <a:gd name="connsiteX288" fmla="*/ 1508937 w 1822831"/>
                <a:gd name="connsiteY288" fmla="*/ 133248 h 187021"/>
                <a:gd name="connsiteX289" fmla="*/ 1502924 w 1822831"/>
                <a:gd name="connsiteY289" fmla="*/ 148273 h 187021"/>
                <a:gd name="connsiteX290" fmla="*/ 1508536 w 1822831"/>
                <a:gd name="connsiteY290" fmla="*/ 160926 h 187021"/>
                <a:gd name="connsiteX291" fmla="*/ 1523770 w 1822831"/>
                <a:gd name="connsiteY291" fmla="*/ 166066 h 187021"/>
                <a:gd name="connsiteX292" fmla="*/ 1545017 w 1822831"/>
                <a:gd name="connsiteY292" fmla="*/ 156972 h 187021"/>
                <a:gd name="connsiteX293" fmla="*/ 1553436 w 1822831"/>
                <a:gd name="connsiteY293" fmla="*/ 134434 h 187021"/>
                <a:gd name="connsiteX294" fmla="*/ 1553436 w 1822831"/>
                <a:gd name="connsiteY294" fmla="*/ 123758 h 187021"/>
                <a:gd name="connsiteX295" fmla="*/ 1698957 w 1822831"/>
                <a:gd name="connsiteY295" fmla="*/ 178323 h 187021"/>
                <a:gd name="connsiteX296" fmla="*/ 1663679 w 1822831"/>
                <a:gd name="connsiteY296" fmla="*/ 187022 h 187021"/>
                <a:gd name="connsiteX297" fmla="*/ 1619181 w 1822831"/>
                <a:gd name="connsiteY297" fmla="*/ 170020 h 187021"/>
                <a:gd name="connsiteX298" fmla="*/ 1602344 w 1822831"/>
                <a:gd name="connsiteY298" fmla="*/ 125735 h 187021"/>
                <a:gd name="connsiteX299" fmla="*/ 1620784 w 1822831"/>
                <a:gd name="connsiteY299" fmla="*/ 77102 h 187021"/>
                <a:gd name="connsiteX300" fmla="*/ 1669693 w 1822831"/>
                <a:gd name="connsiteY300" fmla="*/ 58914 h 187021"/>
                <a:gd name="connsiteX301" fmla="*/ 1699759 w 1822831"/>
                <a:gd name="connsiteY301" fmla="*/ 64845 h 187021"/>
                <a:gd name="connsiteX302" fmla="*/ 1699759 w 1822831"/>
                <a:gd name="connsiteY302" fmla="*/ 90545 h 187021"/>
                <a:gd name="connsiteX303" fmla="*/ 1672098 w 1822831"/>
                <a:gd name="connsiteY303" fmla="*/ 81056 h 187021"/>
                <a:gd name="connsiteX304" fmla="*/ 1642833 w 1822831"/>
                <a:gd name="connsiteY304" fmla="*/ 92918 h 187021"/>
                <a:gd name="connsiteX305" fmla="*/ 1631208 w 1822831"/>
                <a:gd name="connsiteY305" fmla="*/ 124154 h 187021"/>
                <a:gd name="connsiteX306" fmla="*/ 1642031 w 1822831"/>
                <a:gd name="connsiteY306" fmla="*/ 154204 h 187021"/>
                <a:gd name="connsiteX307" fmla="*/ 1670895 w 1822831"/>
                <a:gd name="connsiteY307" fmla="*/ 165275 h 187021"/>
                <a:gd name="connsiteX308" fmla="*/ 1699759 w 1822831"/>
                <a:gd name="connsiteY308" fmla="*/ 154599 h 187021"/>
                <a:gd name="connsiteX309" fmla="*/ 1699759 w 1822831"/>
                <a:gd name="connsiteY309" fmla="*/ 178323 h 187021"/>
                <a:gd name="connsiteX310" fmla="*/ 1822831 w 1822831"/>
                <a:gd name="connsiteY310" fmla="*/ 130085 h 187021"/>
                <a:gd name="connsiteX311" fmla="*/ 1738244 w 1822831"/>
                <a:gd name="connsiteY311" fmla="*/ 130085 h 187021"/>
                <a:gd name="connsiteX312" fmla="*/ 1749068 w 1822831"/>
                <a:gd name="connsiteY312" fmla="*/ 156181 h 187021"/>
                <a:gd name="connsiteX313" fmla="*/ 1776729 w 1822831"/>
                <a:gd name="connsiteY313" fmla="*/ 165275 h 187021"/>
                <a:gd name="connsiteX314" fmla="*/ 1813210 w 1822831"/>
                <a:gd name="connsiteY314" fmla="*/ 153413 h 187021"/>
                <a:gd name="connsiteX315" fmla="*/ 1813210 w 1822831"/>
                <a:gd name="connsiteY315" fmla="*/ 175951 h 187021"/>
                <a:gd name="connsiteX316" fmla="*/ 1768311 w 1822831"/>
                <a:gd name="connsiteY316" fmla="*/ 186626 h 187021"/>
                <a:gd name="connsiteX317" fmla="*/ 1725416 w 1822831"/>
                <a:gd name="connsiteY317" fmla="*/ 170020 h 187021"/>
                <a:gd name="connsiteX318" fmla="*/ 1709781 w 1822831"/>
                <a:gd name="connsiteY318" fmla="*/ 122968 h 187021"/>
                <a:gd name="connsiteX319" fmla="*/ 1727019 w 1822831"/>
                <a:gd name="connsiteY319" fmla="*/ 76311 h 187021"/>
                <a:gd name="connsiteX320" fmla="*/ 1769513 w 1822831"/>
                <a:gd name="connsiteY320" fmla="*/ 58123 h 187021"/>
                <a:gd name="connsiteX321" fmla="*/ 1808800 w 1822831"/>
                <a:gd name="connsiteY321" fmla="*/ 74334 h 187021"/>
                <a:gd name="connsiteX322" fmla="*/ 1822831 w 1822831"/>
                <a:gd name="connsiteY322" fmla="*/ 119409 h 187021"/>
                <a:gd name="connsiteX323" fmla="*/ 1822831 w 1822831"/>
                <a:gd name="connsiteY323" fmla="*/ 130085 h 187021"/>
                <a:gd name="connsiteX324" fmla="*/ 1795571 w 1822831"/>
                <a:gd name="connsiteY324" fmla="*/ 110315 h 187021"/>
                <a:gd name="connsiteX325" fmla="*/ 1788355 w 1822831"/>
                <a:gd name="connsiteY325" fmla="*/ 86987 h 187021"/>
                <a:gd name="connsiteX326" fmla="*/ 1769113 w 1822831"/>
                <a:gd name="connsiteY326" fmla="*/ 78684 h 187021"/>
                <a:gd name="connsiteX327" fmla="*/ 1748667 w 1822831"/>
                <a:gd name="connsiteY327" fmla="*/ 87382 h 187021"/>
                <a:gd name="connsiteX328" fmla="*/ 1738244 w 1822831"/>
                <a:gd name="connsiteY328" fmla="*/ 110315 h 187021"/>
                <a:gd name="connsiteX329" fmla="*/ 1795571 w 1822831"/>
                <a:gd name="connsiteY329" fmla="*/ 110315 h 187021"/>
                <a:gd name="connsiteX330" fmla="*/ 1795571 w 1822831"/>
                <a:gd name="connsiteY330" fmla="*/ 110315 h 18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Lst>
              <a:rect l="l" t="t" r="r" b="b"/>
              <a:pathLst>
                <a:path w="1822831" h="187021">
                  <a:moveTo>
                    <a:pt x="187615" y="183858"/>
                  </a:moveTo>
                  <a:lnTo>
                    <a:pt x="159152" y="183858"/>
                  </a:lnTo>
                  <a:lnTo>
                    <a:pt x="159152" y="72753"/>
                  </a:lnTo>
                  <a:cubicBezTo>
                    <a:pt x="159152" y="63659"/>
                    <a:pt x="159553" y="52587"/>
                    <a:pt x="160756" y="39539"/>
                  </a:cubicBezTo>
                  <a:lnTo>
                    <a:pt x="160355" y="39539"/>
                  </a:lnTo>
                  <a:cubicBezTo>
                    <a:pt x="158751" y="47052"/>
                    <a:pt x="157148" y="52587"/>
                    <a:pt x="155544" y="55751"/>
                  </a:cubicBezTo>
                  <a:lnTo>
                    <a:pt x="103429" y="183858"/>
                  </a:lnTo>
                  <a:lnTo>
                    <a:pt x="83384" y="183858"/>
                  </a:lnTo>
                  <a:lnTo>
                    <a:pt x="31269" y="56541"/>
                  </a:lnTo>
                  <a:cubicBezTo>
                    <a:pt x="29666" y="52983"/>
                    <a:pt x="28062" y="47052"/>
                    <a:pt x="26459" y="39539"/>
                  </a:cubicBezTo>
                  <a:lnTo>
                    <a:pt x="26058" y="39539"/>
                  </a:lnTo>
                  <a:cubicBezTo>
                    <a:pt x="26859" y="46261"/>
                    <a:pt x="26859" y="57728"/>
                    <a:pt x="26859" y="73148"/>
                  </a:cubicBezTo>
                  <a:lnTo>
                    <a:pt x="26859" y="183858"/>
                  </a:lnTo>
                  <a:lnTo>
                    <a:pt x="0" y="183858"/>
                  </a:lnTo>
                  <a:lnTo>
                    <a:pt x="0" y="12257"/>
                  </a:lnTo>
                  <a:lnTo>
                    <a:pt x="40490" y="12257"/>
                  </a:lnTo>
                  <a:lnTo>
                    <a:pt x="86191" y="126526"/>
                  </a:lnTo>
                  <a:cubicBezTo>
                    <a:pt x="89799" y="135225"/>
                    <a:pt x="91803" y="141947"/>
                    <a:pt x="93006" y="146296"/>
                  </a:cubicBezTo>
                  <a:lnTo>
                    <a:pt x="93807" y="146296"/>
                  </a:lnTo>
                  <a:cubicBezTo>
                    <a:pt x="97015" y="137202"/>
                    <a:pt x="99019" y="130480"/>
                    <a:pt x="101023" y="126131"/>
                  </a:cubicBezTo>
                  <a:lnTo>
                    <a:pt x="147526" y="12257"/>
                  </a:lnTo>
                  <a:lnTo>
                    <a:pt x="186813" y="12257"/>
                  </a:lnTo>
                  <a:lnTo>
                    <a:pt x="186813" y="183858"/>
                  </a:lnTo>
                  <a:close/>
                  <a:moveTo>
                    <a:pt x="232113" y="39539"/>
                  </a:moveTo>
                  <a:cubicBezTo>
                    <a:pt x="227704" y="39539"/>
                    <a:pt x="223695" y="37958"/>
                    <a:pt x="220488" y="35190"/>
                  </a:cubicBezTo>
                  <a:cubicBezTo>
                    <a:pt x="217281" y="32422"/>
                    <a:pt x="215677" y="28468"/>
                    <a:pt x="215677" y="24119"/>
                  </a:cubicBezTo>
                  <a:cubicBezTo>
                    <a:pt x="215677" y="19770"/>
                    <a:pt x="217281" y="15816"/>
                    <a:pt x="220488" y="12653"/>
                  </a:cubicBezTo>
                  <a:cubicBezTo>
                    <a:pt x="223695" y="9489"/>
                    <a:pt x="227704" y="8303"/>
                    <a:pt x="232113" y="8303"/>
                  </a:cubicBezTo>
                  <a:cubicBezTo>
                    <a:pt x="236924" y="8303"/>
                    <a:pt x="240933" y="9885"/>
                    <a:pt x="244140" y="12653"/>
                  </a:cubicBezTo>
                  <a:cubicBezTo>
                    <a:pt x="247347" y="15816"/>
                    <a:pt x="248951" y="19374"/>
                    <a:pt x="248951" y="24119"/>
                  </a:cubicBezTo>
                  <a:cubicBezTo>
                    <a:pt x="248951" y="28468"/>
                    <a:pt x="247347" y="32027"/>
                    <a:pt x="244140" y="35190"/>
                  </a:cubicBezTo>
                  <a:cubicBezTo>
                    <a:pt x="240933" y="38353"/>
                    <a:pt x="236924" y="39539"/>
                    <a:pt x="232113" y="39539"/>
                  </a:cubicBezTo>
                  <a:close/>
                  <a:moveTo>
                    <a:pt x="246144" y="183858"/>
                  </a:moveTo>
                  <a:lnTo>
                    <a:pt x="218082" y="183858"/>
                  </a:lnTo>
                  <a:lnTo>
                    <a:pt x="218082" y="61286"/>
                  </a:lnTo>
                  <a:lnTo>
                    <a:pt x="246144" y="61286"/>
                  </a:lnTo>
                  <a:lnTo>
                    <a:pt x="246144" y="183858"/>
                  </a:lnTo>
                  <a:close/>
                  <a:moveTo>
                    <a:pt x="362802" y="178323"/>
                  </a:moveTo>
                  <a:cubicBezTo>
                    <a:pt x="352780" y="183858"/>
                    <a:pt x="341155" y="187022"/>
                    <a:pt x="327524" y="187022"/>
                  </a:cubicBezTo>
                  <a:cubicBezTo>
                    <a:pt x="309084" y="187022"/>
                    <a:pt x="294251" y="181486"/>
                    <a:pt x="283026" y="170020"/>
                  </a:cubicBezTo>
                  <a:cubicBezTo>
                    <a:pt x="271801" y="158553"/>
                    <a:pt x="266189" y="143924"/>
                    <a:pt x="266189" y="125735"/>
                  </a:cubicBezTo>
                  <a:cubicBezTo>
                    <a:pt x="266189" y="105570"/>
                    <a:pt x="272202" y="89359"/>
                    <a:pt x="284629" y="77102"/>
                  </a:cubicBezTo>
                  <a:cubicBezTo>
                    <a:pt x="296656" y="64845"/>
                    <a:pt x="313092" y="58914"/>
                    <a:pt x="333538" y="58914"/>
                  </a:cubicBezTo>
                  <a:cubicBezTo>
                    <a:pt x="344762" y="58914"/>
                    <a:pt x="354785" y="60891"/>
                    <a:pt x="363604" y="64845"/>
                  </a:cubicBezTo>
                  <a:lnTo>
                    <a:pt x="363604" y="90545"/>
                  </a:lnTo>
                  <a:cubicBezTo>
                    <a:pt x="354785" y="84219"/>
                    <a:pt x="345564" y="81056"/>
                    <a:pt x="335943" y="81056"/>
                  </a:cubicBezTo>
                  <a:cubicBezTo>
                    <a:pt x="323916" y="81056"/>
                    <a:pt x="314295" y="85010"/>
                    <a:pt x="306678" y="92918"/>
                  </a:cubicBezTo>
                  <a:cubicBezTo>
                    <a:pt x="299061" y="100826"/>
                    <a:pt x="295053" y="111106"/>
                    <a:pt x="295053" y="124154"/>
                  </a:cubicBezTo>
                  <a:cubicBezTo>
                    <a:pt x="295053" y="136807"/>
                    <a:pt x="298661" y="146691"/>
                    <a:pt x="305876" y="154204"/>
                  </a:cubicBezTo>
                  <a:cubicBezTo>
                    <a:pt x="313092" y="161716"/>
                    <a:pt x="322714" y="165275"/>
                    <a:pt x="334740" y="165275"/>
                  </a:cubicBezTo>
                  <a:cubicBezTo>
                    <a:pt x="344762" y="165275"/>
                    <a:pt x="354384" y="161716"/>
                    <a:pt x="363203" y="154599"/>
                  </a:cubicBezTo>
                  <a:lnTo>
                    <a:pt x="362802" y="178323"/>
                  </a:lnTo>
                  <a:lnTo>
                    <a:pt x="362802" y="178323"/>
                  </a:lnTo>
                  <a:close/>
                  <a:moveTo>
                    <a:pt x="457412" y="87778"/>
                  </a:moveTo>
                  <a:cubicBezTo>
                    <a:pt x="453804" y="85010"/>
                    <a:pt x="448993" y="83824"/>
                    <a:pt x="442579" y="83824"/>
                  </a:cubicBezTo>
                  <a:cubicBezTo>
                    <a:pt x="434160" y="83824"/>
                    <a:pt x="427345" y="87382"/>
                    <a:pt x="421733" y="94895"/>
                  </a:cubicBezTo>
                  <a:cubicBezTo>
                    <a:pt x="416120" y="102407"/>
                    <a:pt x="413314" y="112292"/>
                    <a:pt x="413314" y="125340"/>
                  </a:cubicBezTo>
                  <a:lnTo>
                    <a:pt x="413314" y="183858"/>
                  </a:lnTo>
                  <a:lnTo>
                    <a:pt x="385252" y="183858"/>
                  </a:lnTo>
                  <a:lnTo>
                    <a:pt x="385252" y="61286"/>
                  </a:lnTo>
                  <a:lnTo>
                    <a:pt x="413314" y="61286"/>
                  </a:lnTo>
                  <a:lnTo>
                    <a:pt x="413314" y="86591"/>
                  </a:lnTo>
                  <a:lnTo>
                    <a:pt x="413715" y="86591"/>
                  </a:lnTo>
                  <a:cubicBezTo>
                    <a:pt x="416521" y="77893"/>
                    <a:pt x="420530" y="71171"/>
                    <a:pt x="426543" y="66426"/>
                  </a:cubicBezTo>
                  <a:cubicBezTo>
                    <a:pt x="432156" y="61682"/>
                    <a:pt x="438570" y="59309"/>
                    <a:pt x="445786" y="59309"/>
                  </a:cubicBezTo>
                  <a:cubicBezTo>
                    <a:pt x="450997" y="59309"/>
                    <a:pt x="454605" y="60100"/>
                    <a:pt x="457412" y="61682"/>
                  </a:cubicBezTo>
                  <a:lnTo>
                    <a:pt x="457412" y="87778"/>
                  </a:lnTo>
                  <a:lnTo>
                    <a:pt x="457412" y="87778"/>
                  </a:lnTo>
                  <a:close/>
                  <a:moveTo>
                    <a:pt x="521153" y="186626"/>
                  </a:moveTo>
                  <a:cubicBezTo>
                    <a:pt x="501910" y="186626"/>
                    <a:pt x="486676" y="181091"/>
                    <a:pt x="475051" y="169624"/>
                  </a:cubicBezTo>
                  <a:cubicBezTo>
                    <a:pt x="463425" y="158158"/>
                    <a:pt x="457812" y="143133"/>
                    <a:pt x="457812" y="124154"/>
                  </a:cubicBezTo>
                  <a:cubicBezTo>
                    <a:pt x="457812" y="103593"/>
                    <a:pt x="463826" y="87382"/>
                    <a:pt x="475852" y="75916"/>
                  </a:cubicBezTo>
                  <a:cubicBezTo>
                    <a:pt x="487879" y="64449"/>
                    <a:pt x="503914" y="58518"/>
                    <a:pt x="523959" y="58518"/>
                  </a:cubicBezTo>
                  <a:cubicBezTo>
                    <a:pt x="543602" y="58518"/>
                    <a:pt x="558435" y="64054"/>
                    <a:pt x="569259" y="75520"/>
                  </a:cubicBezTo>
                  <a:cubicBezTo>
                    <a:pt x="580083" y="86591"/>
                    <a:pt x="585695" y="102407"/>
                    <a:pt x="585695" y="122177"/>
                  </a:cubicBezTo>
                  <a:cubicBezTo>
                    <a:pt x="585695" y="141551"/>
                    <a:pt x="579682" y="157367"/>
                    <a:pt x="568056" y="169229"/>
                  </a:cubicBezTo>
                  <a:cubicBezTo>
                    <a:pt x="556431" y="180695"/>
                    <a:pt x="540796" y="186626"/>
                    <a:pt x="521153" y="186626"/>
                  </a:cubicBezTo>
                  <a:close/>
                  <a:moveTo>
                    <a:pt x="522355" y="80660"/>
                  </a:moveTo>
                  <a:cubicBezTo>
                    <a:pt x="511130" y="80660"/>
                    <a:pt x="502712" y="84614"/>
                    <a:pt x="496298" y="92127"/>
                  </a:cubicBezTo>
                  <a:cubicBezTo>
                    <a:pt x="489883" y="99639"/>
                    <a:pt x="486676" y="110315"/>
                    <a:pt x="486676" y="123363"/>
                  </a:cubicBezTo>
                  <a:cubicBezTo>
                    <a:pt x="486676" y="136016"/>
                    <a:pt x="489883" y="146296"/>
                    <a:pt x="496298" y="153808"/>
                  </a:cubicBezTo>
                  <a:cubicBezTo>
                    <a:pt x="502712" y="161321"/>
                    <a:pt x="511531" y="164880"/>
                    <a:pt x="522355" y="164880"/>
                  </a:cubicBezTo>
                  <a:cubicBezTo>
                    <a:pt x="533580" y="164880"/>
                    <a:pt x="541999" y="161321"/>
                    <a:pt x="548012" y="153808"/>
                  </a:cubicBezTo>
                  <a:cubicBezTo>
                    <a:pt x="554025" y="146691"/>
                    <a:pt x="556832" y="136016"/>
                    <a:pt x="556832" y="122968"/>
                  </a:cubicBezTo>
                  <a:cubicBezTo>
                    <a:pt x="556832" y="109524"/>
                    <a:pt x="553624" y="99244"/>
                    <a:pt x="548012" y="91732"/>
                  </a:cubicBezTo>
                  <a:cubicBezTo>
                    <a:pt x="542400" y="84219"/>
                    <a:pt x="533580" y="80660"/>
                    <a:pt x="522355" y="80660"/>
                  </a:cubicBezTo>
                  <a:close/>
                  <a:moveTo>
                    <a:pt x="597321" y="179905"/>
                  </a:moveTo>
                  <a:lnTo>
                    <a:pt x="597321" y="154204"/>
                  </a:lnTo>
                  <a:cubicBezTo>
                    <a:pt x="607744" y="162112"/>
                    <a:pt x="619370" y="166066"/>
                    <a:pt x="632198" y="166066"/>
                  </a:cubicBezTo>
                  <a:cubicBezTo>
                    <a:pt x="649035" y="166066"/>
                    <a:pt x="657855" y="160926"/>
                    <a:pt x="657855" y="151041"/>
                  </a:cubicBezTo>
                  <a:cubicBezTo>
                    <a:pt x="657855" y="148273"/>
                    <a:pt x="657053" y="145901"/>
                    <a:pt x="655850" y="143924"/>
                  </a:cubicBezTo>
                  <a:cubicBezTo>
                    <a:pt x="654247" y="141947"/>
                    <a:pt x="652242" y="140365"/>
                    <a:pt x="649837" y="138783"/>
                  </a:cubicBezTo>
                  <a:cubicBezTo>
                    <a:pt x="647432" y="137202"/>
                    <a:pt x="644626" y="136016"/>
                    <a:pt x="641018" y="134830"/>
                  </a:cubicBezTo>
                  <a:cubicBezTo>
                    <a:pt x="637410" y="133643"/>
                    <a:pt x="633802" y="132457"/>
                    <a:pt x="629793" y="130876"/>
                  </a:cubicBezTo>
                  <a:cubicBezTo>
                    <a:pt x="624581" y="128899"/>
                    <a:pt x="620172" y="126922"/>
                    <a:pt x="616163" y="124549"/>
                  </a:cubicBezTo>
                  <a:cubicBezTo>
                    <a:pt x="612154" y="122177"/>
                    <a:pt x="608546" y="119805"/>
                    <a:pt x="606141" y="117037"/>
                  </a:cubicBezTo>
                  <a:cubicBezTo>
                    <a:pt x="603334" y="114269"/>
                    <a:pt x="601330" y="111106"/>
                    <a:pt x="600127" y="107547"/>
                  </a:cubicBezTo>
                  <a:cubicBezTo>
                    <a:pt x="598925" y="103989"/>
                    <a:pt x="598123" y="99639"/>
                    <a:pt x="598123" y="94895"/>
                  </a:cubicBezTo>
                  <a:cubicBezTo>
                    <a:pt x="598123" y="88964"/>
                    <a:pt x="599726" y="83824"/>
                    <a:pt x="602533" y="79079"/>
                  </a:cubicBezTo>
                  <a:cubicBezTo>
                    <a:pt x="605339" y="74730"/>
                    <a:pt x="608947" y="70776"/>
                    <a:pt x="613757" y="67612"/>
                  </a:cubicBezTo>
                  <a:cubicBezTo>
                    <a:pt x="618568" y="64449"/>
                    <a:pt x="624180" y="62077"/>
                    <a:pt x="630194" y="60495"/>
                  </a:cubicBezTo>
                  <a:cubicBezTo>
                    <a:pt x="636207" y="58914"/>
                    <a:pt x="642621" y="58123"/>
                    <a:pt x="649035" y="58123"/>
                  </a:cubicBezTo>
                  <a:cubicBezTo>
                    <a:pt x="660661" y="58123"/>
                    <a:pt x="670683" y="59705"/>
                    <a:pt x="679904" y="63263"/>
                  </a:cubicBezTo>
                  <a:lnTo>
                    <a:pt x="679904" y="87382"/>
                  </a:lnTo>
                  <a:cubicBezTo>
                    <a:pt x="671084" y="81451"/>
                    <a:pt x="661062" y="78684"/>
                    <a:pt x="649837" y="78684"/>
                  </a:cubicBezTo>
                  <a:cubicBezTo>
                    <a:pt x="646229" y="78684"/>
                    <a:pt x="643022" y="79079"/>
                    <a:pt x="640216" y="79870"/>
                  </a:cubicBezTo>
                  <a:cubicBezTo>
                    <a:pt x="637410" y="80660"/>
                    <a:pt x="635004" y="81451"/>
                    <a:pt x="633000" y="83033"/>
                  </a:cubicBezTo>
                  <a:cubicBezTo>
                    <a:pt x="630996" y="84219"/>
                    <a:pt x="629392" y="85801"/>
                    <a:pt x="628189" y="87778"/>
                  </a:cubicBezTo>
                  <a:cubicBezTo>
                    <a:pt x="626987" y="89755"/>
                    <a:pt x="626586" y="91732"/>
                    <a:pt x="626586" y="93709"/>
                  </a:cubicBezTo>
                  <a:cubicBezTo>
                    <a:pt x="626586" y="96476"/>
                    <a:pt x="626987" y="98453"/>
                    <a:pt x="628189" y="100430"/>
                  </a:cubicBezTo>
                  <a:cubicBezTo>
                    <a:pt x="629392" y="102407"/>
                    <a:pt x="630996" y="103989"/>
                    <a:pt x="633000" y="105175"/>
                  </a:cubicBezTo>
                  <a:cubicBezTo>
                    <a:pt x="635405" y="106757"/>
                    <a:pt x="637811" y="107943"/>
                    <a:pt x="641018" y="109129"/>
                  </a:cubicBezTo>
                  <a:cubicBezTo>
                    <a:pt x="644225" y="110315"/>
                    <a:pt x="647833" y="111501"/>
                    <a:pt x="651842" y="113083"/>
                  </a:cubicBezTo>
                  <a:cubicBezTo>
                    <a:pt x="657053" y="115060"/>
                    <a:pt x="661864" y="117432"/>
                    <a:pt x="666274" y="119805"/>
                  </a:cubicBezTo>
                  <a:cubicBezTo>
                    <a:pt x="670683" y="122177"/>
                    <a:pt x="674291" y="124549"/>
                    <a:pt x="677097" y="127317"/>
                  </a:cubicBezTo>
                  <a:cubicBezTo>
                    <a:pt x="679904" y="130085"/>
                    <a:pt x="682309" y="133248"/>
                    <a:pt x="683912" y="137202"/>
                  </a:cubicBezTo>
                  <a:cubicBezTo>
                    <a:pt x="685516" y="140760"/>
                    <a:pt x="686318" y="145505"/>
                    <a:pt x="686318" y="150250"/>
                  </a:cubicBezTo>
                  <a:cubicBezTo>
                    <a:pt x="686318" y="156576"/>
                    <a:pt x="684714" y="161716"/>
                    <a:pt x="681908" y="166461"/>
                  </a:cubicBezTo>
                  <a:cubicBezTo>
                    <a:pt x="679102" y="171206"/>
                    <a:pt x="675093" y="174764"/>
                    <a:pt x="670282" y="177928"/>
                  </a:cubicBezTo>
                  <a:cubicBezTo>
                    <a:pt x="665472" y="181091"/>
                    <a:pt x="659859" y="183068"/>
                    <a:pt x="653445" y="184649"/>
                  </a:cubicBezTo>
                  <a:cubicBezTo>
                    <a:pt x="647031" y="186231"/>
                    <a:pt x="640216" y="187022"/>
                    <a:pt x="633401" y="187022"/>
                  </a:cubicBezTo>
                  <a:cubicBezTo>
                    <a:pt x="618969" y="186626"/>
                    <a:pt x="607343" y="184649"/>
                    <a:pt x="597321" y="179905"/>
                  </a:cubicBezTo>
                  <a:lnTo>
                    <a:pt x="597321" y="179905"/>
                  </a:lnTo>
                  <a:close/>
                  <a:moveTo>
                    <a:pt x="758077" y="186626"/>
                  </a:moveTo>
                  <a:cubicBezTo>
                    <a:pt x="738834" y="186626"/>
                    <a:pt x="723600" y="181091"/>
                    <a:pt x="711975" y="169624"/>
                  </a:cubicBezTo>
                  <a:cubicBezTo>
                    <a:pt x="700349" y="158158"/>
                    <a:pt x="694736" y="143133"/>
                    <a:pt x="694736" y="124154"/>
                  </a:cubicBezTo>
                  <a:cubicBezTo>
                    <a:pt x="694736" y="103593"/>
                    <a:pt x="700750" y="87382"/>
                    <a:pt x="712776" y="75916"/>
                  </a:cubicBezTo>
                  <a:cubicBezTo>
                    <a:pt x="724803" y="64449"/>
                    <a:pt x="740838" y="58518"/>
                    <a:pt x="760883" y="58518"/>
                  </a:cubicBezTo>
                  <a:cubicBezTo>
                    <a:pt x="780125" y="58518"/>
                    <a:pt x="795359" y="64054"/>
                    <a:pt x="806183" y="75520"/>
                  </a:cubicBezTo>
                  <a:cubicBezTo>
                    <a:pt x="817007" y="86987"/>
                    <a:pt x="822619" y="102407"/>
                    <a:pt x="822619" y="122177"/>
                  </a:cubicBezTo>
                  <a:cubicBezTo>
                    <a:pt x="822619" y="141551"/>
                    <a:pt x="816606" y="157367"/>
                    <a:pt x="804980" y="169229"/>
                  </a:cubicBezTo>
                  <a:cubicBezTo>
                    <a:pt x="793756" y="180695"/>
                    <a:pt x="778121" y="186626"/>
                    <a:pt x="758077" y="186626"/>
                  </a:cubicBezTo>
                  <a:close/>
                  <a:moveTo>
                    <a:pt x="759680" y="80660"/>
                  </a:moveTo>
                  <a:cubicBezTo>
                    <a:pt x="748856" y="80660"/>
                    <a:pt x="740037" y="84614"/>
                    <a:pt x="733623" y="92127"/>
                  </a:cubicBezTo>
                  <a:cubicBezTo>
                    <a:pt x="727208" y="99639"/>
                    <a:pt x="724001" y="110315"/>
                    <a:pt x="724001" y="123363"/>
                  </a:cubicBezTo>
                  <a:cubicBezTo>
                    <a:pt x="724001" y="136016"/>
                    <a:pt x="727208" y="146296"/>
                    <a:pt x="733623" y="153808"/>
                  </a:cubicBezTo>
                  <a:cubicBezTo>
                    <a:pt x="740037" y="161321"/>
                    <a:pt x="748856" y="164880"/>
                    <a:pt x="759680" y="164880"/>
                  </a:cubicBezTo>
                  <a:cubicBezTo>
                    <a:pt x="770905" y="164880"/>
                    <a:pt x="779324" y="161321"/>
                    <a:pt x="785337" y="153808"/>
                  </a:cubicBezTo>
                  <a:cubicBezTo>
                    <a:pt x="791350" y="146691"/>
                    <a:pt x="794156" y="136016"/>
                    <a:pt x="794156" y="122968"/>
                  </a:cubicBezTo>
                  <a:cubicBezTo>
                    <a:pt x="794156" y="109524"/>
                    <a:pt x="791350" y="99244"/>
                    <a:pt x="785337" y="91732"/>
                  </a:cubicBezTo>
                  <a:cubicBezTo>
                    <a:pt x="778923" y="84219"/>
                    <a:pt x="770504" y="80660"/>
                    <a:pt x="759680" y="80660"/>
                  </a:cubicBezTo>
                  <a:close/>
                  <a:moveTo>
                    <a:pt x="908409" y="24910"/>
                  </a:moveTo>
                  <a:cubicBezTo>
                    <a:pt x="904400" y="22933"/>
                    <a:pt x="900391" y="21747"/>
                    <a:pt x="895581" y="21747"/>
                  </a:cubicBezTo>
                  <a:cubicBezTo>
                    <a:pt x="881951" y="21747"/>
                    <a:pt x="875135" y="29259"/>
                    <a:pt x="875135" y="44680"/>
                  </a:cubicBezTo>
                  <a:lnTo>
                    <a:pt x="875135" y="61286"/>
                  </a:lnTo>
                  <a:lnTo>
                    <a:pt x="903999" y="61286"/>
                  </a:lnTo>
                  <a:lnTo>
                    <a:pt x="903999" y="83033"/>
                  </a:lnTo>
                  <a:lnTo>
                    <a:pt x="875135" y="83033"/>
                  </a:lnTo>
                  <a:lnTo>
                    <a:pt x="875135" y="183858"/>
                  </a:lnTo>
                  <a:lnTo>
                    <a:pt x="847073" y="183858"/>
                  </a:lnTo>
                  <a:lnTo>
                    <a:pt x="847073" y="83033"/>
                  </a:lnTo>
                  <a:lnTo>
                    <a:pt x="825826" y="83033"/>
                  </a:lnTo>
                  <a:lnTo>
                    <a:pt x="825826" y="61286"/>
                  </a:lnTo>
                  <a:lnTo>
                    <a:pt x="847073" y="61286"/>
                  </a:lnTo>
                  <a:lnTo>
                    <a:pt x="847073" y="41516"/>
                  </a:lnTo>
                  <a:cubicBezTo>
                    <a:pt x="847073" y="28468"/>
                    <a:pt x="851483" y="18584"/>
                    <a:pt x="859902" y="11071"/>
                  </a:cubicBezTo>
                  <a:cubicBezTo>
                    <a:pt x="868320" y="3559"/>
                    <a:pt x="879144" y="0"/>
                    <a:pt x="891973" y="0"/>
                  </a:cubicBezTo>
                  <a:cubicBezTo>
                    <a:pt x="898788" y="0"/>
                    <a:pt x="904400" y="791"/>
                    <a:pt x="908409" y="2372"/>
                  </a:cubicBezTo>
                  <a:cubicBezTo>
                    <a:pt x="908409" y="1977"/>
                    <a:pt x="908409" y="24910"/>
                    <a:pt x="908409" y="24910"/>
                  </a:cubicBezTo>
                  <a:close/>
                  <a:moveTo>
                    <a:pt x="980569" y="182672"/>
                  </a:moveTo>
                  <a:cubicBezTo>
                    <a:pt x="974956" y="185440"/>
                    <a:pt x="967740" y="186626"/>
                    <a:pt x="958921" y="186626"/>
                  </a:cubicBezTo>
                  <a:cubicBezTo>
                    <a:pt x="934868" y="186626"/>
                    <a:pt x="922841" y="175160"/>
                    <a:pt x="922841" y="152227"/>
                  </a:cubicBezTo>
                  <a:lnTo>
                    <a:pt x="922841" y="83033"/>
                  </a:lnTo>
                  <a:lnTo>
                    <a:pt x="901995" y="83033"/>
                  </a:lnTo>
                  <a:lnTo>
                    <a:pt x="901995" y="61286"/>
                  </a:lnTo>
                  <a:lnTo>
                    <a:pt x="922841" y="61286"/>
                  </a:lnTo>
                  <a:lnTo>
                    <a:pt x="922841" y="32818"/>
                  </a:lnTo>
                  <a:lnTo>
                    <a:pt x="950903" y="24910"/>
                  </a:lnTo>
                  <a:lnTo>
                    <a:pt x="950903" y="61286"/>
                  </a:lnTo>
                  <a:lnTo>
                    <a:pt x="980569" y="61286"/>
                  </a:lnTo>
                  <a:lnTo>
                    <a:pt x="980569" y="83033"/>
                  </a:lnTo>
                  <a:lnTo>
                    <a:pt x="950903" y="83033"/>
                  </a:lnTo>
                  <a:lnTo>
                    <a:pt x="950903" y="144319"/>
                  </a:lnTo>
                  <a:cubicBezTo>
                    <a:pt x="950903" y="151436"/>
                    <a:pt x="952106" y="156576"/>
                    <a:pt x="954912" y="159739"/>
                  </a:cubicBezTo>
                  <a:cubicBezTo>
                    <a:pt x="957718" y="162903"/>
                    <a:pt x="962128" y="164484"/>
                    <a:pt x="968141" y="164484"/>
                  </a:cubicBezTo>
                  <a:cubicBezTo>
                    <a:pt x="972952" y="164484"/>
                    <a:pt x="976961" y="163298"/>
                    <a:pt x="980569" y="160530"/>
                  </a:cubicBezTo>
                  <a:lnTo>
                    <a:pt x="980569" y="182672"/>
                  </a:lnTo>
                  <a:lnTo>
                    <a:pt x="980569" y="182672"/>
                  </a:lnTo>
                  <a:close/>
                  <a:moveTo>
                    <a:pt x="1045913" y="177137"/>
                  </a:moveTo>
                  <a:lnTo>
                    <a:pt x="1045913" y="147878"/>
                  </a:lnTo>
                  <a:cubicBezTo>
                    <a:pt x="1048719" y="150250"/>
                    <a:pt x="1051926" y="152622"/>
                    <a:pt x="1055534" y="154204"/>
                  </a:cubicBezTo>
                  <a:cubicBezTo>
                    <a:pt x="1059142" y="156181"/>
                    <a:pt x="1063151" y="157762"/>
                    <a:pt x="1067160" y="158949"/>
                  </a:cubicBezTo>
                  <a:cubicBezTo>
                    <a:pt x="1071169" y="160135"/>
                    <a:pt x="1075579" y="161321"/>
                    <a:pt x="1079588" y="162112"/>
                  </a:cubicBezTo>
                  <a:cubicBezTo>
                    <a:pt x="1083596" y="162903"/>
                    <a:pt x="1087605" y="163298"/>
                    <a:pt x="1090812" y="163298"/>
                  </a:cubicBezTo>
                  <a:cubicBezTo>
                    <a:pt x="1102839" y="163298"/>
                    <a:pt x="1112059" y="161321"/>
                    <a:pt x="1118073" y="157367"/>
                  </a:cubicBezTo>
                  <a:cubicBezTo>
                    <a:pt x="1124086" y="153413"/>
                    <a:pt x="1126892" y="147482"/>
                    <a:pt x="1126892" y="139970"/>
                  </a:cubicBezTo>
                  <a:cubicBezTo>
                    <a:pt x="1126892" y="136016"/>
                    <a:pt x="1126090" y="132457"/>
                    <a:pt x="1124086" y="129294"/>
                  </a:cubicBezTo>
                  <a:cubicBezTo>
                    <a:pt x="1122082" y="126131"/>
                    <a:pt x="1119275" y="123758"/>
                    <a:pt x="1115667" y="120991"/>
                  </a:cubicBezTo>
                  <a:cubicBezTo>
                    <a:pt x="1112059" y="118618"/>
                    <a:pt x="1108051" y="116246"/>
                    <a:pt x="1103240" y="113874"/>
                  </a:cubicBezTo>
                  <a:cubicBezTo>
                    <a:pt x="1098429" y="111501"/>
                    <a:pt x="1093218" y="109129"/>
                    <a:pt x="1087605" y="106757"/>
                  </a:cubicBezTo>
                  <a:cubicBezTo>
                    <a:pt x="1081592" y="103593"/>
                    <a:pt x="1076381" y="100430"/>
                    <a:pt x="1071169" y="97267"/>
                  </a:cubicBezTo>
                  <a:cubicBezTo>
                    <a:pt x="1065957" y="94104"/>
                    <a:pt x="1061548" y="90545"/>
                    <a:pt x="1057940" y="86591"/>
                  </a:cubicBezTo>
                  <a:cubicBezTo>
                    <a:pt x="1054332" y="82637"/>
                    <a:pt x="1051125" y="78288"/>
                    <a:pt x="1049120" y="73543"/>
                  </a:cubicBezTo>
                  <a:cubicBezTo>
                    <a:pt x="1047116" y="68799"/>
                    <a:pt x="1045913" y="62868"/>
                    <a:pt x="1045913" y="56541"/>
                  </a:cubicBezTo>
                  <a:cubicBezTo>
                    <a:pt x="1045913" y="48634"/>
                    <a:pt x="1047918" y="41516"/>
                    <a:pt x="1051526" y="35586"/>
                  </a:cubicBezTo>
                  <a:cubicBezTo>
                    <a:pt x="1055134" y="29655"/>
                    <a:pt x="1059944" y="24910"/>
                    <a:pt x="1065957" y="20956"/>
                  </a:cubicBezTo>
                  <a:cubicBezTo>
                    <a:pt x="1071971" y="17002"/>
                    <a:pt x="1078786" y="14234"/>
                    <a:pt x="1086403" y="12257"/>
                  </a:cubicBezTo>
                  <a:cubicBezTo>
                    <a:pt x="1094020" y="10280"/>
                    <a:pt x="1102037" y="9489"/>
                    <a:pt x="1110055" y="9489"/>
                  </a:cubicBezTo>
                  <a:cubicBezTo>
                    <a:pt x="1128095" y="9489"/>
                    <a:pt x="1141725" y="11466"/>
                    <a:pt x="1149743" y="15420"/>
                  </a:cubicBezTo>
                  <a:lnTo>
                    <a:pt x="1149743" y="43493"/>
                  </a:lnTo>
                  <a:cubicBezTo>
                    <a:pt x="1139721" y="36376"/>
                    <a:pt x="1127293" y="32818"/>
                    <a:pt x="1111659" y="32818"/>
                  </a:cubicBezTo>
                  <a:cubicBezTo>
                    <a:pt x="1107249" y="32818"/>
                    <a:pt x="1103240" y="33213"/>
                    <a:pt x="1098830" y="34004"/>
                  </a:cubicBezTo>
                  <a:cubicBezTo>
                    <a:pt x="1094821" y="34795"/>
                    <a:pt x="1090812" y="35981"/>
                    <a:pt x="1087605" y="37958"/>
                  </a:cubicBezTo>
                  <a:cubicBezTo>
                    <a:pt x="1084398" y="39935"/>
                    <a:pt x="1081592" y="42307"/>
                    <a:pt x="1079588" y="45075"/>
                  </a:cubicBezTo>
                  <a:cubicBezTo>
                    <a:pt x="1077583" y="47843"/>
                    <a:pt x="1076381" y="51401"/>
                    <a:pt x="1076381" y="55355"/>
                  </a:cubicBezTo>
                  <a:cubicBezTo>
                    <a:pt x="1076381" y="59309"/>
                    <a:pt x="1077182" y="62472"/>
                    <a:pt x="1078786" y="65240"/>
                  </a:cubicBezTo>
                  <a:cubicBezTo>
                    <a:pt x="1080389" y="68008"/>
                    <a:pt x="1082795" y="70776"/>
                    <a:pt x="1086002" y="72753"/>
                  </a:cubicBezTo>
                  <a:cubicBezTo>
                    <a:pt x="1089209" y="75125"/>
                    <a:pt x="1092817" y="77497"/>
                    <a:pt x="1097227" y="79474"/>
                  </a:cubicBezTo>
                  <a:cubicBezTo>
                    <a:pt x="1101636" y="81451"/>
                    <a:pt x="1106848" y="84219"/>
                    <a:pt x="1112861" y="86591"/>
                  </a:cubicBezTo>
                  <a:cubicBezTo>
                    <a:pt x="1118874" y="89755"/>
                    <a:pt x="1124487" y="92918"/>
                    <a:pt x="1130099" y="96476"/>
                  </a:cubicBezTo>
                  <a:cubicBezTo>
                    <a:pt x="1135712" y="100035"/>
                    <a:pt x="1140122" y="103593"/>
                    <a:pt x="1144130" y="107943"/>
                  </a:cubicBezTo>
                  <a:cubicBezTo>
                    <a:pt x="1148139" y="111897"/>
                    <a:pt x="1151346" y="116641"/>
                    <a:pt x="1153752" y="121782"/>
                  </a:cubicBezTo>
                  <a:cubicBezTo>
                    <a:pt x="1156157" y="126922"/>
                    <a:pt x="1157360" y="132457"/>
                    <a:pt x="1157360" y="139179"/>
                  </a:cubicBezTo>
                  <a:cubicBezTo>
                    <a:pt x="1157360" y="147878"/>
                    <a:pt x="1155756" y="155390"/>
                    <a:pt x="1152148" y="161321"/>
                  </a:cubicBezTo>
                  <a:cubicBezTo>
                    <a:pt x="1148540" y="167252"/>
                    <a:pt x="1143729" y="171997"/>
                    <a:pt x="1137716" y="175951"/>
                  </a:cubicBezTo>
                  <a:cubicBezTo>
                    <a:pt x="1131703" y="179509"/>
                    <a:pt x="1124888" y="182277"/>
                    <a:pt x="1116870" y="184254"/>
                  </a:cubicBezTo>
                  <a:cubicBezTo>
                    <a:pt x="1108852" y="186231"/>
                    <a:pt x="1100835" y="186626"/>
                    <a:pt x="1092015" y="186626"/>
                  </a:cubicBezTo>
                  <a:cubicBezTo>
                    <a:pt x="1089209" y="186626"/>
                    <a:pt x="1085601" y="186231"/>
                    <a:pt x="1081191" y="185835"/>
                  </a:cubicBezTo>
                  <a:cubicBezTo>
                    <a:pt x="1076781" y="185440"/>
                    <a:pt x="1072772" y="184649"/>
                    <a:pt x="1067962" y="183858"/>
                  </a:cubicBezTo>
                  <a:cubicBezTo>
                    <a:pt x="1063151" y="183068"/>
                    <a:pt x="1059142" y="181881"/>
                    <a:pt x="1055534" y="180695"/>
                  </a:cubicBezTo>
                  <a:cubicBezTo>
                    <a:pt x="1051526" y="179905"/>
                    <a:pt x="1048719" y="178718"/>
                    <a:pt x="1045913" y="177137"/>
                  </a:cubicBezTo>
                  <a:lnTo>
                    <a:pt x="1045913" y="177137"/>
                  </a:lnTo>
                  <a:close/>
                  <a:moveTo>
                    <a:pt x="1285242" y="183858"/>
                  </a:moveTo>
                  <a:lnTo>
                    <a:pt x="1257180" y="183858"/>
                  </a:lnTo>
                  <a:lnTo>
                    <a:pt x="1257180" y="164484"/>
                  </a:lnTo>
                  <a:lnTo>
                    <a:pt x="1256780" y="164484"/>
                  </a:lnTo>
                  <a:cubicBezTo>
                    <a:pt x="1248762" y="179509"/>
                    <a:pt x="1235933" y="186626"/>
                    <a:pt x="1218695" y="186626"/>
                  </a:cubicBezTo>
                  <a:cubicBezTo>
                    <a:pt x="1189431" y="186626"/>
                    <a:pt x="1174598" y="169229"/>
                    <a:pt x="1174598" y="134434"/>
                  </a:cubicBezTo>
                  <a:lnTo>
                    <a:pt x="1174598" y="61286"/>
                  </a:lnTo>
                  <a:lnTo>
                    <a:pt x="1202660" y="61286"/>
                  </a:lnTo>
                  <a:lnTo>
                    <a:pt x="1202660" y="131666"/>
                  </a:lnTo>
                  <a:cubicBezTo>
                    <a:pt x="1202660" y="153808"/>
                    <a:pt x="1211078" y="164880"/>
                    <a:pt x="1228717" y="164880"/>
                  </a:cubicBezTo>
                  <a:cubicBezTo>
                    <a:pt x="1237136" y="164880"/>
                    <a:pt x="1243951" y="161716"/>
                    <a:pt x="1249163" y="155785"/>
                  </a:cubicBezTo>
                  <a:cubicBezTo>
                    <a:pt x="1254775" y="149855"/>
                    <a:pt x="1257180" y="141947"/>
                    <a:pt x="1257180" y="132062"/>
                  </a:cubicBezTo>
                  <a:lnTo>
                    <a:pt x="1257180" y="61286"/>
                  </a:lnTo>
                  <a:lnTo>
                    <a:pt x="1285242" y="61286"/>
                  </a:lnTo>
                  <a:cubicBezTo>
                    <a:pt x="1285242" y="61286"/>
                    <a:pt x="1285242" y="183858"/>
                    <a:pt x="1285242" y="183858"/>
                  </a:cubicBezTo>
                  <a:close/>
                  <a:moveTo>
                    <a:pt x="1385063" y="87778"/>
                  </a:moveTo>
                  <a:cubicBezTo>
                    <a:pt x="1381455" y="85010"/>
                    <a:pt x="1376645" y="83824"/>
                    <a:pt x="1370230" y="83824"/>
                  </a:cubicBezTo>
                  <a:cubicBezTo>
                    <a:pt x="1361812" y="83824"/>
                    <a:pt x="1354997" y="87382"/>
                    <a:pt x="1349384" y="94895"/>
                  </a:cubicBezTo>
                  <a:cubicBezTo>
                    <a:pt x="1343772" y="102407"/>
                    <a:pt x="1340966" y="112292"/>
                    <a:pt x="1340966" y="125340"/>
                  </a:cubicBezTo>
                  <a:lnTo>
                    <a:pt x="1340966" y="183858"/>
                  </a:lnTo>
                  <a:lnTo>
                    <a:pt x="1312904" y="183858"/>
                  </a:lnTo>
                  <a:lnTo>
                    <a:pt x="1312904" y="61286"/>
                  </a:lnTo>
                  <a:lnTo>
                    <a:pt x="1340966" y="61286"/>
                  </a:lnTo>
                  <a:lnTo>
                    <a:pt x="1340966" y="86591"/>
                  </a:lnTo>
                  <a:lnTo>
                    <a:pt x="1341366" y="86591"/>
                  </a:lnTo>
                  <a:cubicBezTo>
                    <a:pt x="1344173" y="77893"/>
                    <a:pt x="1348182" y="71171"/>
                    <a:pt x="1354195" y="66426"/>
                  </a:cubicBezTo>
                  <a:cubicBezTo>
                    <a:pt x="1360208" y="61682"/>
                    <a:pt x="1366222" y="59309"/>
                    <a:pt x="1373437" y="59309"/>
                  </a:cubicBezTo>
                  <a:cubicBezTo>
                    <a:pt x="1378649" y="59309"/>
                    <a:pt x="1382257" y="60100"/>
                    <a:pt x="1385063" y="61682"/>
                  </a:cubicBezTo>
                  <a:lnTo>
                    <a:pt x="1385063" y="87778"/>
                  </a:lnTo>
                  <a:lnTo>
                    <a:pt x="1385063" y="87778"/>
                  </a:lnTo>
                  <a:close/>
                  <a:moveTo>
                    <a:pt x="1475263" y="24910"/>
                  </a:moveTo>
                  <a:cubicBezTo>
                    <a:pt x="1471254" y="22933"/>
                    <a:pt x="1467245" y="21747"/>
                    <a:pt x="1462434" y="21747"/>
                  </a:cubicBezTo>
                  <a:cubicBezTo>
                    <a:pt x="1448804" y="21747"/>
                    <a:pt x="1441989" y="29259"/>
                    <a:pt x="1441989" y="44680"/>
                  </a:cubicBezTo>
                  <a:lnTo>
                    <a:pt x="1441989" y="61286"/>
                  </a:lnTo>
                  <a:lnTo>
                    <a:pt x="1470853" y="61286"/>
                  </a:lnTo>
                  <a:lnTo>
                    <a:pt x="1470853" y="83033"/>
                  </a:lnTo>
                  <a:lnTo>
                    <a:pt x="1441989" y="83033"/>
                  </a:lnTo>
                  <a:lnTo>
                    <a:pt x="1441989" y="183858"/>
                  </a:lnTo>
                  <a:lnTo>
                    <a:pt x="1413927" y="183858"/>
                  </a:lnTo>
                  <a:lnTo>
                    <a:pt x="1413927" y="83033"/>
                  </a:lnTo>
                  <a:lnTo>
                    <a:pt x="1392680" y="83033"/>
                  </a:lnTo>
                  <a:lnTo>
                    <a:pt x="1392680" y="61286"/>
                  </a:lnTo>
                  <a:lnTo>
                    <a:pt x="1413927" y="61286"/>
                  </a:lnTo>
                  <a:lnTo>
                    <a:pt x="1413927" y="41516"/>
                  </a:lnTo>
                  <a:cubicBezTo>
                    <a:pt x="1413927" y="28468"/>
                    <a:pt x="1418337" y="18584"/>
                    <a:pt x="1426755" y="11071"/>
                  </a:cubicBezTo>
                  <a:cubicBezTo>
                    <a:pt x="1435174" y="3559"/>
                    <a:pt x="1445998" y="0"/>
                    <a:pt x="1458826" y="0"/>
                  </a:cubicBezTo>
                  <a:cubicBezTo>
                    <a:pt x="1465641" y="0"/>
                    <a:pt x="1471254" y="791"/>
                    <a:pt x="1475263" y="2372"/>
                  </a:cubicBezTo>
                  <a:cubicBezTo>
                    <a:pt x="1475263" y="1977"/>
                    <a:pt x="1475263" y="24910"/>
                    <a:pt x="1475263" y="24910"/>
                  </a:cubicBezTo>
                  <a:close/>
                  <a:moveTo>
                    <a:pt x="1580696" y="183858"/>
                  </a:moveTo>
                  <a:lnTo>
                    <a:pt x="1553436" y="183858"/>
                  </a:lnTo>
                  <a:lnTo>
                    <a:pt x="1553436" y="164880"/>
                  </a:lnTo>
                  <a:lnTo>
                    <a:pt x="1553035" y="164880"/>
                  </a:lnTo>
                  <a:cubicBezTo>
                    <a:pt x="1544616" y="179509"/>
                    <a:pt x="1531788" y="187022"/>
                    <a:pt x="1515351" y="187022"/>
                  </a:cubicBezTo>
                  <a:cubicBezTo>
                    <a:pt x="1503325" y="187022"/>
                    <a:pt x="1493703" y="183858"/>
                    <a:pt x="1486487" y="177137"/>
                  </a:cubicBezTo>
                  <a:cubicBezTo>
                    <a:pt x="1479672" y="170415"/>
                    <a:pt x="1476064" y="162112"/>
                    <a:pt x="1476064" y="151041"/>
                  </a:cubicBezTo>
                  <a:cubicBezTo>
                    <a:pt x="1476064" y="127712"/>
                    <a:pt x="1489695" y="114269"/>
                    <a:pt x="1516554" y="110710"/>
                  </a:cubicBezTo>
                  <a:lnTo>
                    <a:pt x="1553436" y="105570"/>
                  </a:lnTo>
                  <a:cubicBezTo>
                    <a:pt x="1553436" y="88173"/>
                    <a:pt x="1545017" y="79474"/>
                    <a:pt x="1528180" y="79474"/>
                  </a:cubicBezTo>
                  <a:cubicBezTo>
                    <a:pt x="1513347" y="79474"/>
                    <a:pt x="1500118" y="84614"/>
                    <a:pt x="1488091" y="94499"/>
                  </a:cubicBezTo>
                  <a:lnTo>
                    <a:pt x="1488091" y="70380"/>
                  </a:lnTo>
                  <a:cubicBezTo>
                    <a:pt x="1501320" y="62868"/>
                    <a:pt x="1516153" y="58914"/>
                    <a:pt x="1533391" y="58914"/>
                  </a:cubicBezTo>
                  <a:cubicBezTo>
                    <a:pt x="1564660" y="58914"/>
                    <a:pt x="1580696" y="74334"/>
                    <a:pt x="1580696" y="104780"/>
                  </a:cubicBezTo>
                  <a:lnTo>
                    <a:pt x="1580696" y="183858"/>
                  </a:lnTo>
                  <a:lnTo>
                    <a:pt x="1580696" y="183858"/>
                  </a:lnTo>
                  <a:close/>
                  <a:moveTo>
                    <a:pt x="1553436" y="123758"/>
                  </a:moveTo>
                  <a:lnTo>
                    <a:pt x="1527378" y="127317"/>
                  </a:lnTo>
                  <a:cubicBezTo>
                    <a:pt x="1519360" y="128503"/>
                    <a:pt x="1513347" y="130480"/>
                    <a:pt x="1508937" y="133248"/>
                  </a:cubicBezTo>
                  <a:cubicBezTo>
                    <a:pt x="1504928" y="136016"/>
                    <a:pt x="1502924" y="141156"/>
                    <a:pt x="1502924" y="148273"/>
                  </a:cubicBezTo>
                  <a:cubicBezTo>
                    <a:pt x="1502924" y="153413"/>
                    <a:pt x="1504928" y="157762"/>
                    <a:pt x="1508536" y="160926"/>
                  </a:cubicBezTo>
                  <a:cubicBezTo>
                    <a:pt x="1512144" y="164089"/>
                    <a:pt x="1517356" y="166066"/>
                    <a:pt x="1523770" y="166066"/>
                  </a:cubicBezTo>
                  <a:cubicBezTo>
                    <a:pt x="1532189" y="166066"/>
                    <a:pt x="1539405" y="162903"/>
                    <a:pt x="1545017" y="156972"/>
                  </a:cubicBezTo>
                  <a:cubicBezTo>
                    <a:pt x="1550629" y="151041"/>
                    <a:pt x="1553436" y="143528"/>
                    <a:pt x="1553436" y="134434"/>
                  </a:cubicBezTo>
                  <a:lnTo>
                    <a:pt x="1553436" y="123758"/>
                  </a:lnTo>
                  <a:close/>
                  <a:moveTo>
                    <a:pt x="1698957" y="178323"/>
                  </a:moveTo>
                  <a:cubicBezTo>
                    <a:pt x="1688935" y="183858"/>
                    <a:pt x="1677309" y="187022"/>
                    <a:pt x="1663679" y="187022"/>
                  </a:cubicBezTo>
                  <a:cubicBezTo>
                    <a:pt x="1645239" y="187022"/>
                    <a:pt x="1630406" y="181486"/>
                    <a:pt x="1619181" y="170020"/>
                  </a:cubicBezTo>
                  <a:cubicBezTo>
                    <a:pt x="1607956" y="158553"/>
                    <a:pt x="1602344" y="143924"/>
                    <a:pt x="1602344" y="125735"/>
                  </a:cubicBezTo>
                  <a:cubicBezTo>
                    <a:pt x="1602344" y="105570"/>
                    <a:pt x="1608357" y="89359"/>
                    <a:pt x="1620784" y="77102"/>
                  </a:cubicBezTo>
                  <a:cubicBezTo>
                    <a:pt x="1632811" y="64845"/>
                    <a:pt x="1649247" y="58914"/>
                    <a:pt x="1669693" y="58914"/>
                  </a:cubicBezTo>
                  <a:cubicBezTo>
                    <a:pt x="1680917" y="58914"/>
                    <a:pt x="1690940" y="60891"/>
                    <a:pt x="1699759" y="64845"/>
                  </a:cubicBezTo>
                  <a:lnTo>
                    <a:pt x="1699759" y="90545"/>
                  </a:lnTo>
                  <a:cubicBezTo>
                    <a:pt x="1690940" y="84219"/>
                    <a:pt x="1681719" y="81056"/>
                    <a:pt x="1672098" y="81056"/>
                  </a:cubicBezTo>
                  <a:cubicBezTo>
                    <a:pt x="1660071" y="81056"/>
                    <a:pt x="1650450" y="85010"/>
                    <a:pt x="1642833" y="92918"/>
                  </a:cubicBezTo>
                  <a:cubicBezTo>
                    <a:pt x="1635216" y="100826"/>
                    <a:pt x="1631208" y="111106"/>
                    <a:pt x="1631208" y="124154"/>
                  </a:cubicBezTo>
                  <a:cubicBezTo>
                    <a:pt x="1631208" y="136807"/>
                    <a:pt x="1634816" y="146691"/>
                    <a:pt x="1642031" y="154204"/>
                  </a:cubicBezTo>
                  <a:cubicBezTo>
                    <a:pt x="1649247" y="161716"/>
                    <a:pt x="1658869" y="165275"/>
                    <a:pt x="1670895" y="165275"/>
                  </a:cubicBezTo>
                  <a:cubicBezTo>
                    <a:pt x="1680917" y="165275"/>
                    <a:pt x="1690539" y="161716"/>
                    <a:pt x="1699759" y="154599"/>
                  </a:cubicBezTo>
                  <a:lnTo>
                    <a:pt x="1699759" y="178323"/>
                  </a:lnTo>
                  <a:close/>
                  <a:moveTo>
                    <a:pt x="1822831" y="130085"/>
                  </a:moveTo>
                  <a:lnTo>
                    <a:pt x="1738244" y="130085"/>
                  </a:lnTo>
                  <a:cubicBezTo>
                    <a:pt x="1738645" y="141551"/>
                    <a:pt x="1742253" y="150250"/>
                    <a:pt x="1749068" y="156181"/>
                  </a:cubicBezTo>
                  <a:cubicBezTo>
                    <a:pt x="1755883" y="162507"/>
                    <a:pt x="1765104" y="165275"/>
                    <a:pt x="1776729" y="165275"/>
                  </a:cubicBezTo>
                  <a:cubicBezTo>
                    <a:pt x="1789959" y="165275"/>
                    <a:pt x="1801985" y="161321"/>
                    <a:pt x="1813210" y="153413"/>
                  </a:cubicBezTo>
                  <a:lnTo>
                    <a:pt x="1813210" y="175951"/>
                  </a:lnTo>
                  <a:cubicBezTo>
                    <a:pt x="1801985" y="183068"/>
                    <a:pt x="1786752" y="186626"/>
                    <a:pt x="1768311" y="186626"/>
                  </a:cubicBezTo>
                  <a:cubicBezTo>
                    <a:pt x="1749870" y="186626"/>
                    <a:pt x="1735839" y="181091"/>
                    <a:pt x="1725416" y="170020"/>
                  </a:cubicBezTo>
                  <a:cubicBezTo>
                    <a:pt x="1714993" y="158949"/>
                    <a:pt x="1709781" y="143133"/>
                    <a:pt x="1709781" y="122968"/>
                  </a:cubicBezTo>
                  <a:cubicBezTo>
                    <a:pt x="1709781" y="103989"/>
                    <a:pt x="1715394" y="88173"/>
                    <a:pt x="1727019" y="76311"/>
                  </a:cubicBezTo>
                  <a:cubicBezTo>
                    <a:pt x="1738244" y="64449"/>
                    <a:pt x="1752676" y="58123"/>
                    <a:pt x="1769513" y="58123"/>
                  </a:cubicBezTo>
                  <a:cubicBezTo>
                    <a:pt x="1786351" y="58123"/>
                    <a:pt x="1799580" y="63659"/>
                    <a:pt x="1808800" y="74334"/>
                  </a:cubicBezTo>
                  <a:cubicBezTo>
                    <a:pt x="1818021" y="85010"/>
                    <a:pt x="1822831" y="100035"/>
                    <a:pt x="1822831" y="119409"/>
                  </a:cubicBezTo>
                  <a:cubicBezTo>
                    <a:pt x="1822831" y="119409"/>
                    <a:pt x="1822831" y="130085"/>
                    <a:pt x="1822831" y="130085"/>
                  </a:cubicBezTo>
                  <a:close/>
                  <a:moveTo>
                    <a:pt x="1795571" y="110315"/>
                  </a:moveTo>
                  <a:cubicBezTo>
                    <a:pt x="1795571" y="100430"/>
                    <a:pt x="1793166" y="92522"/>
                    <a:pt x="1788355" y="86987"/>
                  </a:cubicBezTo>
                  <a:cubicBezTo>
                    <a:pt x="1783544" y="81451"/>
                    <a:pt x="1777130" y="78684"/>
                    <a:pt x="1769113" y="78684"/>
                  </a:cubicBezTo>
                  <a:cubicBezTo>
                    <a:pt x="1761095" y="78684"/>
                    <a:pt x="1754280" y="81451"/>
                    <a:pt x="1748667" y="87382"/>
                  </a:cubicBezTo>
                  <a:cubicBezTo>
                    <a:pt x="1743055" y="93313"/>
                    <a:pt x="1739447" y="100826"/>
                    <a:pt x="1738244" y="110315"/>
                  </a:cubicBezTo>
                  <a:lnTo>
                    <a:pt x="1795571" y="110315"/>
                  </a:lnTo>
                  <a:lnTo>
                    <a:pt x="1795571" y="110315"/>
                  </a:lnTo>
                  <a:close/>
                </a:path>
              </a:pathLst>
            </a:custGeom>
            <a:solidFill>
              <a:schemeClr val="accent4"/>
            </a:solidFill>
            <a:ln w="4001" cap="flat">
              <a:noFill/>
              <a:prstDash val="solid"/>
              <a:miter/>
            </a:ln>
          </p:spPr>
          <p:txBody>
            <a:bodyPr rtlCol="0" anchor="ctr"/>
            <a:lstStyle/>
            <a:p>
              <a:endParaRPr lang="en-CA"/>
            </a:p>
          </p:txBody>
        </p:sp>
        <p:sp>
          <p:nvSpPr>
            <p:cNvPr id="10" name="Freeform: Shape 9">
              <a:extLst>
                <a:ext uri="{FF2B5EF4-FFF2-40B4-BE49-F238E27FC236}">
                  <a16:creationId xmlns:a16="http://schemas.microsoft.com/office/drawing/2014/main" id="{28FB1909-F6FD-4F3D-8A30-8872C950F048}"/>
                </a:ext>
              </a:extLst>
            </p:cNvPr>
            <p:cNvSpPr/>
            <p:nvPr/>
          </p:nvSpPr>
          <p:spPr bwMode="black">
            <a:xfrm>
              <a:off x="736536" y="586699"/>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80CC28"/>
            </a:solidFill>
            <a:ln w="4001" cap="flat">
              <a:noFill/>
              <a:prstDash val="solid"/>
              <a:miter/>
            </a:ln>
          </p:spPr>
          <p:txBody>
            <a:bodyPr rtlCol="0" anchor="ctr"/>
            <a:lstStyle/>
            <a:p>
              <a:endParaRPr lang="en-CA"/>
            </a:p>
          </p:txBody>
        </p:sp>
        <p:sp>
          <p:nvSpPr>
            <p:cNvPr id="12" name="Freeform: Shape 11">
              <a:extLst>
                <a:ext uri="{FF2B5EF4-FFF2-40B4-BE49-F238E27FC236}">
                  <a16:creationId xmlns:a16="http://schemas.microsoft.com/office/drawing/2014/main" id="{056FCF29-EC60-406E-9DB0-B717F47FCC8B}"/>
                </a:ext>
              </a:extLst>
            </p:cNvPr>
            <p:cNvSpPr/>
            <p:nvPr/>
          </p:nvSpPr>
          <p:spPr bwMode="black">
            <a:xfrm>
              <a:off x="736536" y="736948"/>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FBBC09"/>
            </a:solidFill>
            <a:ln w="4001" cap="flat">
              <a:noFill/>
              <a:prstDash val="solid"/>
              <a:miter/>
            </a:ln>
          </p:spPr>
          <p:txBody>
            <a:bodyPr rtlCol="0" anchor="ctr"/>
            <a:lstStyle/>
            <a:p>
              <a:endParaRPr lang="en-CA"/>
            </a:p>
          </p:txBody>
        </p:sp>
        <p:sp>
          <p:nvSpPr>
            <p:cNvPr id="13" name="Freeform: Shape 12">
              <a:extLst>
                <a:ext uri="{FF2B5EF4-FFF2-40B4-BE49-F238E27FC236}">
                  <a16:creationId xmlns:a16="http://schemas.microsoft.com/office/drawing/2014/main" id="{C29A2260-4E21-4B70-8BBB-AF0695F54650}"/>
                </a:ext>
              </a:extLst>
            </p:cNvPr>
            <p:cNvSpPr/>
            <p:nvPr/>
          </p:nvSpPr>
          <p:spPr bwMode="black">
            <a:xfrm>
              <a:off x="584200" y="736948"/>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00ADEF"/>
            </a:solidFill>
            <a:ln w="4001" cap="flat">
              <a:noFill/>
              <a:prstDash val="solid"/>
              <a:miter/>
            </a:ln>
          </p:spPr>
          <p:txBody>
            <a:bodyPr rtlCol="0" anchor="ctr"/>
            <a:lstStyle/>
            <a:p>
              <a:endParaRPr lang="en-CA"/>
            </a:p>
          </p:txBody>
        </p:sp>
        <p:sp>
          <p:nvSpPr>
            <p:cNvPr id="14" name="Freeform: Shape 13">
              <a:extLst>
                <a:ext uri="{FF2B5EF4-FFF2-40B4-BE49-F238E27FC236}">
                  <a16:creationId xmlns:a16="http://schemas.microsoft.com/office/drawing/2014/main" id="{00C8A0B4-C85F-4DE8-8D26-B1858EAFF6C8}"/>
                </a:ext>
              </a:extLst>
            </p:cNvPr>
            <p:cNvSpPr/>
            <p:nvPr/>
          </p:nvSpPr>
          <p:spPr bwMode="black">
            <a:xfrm>
              <a:off x="584200" y="586699"/>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F1511B"/>
            </a:solidFill>
            <a:ln w="4001" cap="flat">
              <a:noFill/>
              <a:prstDash val="solid"/>
              <a:miter/>
            </a:ln>
          </p:spPr>
          <p:txBody>
            <a:bodyPr rtlCol="0" anchor="ctr"/>
            <a:lstStyle/>
            <a:p>
              <a:endParaRPr lang="en-CA"/>
            </a:p>
          </p:txBody>
        </p:sp>
      </p:grpSp>
    </p:spTree>
    <p:extLst>
      <p:ext uri="{BB962C8B-B14F-4D97-AF65-F5344CB8AC3E}">
        <p14:creationId xmlns:p14="http://schemas.microsoft.com/office/powerpoint/2010/main" val="13663521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9513211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ection Slide">
    <p:bg bwMode="gray">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887445"/>
            <a:ext cx="9144000" cy="646331"/>
          </a:xfrm>
          <a:noFill/>
        </p:spPr>
        <p:txBody>
          <a:bodyPr lIns="0" tIns="0" rIns="0" bIns="0" anchor="b" anchorCtr="0">
            <a:spAutoFit/>
          </a:bodyPr>
          <a:lstStyle>
            <a:lvl1pPr>
              <a:defRPr sz="4200" spc="-50" baseline="0">
                <a:solidFill>
                  <a:srgbClr val="505050"/>
                </a:solidFill>
                <a:latin typeface="+mj-lt"/>
                <a:cs typeface="Segoe UI" panose="020B0502040204020203" pitchFamily="34" charset="0"/>
              </a:defRPr>
            </a:lvl1pPr>
          </a:lstStyle>
          <a:p>
            <a:r>
              <a:rPr lang="en-US"/>
              <a:t>Section slide</a:t>
            </a:r>
          </a:p>
        </p:txBody>
      </p:sp>
    </p:spTree>
    <p:extLst>
      <p:ext uri="{BB962C8B-B14F-4D97-AF65-F5344CB8AC3E}">
        <p14:creationId xmlns:p14="http://schemas.microsoft.com/office/powerpoint/2010/main" val="39382689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Blank">
    <p:bg bwMode="gray">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56750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column">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91934FE-44AC-4B9A-8555-3BBBEF3C9099}"/>
              </a:ext>
            </a:extLst>
          </p:cNvPr>
          <p:cNvSpPr>
            <a:spLocks noGrp="1"/>
          </p:cNvSpPr>
          <p:nvPr>
            <p:ph type="title" hasCustomPrompt="1"/>
          </p:nvPr>
        </p:nvSpPr>
        <p:spPr>
          <a:xfrm>
            <a:off x="588263" y="297465"/>
            <a:ext cx="5363275" cy="452130"/>
          </a:xfrm>
        </p:spPr>
        <p:txBody>
          <a:bodyPr/>
          <a:lstStyle>
            <a:lvl1pPr>
              <a:defRPr>
                <a:solidFill>
                  <a:srgbClr val="505050"/>
                </a:solidFill>
              </a:defRPr>
            </a:lvl1pPr>
          </a:lstStyle>
          <a:p>
            <a:r>
              <a:rPr lang="en-US"/>
              <a:t>Title (Segoe UI, size 16 </a:t>
            </a:r>
            <a:r>
              <a:rPr lang="en-US" err="1"/>
              <a:t>pt</a:t>
            </a:r>
            <a:r>
              <a:rPr lang="en-US"/>
              <a:t>)</a:t>
            </a:r>
          </a:p>
        </p:txBody>
      </p:sp>
      <p:sp>
        <p:nvSpPr>
          <p:cNvPr id="4" name="Text Placeholder 3">
            <a:extLst>
              <a:ext uri="{FF2B5EF4-FFF2-40B4-BE49-F238E27FC236}">
                <a16:creationId xmlns:a16="http://schemas.microsoft.com/office/drawing/2014/main" id="{C86287D4-2837-0147-B1FC-88CB12D7F50A}"/>
              </a:ext>
            </a:extLst>
          </p:cNvPr>
          <p:cNvSpPr>
            <a:spLocks noGrp="1"/>
          </p:cNvSpPr>
          <p:nvPr>
            <p:ph type="body" sz="quarter" idx="10" hasCustomPrompt="1"/>
          </p:nvPr>
        </p:nvSpPr>
        <p:spPr>
          <a:xfrm>
            <a:off x="591706" y="1053217"/>
            <a:ext cx="11015060" cy="726353"/>
          </a:xfrm>
        </p:spPr>
        <p:txBody>
          <a:bodyPr wrap="square">
            <a:spAutoFit/>
          </a:bodyPr>
          <a:lstStyle>
            <a:lvl1pPr marL="0" indent="0">
              <a:buNone/>
              <a:defRPr b="0" i="0">
                <a:solidFill>
                  <a:srgbClr val="505050"/>
                </a:solidFill>
                <a:latin typeface="Segoe UI" panose="020B0502040204020203" pitchFamily="34" charset="0"/>
                <a:cs typeface="Segoe UI" panose="020B0502040204020203" pitchFamily="34" charset="0"/>
              </a:defRPr>
            </a:lvl1pPr>
            <a:lvl2pPr marL="228600" indent="0">
              <a:buNone/>
              <a:defRPr b="0" i="0">
                <a:solidFill>
                  <a:srgbClr val="505050"/>
                </a:solidFill>
                <a:latin typeface="Segoe UI" panose="020B0502040204020203" pitchFamily="34" charset="0"/>
                <a:cs typeface="Segoe UI" panose="020B0502040204020203" pitchFamily="34" charset="0"/>
              </a:defRPr>
            </a:lvl2pPr>
            <a:lvl3pPr marL="457200" indent="0">
              <a:buNone/>
              <a:defRPr b="0" i="0">
                <a:solidFill>
                  <a:srgbClr val="505050"/>
                </a:solidFill>
                <a:latin typeface="Segoe UI" panose="020B0502040204020203" pitchFamily="34" charset="0"/>
                <a:cs typeface="Segoe UI" panose="020B0502040204020203" pitchFamily="34" charset="0"/>
              </a:defRPr>
            </a:lvl3pPr>
            <a:lvl4pPr marL="685800" indent="0">
              <a:buNone/>
              <a:defRPr/>
            </a:lvl4pPr>
            <a:lvl5pPr marL="914400" indent="0">
              <a:buNone/>
              <a:defRPr/>
            </a:lvl5pPr>
          </a:lstStyle>
          <a:p>
            <a:pPr lvl="0"/>
            <a:r>
              <a:rPr lang="en-US"/>
              <a:t>First level (Segoe UI, size 16pt)</a:t>
            </a:r>
          </a:p>
          <a:p>
            <a:pPr lvl="1"/>
            <a:r>
              <a:rPr lang="en-US"/>
              <a:t>Second level (Segoe UI, size 14pt)</a:t>
            </a:r>
          </a:p>
          <a:p>
            <a:pPr lvl="2"/>
            <a:r>
              <a:rPr lang="en-US"/>
              <a:t>Third level (Segoe UI, size 12pt)</a:t>
            </a:r>
          </a:p>
        </p:txBody>
      </p:sp>
    </p:spTree>
    <p:extLst>
      <p:ext uri="{BB962C8B-B14F-4D97-AF65-F5344CB8AC3E}">
        <p14:creationId xmlns:p14="http://schemas.microsoft.com/office/powerpoint/2010/main" val="34370267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0">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C35EA4"/>
          </p15:clr>
        </p15:guide>
        <p15:guide id="14" pos="3155">
          <p15:clr>
            <a:srgbClr val="A4A3A4"/>
          </p15:clr>
        </p15:guide>
        <p15:guide id="15" pos="3338">
          <p15:clr>
            <a:srgbClr val="A4A3A4"/>
          </p15:clr>
        </p15:guide>
        <p15:guide id="16" pos="3749">
          <p15:clr>
            <a:srgbClr val="C35EA4"/>
          </p15:clr>
        </p15:guide>
        <p15:guide id="17" pos="3932">
          <p15:clr>
            <a:srgbClr val="C35EA4"/>
          </p15:clr>
        </p15:guide>
        <p15:guide id="18" pos="4343">
          <p15:clr>
            <a:srgbClr val="A4A3A4"/>
          </p15:clr>
        </p15:guide>
        <p15:guide id="19" pos="4526">
          <p15:clr>
            <a:srgbClr val="A4A3A4"/>
          </p15:clr>
        </p15:guide>
        <p15:guide id="20" pos="4937">
          <p15:clr>
            <a:srgbClr val="C35EA4"/>
          </p15:clr>
        </p15:guide>
        <p15:guide id="21" pos="5120">
          <p15:clr>
            <a:srgbClr val="C35E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20">
          <p15:clr>
            <a:srgbClr val="5ACBF0"/>
          </p15:clr>
        </p15:guide>
        <p15:guide id="31" pos="2743">
          <p15:clr>
            <a:srgbClr val="C35EA4"/>
          </p15:clr>
        </p15:guide>
        <p15:guide id="32" orient="horz" pos="1439">
          <p15:clr>
            <a:srgbClr val="C35EA4"/>
          </p15:clr>
        </p15:guide>
        <p15:guide id="33" orient="horz" pos="1625">
          <p15:clr>
            <a:srgbClr val="C35EA4"/>
          </p15:clr>
        </p15:guide>
        <p15:guide id="35" orient="horz" pos="2250">
          <p15:clr>
            <a:srgbClr val="C35EA4"/>
          </p15:clr>
        </p15:guide>
        <p15:guide id="36" orient="horz" pos="2066">
          <p15:clr>
            <a:srgbClr val="C35EA4"/>
          </p15:clr>
        </p15:guide>
        <p15:guide id="37" orient="horz" pos="2697">
          <p15:clr>
            <a:srgbClr val="C35EA4"/>
          </p15:clr>
        </p15:guide>
        <p15:guide id="38" orient="horz" pos="2880">
          <p15:clr>
            <a:srgbClr val="C35EA4"/>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column">
    <p:bg>
      <p:bgPr>
        <a:solidFill>
          <a:schemeClr val="bg1"/>
        </a:solidFill>
        <a:effectLst/>
      </p:bgPr>
    </p:bg>
    <p:spTree>
      <p:nvGrpSpPr>
        <p:cNvPr id="1" name=""/>
        <p:cNvGrpSpPr/>
        <p:nvPr/>
      </p:nvGrpSpPr>
      <p:grpSpPr>
        <a:xfrm>
          <a:off x="0" y="0"/>
          <a:ext cx="0" cy="0"/>
          <a:chOff x="0" y="0"/>
          <a:chExt cx="0" cy="0"/>
        </a:xfrm>
      </p:grpSpPr>
      <p:sp>
        <p:nvSpPr>
          <p:cNvPr id="25" name="Text Placeholder 3"/>
          <p:cNvSpPr>
            <a:spLocks noGrp="1"/>
          </p:cNvSpPr>
          <p:nvPr>
            <p:ph type="body" sz="quarter" idx="10" hasCustomPrompt="1"/>
          </p:nvPr>
        </p:nvSpPr>
        <p:spPr>
          <a:xfrm>
            <a:off x="586390" y="1472037"/>
            <a:ext cx="5365148" cy="726353"/>
          </a:xfrm>
        </p:spPr>
        <p:txBody>
          <a:bodyPr wrap="square">
            <a:spAutoFit/>
          </a:bodyPr>
          <a:lstStyle>
            <a:lvl1pPr marL="0" indent="0">
              <a:buNone/>
              <a:defRPr>
                <a:solidFill>
                  <a:srgbClr val="505050"/>
                </a:solidFill>
              </a:defRPr>
            </a:lvl1pPr>
            <a:lvl2pPr marL="228600" indent="0">
              <a:buNone/>
              <a:defRPr>
                <a:solidFill>
                  <a:srgbClr val="505050"/>
                </a:solidFill>
              </a:defRPr>
            </a:lvl2pPr>
            <a:lvl3pPr marL="457200" indent="0">
              <a:buNone/>
              <a:defRPr>
                <a:solidFill>
                  <a:srgbClr val="505050"/>
                </a:solidFill>
              </a:defRPr>
            </a:lvl3pPr>
            <a:lvl4pPr marL="685800" indent="0">
              <a:buNone/>
              <a:defRPr/>
            </a:lvl4pPr>
            <a:lvl5pPr marL="914400" indent="0">
              <a:buNone/>
              <a:defRPr/>
            </a:lvl5pPr>
          </a:lstStyle>
          <a:p>
            <a:pPr lvl="0"/>
            <a:r>
              <a:rPr lang="en-US"/>
              <a:t>First level (Segoe UI, size 16pt)</a:t>
            </a:r>
          </a:p>
          <a:p>
            <a:pPr lvl="1"/>
            <a:r>
              <a:rPr lang="en-US"/>
              <a:t>Second level (Segoe UI, size 14pt)</a:t>
            </a:r>
          </a:p>
          <a:p>
            <a:pPr lvl="2"/>
            <a:r>
              <a:rPr lang="en-US"/>
              <a:t>Third level (Segoe UI, size 12pt)</a:t>
            </a:r>
          </a:p>
        </p:txBody>
      </p:sp>
      <p:sp>
        <p:nvSpPr>
          <p:cNvPr id="26" name="Text Placeholder 2"/>
          <p:cNvSpPr>
            <a:spLocks noGrp="1"/>
          </p:cNvSpPr>
          <p:nvPr>
            <p:ph type="body" sz="quarter" idx="11" hasCustomPrompt="1"/>
          </p:nvPr>
        </p:nvSpPr>
        <p:spPr>
          <a:xfrm>
            <a:off x="6242050" y="1472037"/>
            <a:ext cx="5360670" cy="726353"/>
          </a:xfrm>
        </p:spPr>
        <p:txBody>
          <a:bodyPr/>
          <a:lstStyle>
            <a:lvl1pPr>
              <a:defRPr>
                <a:solidFill>
                  <a:srgbClr val="505050"/>
                </a:solidFill>
              </a:defRPr>
            </a:lvl1pPr>
            <a:lvl2pPr>
              <a:defRPr>
                <a:solidFill>
                  <a:srgbClr val="505050"/>
                </a:solidFill>
              </a:defRPr>
            </a:lvl2pPr>
            <a:lvl3pPr>
              <a:defRPr>
                <a:solidFill>
                  <a:srgbClr val="505050"/>
                </a:solidFill>
              </a:defRPr>
            </a:lvl3pPr>
          </a:lstStyle>
          <a:p>
            <a:pPr lvl="0"/>
            <a:r>
              <a:rPr lang="en-US"/>
              <a:t>First level (Segoe UI, size 16pt)</a:t>
            </a:r>
          </a:p>
          <a:p>
            <a:pPr lvl="1"/>
            <a:r>
              <a:rPr lang="en-US"/>
              <a:t>Second level (Segoe UI, size 14pt)</a:t>
            </a:r>
          </a:p>
          <a:p>
            <a:pPr lvl="2"/>
            <a:r>
              <a:rPr lang="en-US"/>
              <a:t>Third level (Segoe UI, size 12pt)</a:t>
            </a:r>
          </a:p>
        </p:txBody>
      </p:sp>
      <p:sp>
        <p:nvSpPr>
          <p:cNvPr id="5" name="Title 1">
            <a:extLst>
              <a:ext uri="{FF2B5EF4-FFF2-40B4-BE49-F238E27FC236}">
                <a16:creationId xmlns:a16="http://schemas.microsoft.com/office/drawing/2014/main" id="{388BB4F3-12F0-4629-9B5B-943F33BA91A3}"/>
              </a:ext>
            </a:extLst>
          </p:cNvPr>
          <p:cNvSpPr>
            <a:spLocks noGrp="1"/>
          </p:cNvSpPr>
          <p:nvPr>
            <p:ph type="title" hasCustomPrompt="1"/>
          </p:nvPr>
        </p:nvSpPr>
        <p:spPr>
          <a:xfrm>
            <a:off x="588263" y="585216"/>
            <a:ext cx="5363275" cy="246221"/>
          </a:xfrm>
        </p:spPr>
        <p:txBody>
          <a:bodyPr/>
          <a:lstStyle>
            <a:lvl1pPr>
              <a:defRPr>
                <a:solidFill>
                  <a:srgbClr val="505050"/>
                </a:solidFill>
              </a:defRPr>
            </a:lvl1pPr>
          </a:lstStyle>
          <a:p>
            <a:r>
              <a:rPr lang="en-US"/>
              <a:t>Title (Segoe UI, size 16 </a:t>
            </a:r>
            <a:r>
              <a:rPr lang="en-US" err="1"/>
              <a:t>pt</a:t>
            </a:r>
            <a:r>
              <a:rPr lang="en-US"/>
              <a:t>)</a:t>
            </a:r>
          </a:p>
        </p:txBody>
      </p:sp>
    </p:spTree>
    <p:extLst>
      <p:ext uri="{BB962C8B-B14F-4D97-AF65-F5344CB8AC3E}">
        <p14:creationId xmlns:p14="http://schemas.microsoft.com/office/powerpoint/2010/main" val="38560263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C35EA4"/>
          </p15:clr>
        </p15:guide>
        <p15:guide id="14" pos="3155">
          <p15:clr>
            <a:srgbClr val="A4A3A4"/>
          </p15:clr>
        </p15:guide>
        <p15:guide id="15" pos="3338">
          <p15:clr>
            <a:srgbClr val="A4A3A4"/>
          </p15:clr>
        </p15:guide>
        <p15:guide id="16" pos="3749">
          <p15:clr>
            <a:srgbClr val="C35EA4"/>
          </p15:clr>
        </p15:guide>
        <p15:guide id="17" pos="3932">
          <p15:clr>
            <a:srgbClr val="C35EA4"/>
          </p15:clr>
        </p15:guide>
        <p15:guide id="18" pos="4343">
          <p15:clr>
            <a:srgbClr val="A4A3A4"/>
          </p15:clr>
        </p15:guide>
        <p15:guide id="19" pos="4526">
          <p15:clr>
            <a:srgbClr val="A4A3A4"/>
          </p15:clr>
        </p15:guide>
        <p15:guide id="20" pos="4937">
          <p15:clr>
            <a:srgbClr val="C35EA4"/>
          </p15:clr>
        </p15:guide>
        <p15:guide id="21" pos="5120">
          <p15:clr>
            <a:srgbClr val="C35E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20">
          <p15:clr>
            <a:srgbClr val="5ACBF0"/>
          </p15:clr>
        </p15:guide>
        <p15:guide id="31" pos="2743">
          <p15:clr>
            <a:srgbClr val="C35EA4"/>
          </p15:clr>
        </p15:guide>
        <p15:guide id="32" orient="horz" pos="1439">
          <p15:clr>
            <a:srgbClr val="C35EA4"/>
          </p15:clr>
        </p15:guide>
        <p15:guide id="33" orient="horz" pos="1625">
          <p15:clr>
            <a:srgbClr val="C35EA4"/>
          </p15:clr>
        </p15:guide>
        <p15:guide id="35" orient="horz" pos="2250">
          <p15:clr>
            <a:srgbClr val="C35EA4"/>
          </p15:clr>
        </p15:guide>
        <p15:guide id="36" orient="horz" pos="2066">
          <p15:clr>
            <a:srgbClr val="C35EA4"/>
          </p15:clr>
        </p15:guide>
        <p15:guide id="37" orient="horz" pos="2697">
          <p15:clr>
            <a:srgbClr val="C35EA4"/>
          </p15:clr>
        </p15:guide>
        <p15:guide id="38" orient="horz" pos="2880">
          <p15:clr>
            <a:srgbClr val="C35EA4"/>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3-column">
    <p:bg>
      <p:bgPr>
        <a:solidFill>
          <a:schemeClr val="bg1"/>
        </a:solidFill>
        <a:effectLst/>
      </p:bgPr>
    </p:bg>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A1BE2550-DA43-453C-A328-33C740E65403}"/>
              </a:ext>
            </a:extLst>
          </p:cNvPr>
          <p:cNvSpPr>
            <a:spLocks noGrp="1"/>
          </p:cNvSpPr>
          <p:nvPr>
            <p:ph type="title" hasCustomPrompt="1"/>
          </p:nvPr>
        </p:nvSpPr>
        <p:spPr>
          <a:xfrm>
            <a:off x="588263" y="585216"/>
            <a:ext cx="5363275" cy="246221"/>
          </a:xfrm>
        </p:spPr>
        <p:txBody>
          <a:bodyPr/>
          <a:lstStyle>
            <a:lvl1pPr>
              <a:defRPr>
                <a:solidFill>
                  <a:srgbClr val="505050"/>
                </a:solidFill>
              </a:defRPr>
            </a:lvl1pPr>
          </a:lstStyle>
          <a:p>
            <a:r>
              <a:rPr lang="en-US"/>
              <a:t>Title (Segoe UI, size 16 </a:t>
            </a:r>
            <a:r>
              <a:rPr lang="en-US" err="1"/>
              <a:t>pt</a:t>
            </a:r>
            <a:r>
              <a:rPr lang="en-US"/>
              <a:t>)</a:t>
            </a:r>
          </a:p>
        </p:txBody>
      </p:sp>
      <p:sp>
        <p:nvSpPr>
          <p:cNvPr id="25" name="Text Placeholder 3"/>
          <p:cNvSpPr>
            <a:spLocks noGrp="1"/>
          </p:cNvSpPr>
          <p:nvPr>
            <p:ph type="body" sz="quarter" idx="10" hasCustomPrompt="1"/>
          </p:nvPr>
        </p:nvSpPr>
        <p:spPr>
          <a:xfrm>
            <a:off x="586390" y="1470438"/>
            <a:ext cx="3479198" cy="726353"/>
          </a:xfrm>
        </p:spPr>
        <p:txBody>
          <a:bodyPr wrap="square">
            <a:spAutoFit/>
          </a:bodyPr>
          <a:lstStyle>
            <a:lvl1pPr marL="0" indent="0">
              <a:buNone/>
              <a:defRPr>
                <a:solidFill>
                  <a:srgbClr val="505050"/>
                </a:solidFill>
              </a:defRPr>
            </a:lvl1pPr>
            <a:lvl2pPr marL="228600" indent="0">
              <a:buNone/>
              <a:defRPr>
                <a:solidFill>
                  <a:srgbClr val="505050"/>
                </a:solidFill>
              </a:defRPr>
            </a:lvl2pPr>
            <a:lvl3pPr marL="457200" indent="0">
              <a:buNone/>
              <a:defRPr>
                <a:solidFill>
                  <a:srgbClr val="505050"/>
                </a:solidFill>
              </a:defRPr>
            </a:lvl3pPr>
            <a:lvl4pPr marL="685800" indent="0">
              <a:buNone/>
              <a:defRPr/>
            </a:lvl4pPr>
            <a:lvl5pPr marL="914400" indent="0">
              <a:buNone/>
              <a:defRPr/>
            </a:lvl5pPr>
          </a:lstStyle>
          <a:p>
            <a:pPr lvl="0"/>
            <a:r>
              <a:rPr lang="en-US"/>
              <a:t>First level (Segoe UI, size 16pt)</a:t>
            </a:r>
          </a:p>
          <a:p>
            <a:pPr lvl="1"/>
            <a:r>
              <a:rPr lang="en-US"/>
              <a:t>Second level (Segoe UI, size 14pt)</a:t>
            </a:r>
          </a:p>
          <a:p>
            <a:pPr lvl="2"/>
            <a:r>
              <a:rPr lang="en-US"/>
              <a:t>Third level (Segoe UI, size 12pt)</a:t>
            </a:r>
          </a:p>
        </p:txBody>
      </p:sp>
      <p:sp>
        <p:nvSpPr>
          <p:cNvPr id="5" name="Text Placeholder 3"/>
          <p:cNvSpPr>
            <a:spLocks noGrp="1"/>
          </p:cNvSpPr>
          <p:nvPr>
            <p:ph type="body" sz="quarter" idx="11" hasCustomPrompt="1"/>
          </p:nvPr>
        </p:nvSpPr>
        <p:spPr>
          <a:xfrm>
            <a:off x="4358290" y="1470438"/>
            <a:ext cx="3479198" cy="726353"/>
          </a:xfrm>
        </p:spPr>
        <p:txBody>
          <a:bodyPr wrap="square">
            <a:spAutoFit/>
          </a:bodyPr>
          <a:lstStyle>
            <a:lvl1pPr marL="0" indent="0">
              <a:buNone/>
              <a:defRPr>
                <a:solidFill>
                  <a:srgbClr val="505050"/>
                </a:solidFill>
              </a:defRPr>
            </a:lvl1pPr>
            <a:lvl2pPr marL="228600" indent="0">
              <a:buNone/>
              <a:defRPr>
                <a:solidFill>
                  <a:srgbClr val="505050"/>
                </a:solidFill>
              </a:defRPr>
            </a:lvl2pPr>
            <a:lvl3pPr marL="457200" indent="0">
              <a:buNone/>
              <a:defRPr>
                <a:solidFill>
                  <a:srgbClr val="505050"/>
                </a:solidFill>
              </a:defRPr>
            </a:lvl3pPr>
            <a:lvl4pPr marL="685800" indent="0">
              <a:buNone/>
              <a:defRPr/>
            </a:lvl4pPr>
            <a:lvl5pPr marL="914400" indent="0">
              <a:buNone/>
              <a:defRPr/>
            </a:lvl5pPr>
          </a:lstStyle>
          <a:p>
            <a:pPr lvl="0"/>
            <a:r>
              <a:rPr lang="en-US"/>
              <a:t>First level (Segoe UI, size 16pt)</a:t>
            </a:r>
          </a:p>
          <a:p>
            <a:pPr lvl="1"/>
            <a:r>
              <a:rPr lang="en-US"/>
              <a:t>Second level (Segoe UI, size 14pt)</a:t>
            </a:r>
          </a:p>
          <a:p>
            <a:pPr lvl="2"/>
            <a:r>
              <a:rPr lang="en-US"/>
              <a:t>Third level (Segoe UI, size 12pt)</a:t>
            </a:r>
          </a:p>
        </p:txBody>
      </p:sp>
      <p:sp>
        <p:nvSpPr>
          <p:cNvPr id="6" name="Text Placeholder 3"/>
          <p:cNvSpPr>
            <a:spLocks noGrp="1"/>
          </p:cNvSpPr>
          <p:nvPr>
            <p:ph type="body" sz="quarter" idx="12" hasCustomPrompt="1"/>
          </p:nvPr>
        </p:nvSpPr>
        <p:spPr>
          <a:xfrm>
            <a:off x="8128000" y="1470438"/>
            <a:ext cx="3479198" cy="726353"/>
          </a:xfrm>
        </p:spPr>
        <p:txBody>
          <a:bodyPr wrap="square">
            <a:spAutoFit/>
          </a:bodyPr>
          <a:lstStyle>
            <a:lvl1pPr marL="0" indent="0">
              <a:buNone/>
              <a:defRPr>
                <a:solidFill>
                  <a:srgbClr val="505050"/>
                </a:solidFill>
              </a:defRPr>
            </a:lvl1pPr>
            <a:lvl2pPr marL="228600" indent="0">
              <a:buNone/>
              <a:defRPr>
                <a:solidFill>
                  <a:srgbClr val="505050"/>
                </a:solidFill>
              </a:defRPr>
            </a:lvl2pPr>
            <a:lvl3pPr marL="457200" indent="0">
              <a:buNone/>
              <a:defRPr>
                <a:solidFill>
                  <a:srgbClr val="505050"/>
                </a:solidFill>
              </a:defRPr>
            </a:lvl3pPr>
            <a:lvl4pPr marL="685800" indent="0">
              <a:buNone/>
              <a:defRPr/>
            </a:lvl4pPr>
            <a:lvl5pPr marL="914400" indent="0">
              <a:buNone/>
              <a:defRPr/>
            </a:lvl5pPr>
          </a:lstStyle>
          <a:p>
            <a:pPr lvl="0"/>
            <a:r>
              <a:rPr lang="en-US"/>
              <a:t>First level (Segoe UI, size 16pt)</a:t>
            </a:r>
          </a:p>
          <a:p>
            <a:pPr lvl="1"/>
            <a:r>
              <a:rPr lang="en-US"/>
              <a:t>Second level (Segoe UI, size 14pt)</a:t>
            </a:r>
          </a:p>
          <a:p>
            <a:pPr lvl="2"/>
            <a:r>
              <a:rPr lang="en-US"/>
              <a:t>Third level (Segoe UI, size 12pt)</a:t>
            </a:r>
          </a:p>
        </p:txBody>
      </p:sp>
    </p:spTree>
    <p:extLst>
      <p:ext uri="{BB962C8B-B14F-4D97-AF65-F5344CB8AC3E}">
        <p14:creationId xmlns:p14="http://schemas.microsoft.com/office/powerpoint/2010/main" val="299346858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C35EA4"/>
          </p15:clr>
        </p15:guide>
        <p15:guide id="14" pos="3155">
          <p15:clr>
            <a:srgbClr val="A4A3A4"/>
          </p15:clr>
        </p15:guide>
        <p15:guide id="15" pos="3338">
          <p15:clr>
            <a:srgbClr val="A4A3A4"/>
          </p15:clr>
        </p15:guide>
        <p15:guide id="16" pos="3749">
          <p15:clr>
            <a:srgbClr val="C35EA4"/>
          </p15:clr>
        </p15:guide>
        <p15:guide id="17" pos="3932">
          <p15:clr>
            <a:srgbClr val="C35EA4"/>
          </p15:clr>
        </p15:guide>
        <p15:guide id="18" pos="4343">
          <p15:clr>
            <a:srgbClr val="A4A3A4"/>
          </p15:clr>
        </p15:guide>
        <p15:guide id="19" pos="4526">
          <p15:clr>
            <a:srgbClr val="A4A3A4"/>
          </p15:clr>
        </p15:guide>
        <p15:guide id="20" pos="4937">
          <p15:clr>
            <a:srgbClr val="C35EA4"/>
          </p15:clr>
        </p15:guide>
        <p15:guide id="21" pos="5120">
          <p15:clr>
            <a:srgbClr val="C35E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1" pos="2743">
          <p15:clr>
            <a:srgbClr val="C35EA4"/>
          </p15:clr>
        </p15:guide>
        <p15:guide id="32" orient="horz" pos="1439">
          <p15:clr>
            <a:srgbClr val="C35EA4"/>
          </p15:clr>
        </p15:guide>
        <p15:guide id="33" orient="horz" pos="1625">
          <p15:clr>
            <a:srgbClr val="C35EA4"/>
          </p15:clr>
        </p15:guide>
        <p15:guide id="35" orient="horz" pos="2250">
          <p15:clr>
            <a:srgbClr val="C35EA4"/>
          </p15:clr>
        </p15:guide>
        <p15:guide id="36" orient="horz" pos="2066">
          <p15:clr>
            <a:srgbClr val="C35EA4"/>
          </p15:clr>
        </p15:guide>
        <p15:guide id="37" orient="horz" pos="2697">
          <p15:clr>
            <a:srgbClr val="C35EA4"/>
          </p15:clr>
        </p15:guide>
        <p15:guide id="38" orient="horz" pos="2880">
          <p15:clr>
            <a:srgbClr val="C35EA4"/>
          </p15:clr>
        </p15:guide>
        <p15:guide id="39" orient="horz" pos="920">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Main Title Mast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814FC-36C6-4DD7-9BE3-C8D42F5092D2}"/>
              </a:ext>
            </a:extLst>
          </p:cNvPr>
          <p:cNvSpPr>
            <a:spLocks noGrp="1"/>
          </p:cNvSpPr>
          <p:nvPr>
            <p:ph type="title" hasCustomPrompt="1"/>
          </p:nvPr>
        </p:nvSpPr>
        <p:spPr/>
        <p:txBody>
          <a:bodyPr/>
          <a:lstStyle>
            <a:lvl1pPr>
              <a:defRPr>
                <a:solidFill>
                  <a:srgbClr val="505050"/>
                </a:solidFill>
              </a:defRPr>
            </a:lvl1pPr>
          </a:lstStyle>
          <a:p>
            <a:r>
              <a:rPr lang="en-US"/>
              <a:t>[Blank]</a:t>
            </a:r>
          </a:p>
        </p:txBody>
      </p:sp>
    </p:spTree>
    <p:extLst>
      <p:ext uri="{BB962C8B-B14F-4D97-AF65-F5344CB8AC3E}">
        <p14:creationId xmlns:p14="http://schemas.microsoft.com/office/powerpoint/2010/main" val="1982122956"/>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52708"/>
            <a:ext cx="9144000" cy="581698"/>
          </a:xfrm>
          <a:noFill/>
        </p:spPr>
        <p:txBody>
          <a:bodyPr lIns="0" tIns="0" rIns="0" bIns="0" anchor="b" anchorCtr="0">
            <a:spAutoFit/>
          </a:bodyPr>
          <a:lstStyle>
            <a:lvl1pPr algn="l" defTabSz="932742" rtl="0" eaLnBrk="1" latinLnBrk="0" hangingPunct="1">
              <a:lnSpc>
                <a:spcPct val="90000"/>
              </a:lnSpc>
              <a:spcBef>
                <a:spcPct val="0"/>
              </a:spcBef>
              <a:buNone/>
              <a:defRPr lang="en-US" sz="4200" b="0" kern="1200" cap="none" spc="-50" baseline="0" dirty="0">
                <a:ln w="3175">
                  <a:noFill/>
                </a:ln>
                <a:solidFill>
                  <a:schemeClr val="accent5"/>
                </a:solidFill>
                <a:effectLst/>
                <a:latin typeface="+mj-lt"/>
                <a:ea typeface="+mn-ea"/>
                <a:cs typeface="Segoe UI" pitchFamily="34" charset="0"/>
              </a:defRPr>
            </a:lvl1pPr>
          </a:lstStyle>
          <a:p>
            <a:r>
              <a:rPr lang="en-US"/>
              <a:t>Thank you.</a:t>
            </a:r>
          </a:p>
        </p:txBody>
      </p:sp>
      <p:sp>
        <p:nvSpPr>
          <p:cNvPr id="3"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rgbClr val="505050"/>
                </a:solidFill>
                <a:latin typeface="+mn-lt"/>
              </a:defRPr>
            </a:lvl1pPr>
          </a:lstStyle>
          <a:p>
            <a:pPr lvl="0"/>
            <a:r>
              <a:rPr lang="en-US"/>
              <a:t>Subhead</a:t>
            </a:r>
          </a:p>
        </p:txBody>
      </p:sp>
      <p:grpSp>
        <p:nvGrpSpPr>
          <p:cNvPr id="5" name="Picture 6">
            <a:extLst>
              <a:ext uri="{FF2B5EF4-FFF2-40B4-BE49-F238E27FC236}">
                <a16:creationId xmlns:a16="http://schemas.microsoft.com/office/drawing/2014/main" id="{D2D8176C-3A1D-4C8C-AB7C-46CC30533AD9}"/>
              </a:ext>
            </a:extLst>
          </p:cNvPr>
          <p:cNvGrpSpPr/>
          <p:nvPr userDrawn="1"/>
        </p:nvGrpSpPr>
        <p:grpSpPr bwMode="black">
          <a:xfrm>
            <a:off x="584200" y="586699"/>
            <a:ext cx="2806206" cy="288638"/>
            <a:chOff x="584200" y="586699"/>
            <a:chExt cx="2806206" cy="288638"/>
          </a:xfrm>
        </p:grpSpPr>
        <p:sp>
          <p:nvSpPr>
            <p:cNvPr id="6" name="Freeform: Shape 5">
              <a:extLst>
                <a:ext uri="{FF2B5EF4-FFF2-40B4-BE49-F238E27FC236}">
                  <a16:creationId xmlns:a16="http://schemas.microsoft.com/office/drawing/2014/main" id="{396ECC0A-D66C-4332-820E-F98F87ED7638}"/>
                </a:ext>
              </a:extLst>
            </p:cNvPr>
            <p:cNvSpPr/>
            <p:nvPr/>
          </p:nvSpPr>
          <p:spPr bwMode="black">
            <a:xfrm>
              <a:off x="961835" y="636123"/>
              <a:ext cx="1822831" cy="187021"/>
            </a:xfrm>
            <a:custGeom>
              <a:avLst/>
              <a:gdLst>
                <a:gd name="connsiteX0" fmla="*/ 187615 w 1822831"/>
                <a:gd name="connsiteY0" fmla="*/ 183858 h 187021"/>
                <a:gd name="connsiteX1" fmla="*/ 159152 w 1822831"/>
                <a:gd name="connsiteY1" fmla="*/ 183858 h 187021"/>
                <a:gd name="connsiteX2" fmla="*/ 159152 w 1822831"/>
                <a:gd name="connsiteY2" fmla="*/ 72753 h 187021"/>
                <a:gd name="connsiteX3" fmla="*/ 160756 w 1822831"/>
                <a:gd name="connsiteY3" fmla="*/ 39539 h 187021"/>
                <a:gd name="connsiteX4" fmla="*/ 160355 w 1822831"/>
                <a:gd name="connsiteY4" fmla="*/ 39539 h 187021"/>
                <a:gd name="connsiteX5" fmla="*/ 155544 w 1822831"/>
                <a:gd name="connsiteY5" fmla="*/ 55751 h 187021"/>
                <a:gd name="connsiteX6" fmla="*/ 103429 w 1822831"/>
                <a:gd name="connsiteY6" fmla="*/ 183858 h 187021"/>
                <a:gd name="connsiteX7" fmla="*/ 83384 w 1822831"/>
                <a:gd name="connsiteY7" fmla="*/ 183858 h 187021"/>
                <a:gd name="connsiteX8" fmla="*/ 31269 w 1822831"/>
                <a:gd name="connsiteY8" fmla="*/ 56541 h 187021"/>
                <a:gd name="connsiteX9" fmla="*/ 26459 w 1822831"/>
                <a:gd name="connsiteY9" fmla="*/ 39539 h 187021"/>
                <a:gd name="connsiteX10" fmla="*/ 26058 w 1822831"/>
                <a:gd name="connsiteY10" fmla="*/ 39539 h 187021"/>
                <a:gd name="connsiteX11" fmla="*/ 26859 w 1822831"/>
                <a:gd name="connsiteY11" fmla="*/ 73148 h 187021"/>
                <a:gd name="connsiteX12" fmla="*/ 26859 w 1822831"/>
                <a:gd name="connsiteY12" fmla="*/ 183858 h 187021"/>
                <a:gd name="connsiteX13" fmla="*/ 0 w 1822831"/>
                <a:gd name="connsiteY13" fmla="*/ 183858 h 187021"/>
                <a:gd name="connsiteX14" fmla="*/ 0 w 1822831"/>
                <a:gd name="connsiteY14" fmla="*/ 12257 h 187021"/>
                <a:gd name="connsiteX15" fmla="*/ 40490 w 1822831"/>
                <a:gd name="connsiteY15" fmla="*/ 12257 h 187021"/>
                <a:gd name="connsiteX16" fmla="*/ 86191 w 1822831"/>
                <a:gd name="connsiteY16" fmla="*/ 126526 h 187021"/>
                <a:gd name="connsiteX17" fmla="*/ 93006 w 1822831"/>
                <a:gd name="connsiteY17" fmla="*/ 146296 h 187021"/>
                <a:gd name="connsiteX18" fmla="*/ 93807 w 1822831"/>
                <a:gd name="connsiteY18" fmla="*/ 146296 h 187021"/>
                <a:gd name="connsiteX19" fmla="*/ 101023 w 1822831"/>
                <a:gd name="connsiteY19" fmla="*/ 126131 h 187021"/>
                <a:gd name="connsiteX20" fmla="*/ 147526 w 1822831"/>
                <a:gd name="connsiteY20" fmla="*/ 12257 h 187021"/>
                <a:gd name="connsiteX21" fmla="*/ 186813 w 1822831"/>
                <a:gd name="connsiteY21" fmla="*/ 12257 h 187021"/>
                <a:gd name="connsiteX22" fmla="*/ 186813 w 1822831"/>
                <a:gd name="connsiteY22" fmla="*/ 183858 h 187021"/>
                <a:gd name="connsiteX23" fmla="*/ 232113 w 1822831"/>
                <a:gd name="connsiteY23" fmla="*/ 39539 h 187021"/>
                <a:gd name="connsiteX24" fmla="*/ 220488 w 1822831"/>
                <a:gd name="connsiteY24" fmla="*/ 35190 h 187021"/>
                <a:gd name="connsiteX25" fmla="*/ 215677 w 1822831"/>
                <a:gd name="connsiteY25" fmla="*/ 24119 h 187021"/>
                <a:gd name="connsiteX26" fmla="*/ 220488 w 1822831"/>
                <a:gd name="connsiteY26" fmla="*/ 12653 h 187021"/>
                <a:gd name="connsiteX27" fmla="*/ 232113 w 1822831"/>
                <a:gd name="connsiteY27" fmla="*/ 8303 h 187021"/>
                <a:gd name="connsiteX28" fmla="*/ 244140 w 1822831"/>
                <a:gd name="connsiteY28" fmla="*/ 12653 h 187021"/>
                <a:gd name="connsiteX29" fmla="*/ 248951 w 1822831"/>
                <a:gd name="connsiteY29" fmla="*/ 24119 h 187021"/>
                <a:gd name="connsiteX30" fmla="*/ 244140 w 1822831"/>
                <a:gd name="connsiteY30" fmla="*/ 35190 h 187021"/>
                <a:gd name="connsiteX31" fmla="*/ 232113 w 1822831"/>
                <a:gd name="connsiteY31" fmla="*/ 39539 h 187021"/>
                <a:gd name="connsiteX32" fmla="*/ 246144 w 1822831"/>
                <a:gd name="connsiteY32" fmla="*/ 183858 h 187021"/>
                <a:gd name="connsiteX33" fmla="*/ 218082 w 1822831"/>
                <a:gd name="connsiteY33" fmla="*/ 183858 h 187021"/>
                <a:gd name="connsiteX34" fmla="*/ 218082 w 1822831"/>
                <a:gd name="connsiteY34" fmla="*/ 61286 h 187021"/>
                <a:gd name="connsiteX35" fmla="*/ 246144 w 1822831"/>
                <a:gd name="connsiteY35" fmla="*/ 61286 h 187021"/>
                <a:gd name="connsiteX36" fmla="*/ 246144 w 1822831"/>
                <a:gd name="connsiteY36" fmla="*/ 183858 h 187021"/>
                <a:gd name="connsiteX37" fmla="*/ 362802 w 1822831"/>
                <a:gd name="connsiteY37" fmla="*/ 178323 h 187021"/>
                <a:gd name="connsiteX38" fmla="*/ 327524 w 1822831"/>
                <a:gd name="connsiteY38" fmla="*/ 187022 h 187021"/>
                <a:gd name="connsiteX39" fmla="*/ 283026 w 1822831"/>
                <a:gd name="connsiteY39" fmla="*/ 170020 h 187021"/>
                <a:gd name="connsiteX40" fmla="*/ 266189 w 1822831"/>
                <a:gd name="connsiteY40" fmla="*/ 125735 h 187021"/>
                <a:gd name="connsiteX41" fmla="*/ 284629 w 1822831"/>
                <a:gd name="connsiteY41" fmla="*/ 77102 h 187021"/>
                <a:gd name="connsiteX42" fmla="*/ 333538 w 1822831"/>
                <a:gd name="connsiteY42" fmla="*/ 58914 h 187021"/>
                <a:gd name="connsiteX43" fmla="*/ 363604 w 1822831"/>
                <a:gd name="connsiteY43" fmla="*/ 64845 h 187021"/>
                <a:gd name="connsiteX44" fmla="*/ 363604 w 1822831"/>
                <a:gd name="connsiteY44" fmla="*/ 90545 h 187021"/>
                <a:gd name="connsiteX45" fmla="*/ 335943 w 1822831"/>
                <a:gd name="connsiteY45" fmla="*/ 81056 h 187021"/>
                <a:gd name="connsiteX46" fmla="*/ 306678 w 1822831"/>
                <a:gd name="connsiteY46" fmla="*/ 92918 h 187021"/>
                <a:gd name="connsiteX47" fmla="*/ 295053 w 1822831"/>
                <a:gd name="connsiteY47" fmla="*/ 124154 h 187021"/>
                <a:gd name="connsiteX48" fmla="*/ 305876 w 1822831"/>
                <a:gd name="connsiteY48" fmla="*/ 154204 h 187021"/>
                <a:gd name="connsiteX49" fmla="*/ 334740 w 1822831"/>
                <a:gd name="connsiteY49" fmla="*/ 165275 h 187021"/>
                <a:gd name="connsiteX50" fmla="*/ 363203 w 1822831"/>
                <a:gd name="connsiteY50" fmla="*/ 154599 h 187021"/>
                <a:gd name="connsiteX51" fmla="*/ 362802 w 1822831"/>
                <a:gd name="connsiteY51" fmla="*/ 178323 h 187021"/>
                <a:gd name="connsiteX52" fmla="*/ 362802 w 1822831"/>
                <a:gd name="connsiteY52" fmla="*/ 178323 h 187021"/>
                <a:gd name="connsiteX53" fmla="*/ 457412 w 1822831"/>
                <a:gd name="connsiteY53" fmla="*/ 87778 h 187021"/>
                <a:gd name="connsiteX54" fmla="*/ 442579 w 1822831"/>
                <a:gd name="connsiteY54" fmla="*/ 83824 h 187021"/>
                <a:gd name="connsiteX55" fmla="*/ 421733 w 1822831"/>
                <a:gd name="connsiteY55" fmla="*/ 94895 h 187021"/>
                <a:gd name="connsiteX56" fmla="*/ 413314 w 1822831"/>
                <a:gd name="connsiteY56" fmla="*/ 125340 h 187021"/>
                <a:gd name="connsiteX57" fmla="*/ 413314 w 1822831"/>
                <a:gd name="connsiteY57" fmla="*/ 183858 h 187021"/>
                <a:gd name="connsiteX58" fmla="*/ 385252 w 1822831"/>
                <a:gd name="connsiteY58" fmla="*/ 183858 h 187021"/>
                <a:gd name="connsiteX59" fmla="*/ 385252 w 1822831"/>
                <a:gd name="connsiteY59" fmla="*/ 61286 h 187021"/>
                <a:gd name="connsiteX60" fmla="*/ 413314 w 1822831"/>
                <a:gd name="connsiteY60" fmla="*/ 61286 h 187021"/>
                <a:gd name="connsiteX61" fmla="*/ 413314 w 1822831"/>
                <a:gd name="connsiteY61" fmla="*/ 86591 h 187021"/>
                <a:gd name="connsiteX62" fmla="*/ 413715 w 1822831"/>
                <a:gd name="connsiteY62" fmla="*/ 86591 h 187021"/>
                <a:gd name="connsiteX63" fmla="*/ 426543 w 1822831"/>
                <a:gd name="connsiteY63" fmla="*/ 66426 h 187021"/>
                <a:gd name="connsiteX64" fmla="*/ 445786 w 1822831"/>
                <a:gd name="connsiteY64" fmla="*/ 59309 h 187021"/>
                <a:gd name="connsiteX65" fmla="*/ 457412 w 1822831"/>
                <a:gd name="connsiteY65" fmla="*/ 61682 h 187021"/>
                <a:gd name="connsiteX66" fmla="*/ 457412 w 1822831"/>
                <a:gd name="connsiteY66" fmla="*/ 87778 h 187021"/>
                <a:gd name="connsiteX67" fmla="*/ 457412 w 1822831"/>
                <a:gd name="connsiteY67" fmla="*/ 87778 h 187021"/>
                <a:gd name="connsiteX68" fmla="*/ 521153 w 1822831"/>
                <a:gd name="connsiteY68" fmla="*/ 186626 h 187021"/>
                <a:gd name="connsiteX69" fmla="*/ 475051 w 1822831"/>
                <a:gd name="connsiteY69" fmla="*/ 169624 h 187021"/>
                <a:gd name="connsiteX70" fmla="*/ 457812 w 1822831"/>
                <a:gd name="connsiteY70" fmla="*/ 124154 h 187021"/>
                <a:gd name="connsiteX71" fmla="*/ 475852 w 1822831"/>
                <a:gd name="connsiteY71" fmla="*/ 75916 h 187021"/>
                <a:gd name="connsiteX72" fmla="*/ 523959 w 1822831"/>
                <a:gd name="connsiteY72" fmla="*/ 58518 h 187021"/>
                <a:gd name="connsiteX73" fmla="*/ 569259 w 1822831"/>
                <a:gd name="connsiteY73" fmla="*/ 75520 h 187021"/>
                <a:gd name="connsiteX74" fmla="*/ 585695 w 1822831"/>
                <a:gd name="connsiteY74" fmla="*/ 122177 h 187021"/>
                <a:gd name="connsiteX75" fmla="*/ 568056 w 1822831"/>
                <a:gd name="connsiteY75" fmla="*/ 169229 h 187021"/>
                <a:gd name="connsiteX76" fmla="*/ 521153 w 1822831"/>
                <a:gd name="connsiteY76" fmla="*/ 186626 h 187021"/>
                <a:gd name="connsiteX77" fmla="*/ 522355 w 1822831"/>
                <a:gd name="connsiteY77" fmla="*/ 80660 h 187021"/>
                <a:gd name="connsiteX78" fmla="*/ 496298 w 1822831"/>
                <a:gd name="connsiteY78" fmla="*/ 92127 h 187021"/>
                <a:gd name="connsiteX79" fmla="*/ 486676 w 1822831"/>
                <a:gd name="connsiteY79" fmla="*/ 123363 h 187021"/>
                <a:gd name="connsiteX80" fmla="*/ 496298 w 1822831"/>
                <a:gd name="connsiteY80" fmla="*/ 153808 h 187021"/>
                <a:gd name="connsiteX81" fmla="*/ 522355 w 1822831"/>
                <a:gd name="connsiteY81" fmla="*/ 164880 h 187021"/>
                <a:gd name="connsiteX82" fmla="*/ 548012 w 1822831"/>
                <a:gd name="connsiteY82" fmla="*/ 153808 h 187021"/>
                <a:gd name="connsiteX83" fmla="*/ 556832 w 1822831"/>
                <a:gd name="connsiteY83" fmla="*/ 122968 h 187021"/>
                <a:gd name="connsiteX84" fmla="*/ 548012 w 1822831"/>
                <a:gd name="connsiteY84" fmla="*/ 91732 h 187021"/>
                <a:gd name="connsiteX85" fmla="*/ 522355 w 1822831"/>
                <a:gd name="connsiteY85" fmla="*/ 80660 h 187021"/>
                <a:gd name="connsiteX86" fmla="*/ 597321 w 1822831"/>
                <a:gd name="connsiteY86" fmla="*/ 179905 h 187021"/>
                <a:gd name="connsiteX87" fmla="*/ 597321 w 1822831"/>
                <a:gd name="connsiteY87" fmla="*/ 154204 h 187021"/>
                <a:gd name="connsiteX88" fmla="*/ 632198 w 1822831"/>
                <a:gd name="connsiteY88" fmla="*/ 166066 h 187021"/>
                <a:gd name="connsiteX89" fmla="*/ 657855 w 1822831"/>
                <a:gd name="connsiteY89" fmla="*/ 151041 h 187021"/>
                <a:gd name="connsiteX90" fmla="*/ 655850 w 1822831"/>
                <a:gd name="connsiteY90" fmla="*/ 143924 h 187021"/>
                <a:gd name="connsiteX91" fmla="*/ 649837 w 1822831"/>
                <a:gd name="connsiteY91" fmla="*/ 138783 h 187021"/>
                <a:gd name="connsiteX92" fmla="*/ 641018 w 1822831"/>
                <a:gd name="connsiteY92" fmla="*/ 134830 h 187021"/>
                <a:gd name="connsiteX93" fmla="*/ 629793 w 1822831"/>
                <a:gd name="connsiteY93" fmla="*/ 130876 h 187021"/>
                <a:gd name="connsiteX94" fmla="*/ 616163 w 1822831"/>
                <a:gd name="connsiteY94" fmla="*/ 124549 h 187021"/>
                <a:gd name="connsiteX95" fmla="*/ 606141 w 1822831"/>
                <a:gd name="connsiteY95" fmla="*/ 117037 h 187021"/>
                <a:gd name="connsiteX96" fmla="*/ 600127 w 1822831"/>
                <a:gd name="connsiteY96" fmla="*/ 107547 h 187021"/>
                <a:gd name="connsiteX97" fmla="*/ 598123 w 1822831"/>
                <a:gd name="connsiteY97" fmla="*/ 94895 h 187021"/>
                <a:gd name="connsiteX98" fmla="*/ 602533 w 1822831"/>
                <a:gd name="connsiteY98" fmla="*/ 79079 h 187021"/>
                <a:gd name="connsiteX99" fmla="*/ 613757 w 1822831"/>
                <a:gd name="connsiteY99" fmla="*/ 67612 h 187021"/>
                <a:gd name="connsiteX100" fmla="*/ 630194 w 1822831"/>
                <a:gd name="connsiteY100" fmla="*/ 60495 h 187021"/>
                <a:gd name="connsiteX101" fmla="*/ 649035 w 1822831"/>
                <a:gd name="connsiteY101" fmla="*/ 58123 h 187021"/>
                <a:gd name="connsiteX102" fmla="*/ 679904 w 1822831"/>
                <a:gd name="connsiteY102" fmla="*/ 63263 h 187021"/>
                <a:gd name="connsiteX103" fmla="*/ 679904 w 1822831"/>
                <a:gd name="connsiteY103" fmla="*/ 87382 h 187021"/>
                <a:gd name="connsiteX104" fmla="*/ 649837 w 1822831"/>
                <a:gd name="connsiteY104" fmla="*/ 78684 h 187021"/>
                <a:gd name="connsiteX105" fmla="*/ 640216 w 1822831"/>
                <a:gd name="connsiteY105" fmla="*/ 79870 h 187021"/>
                <a:gd name="connsiteX106" fmla="*/ 633000 w 1822831"/>
                <a:gd name="connsiteY106" fmla="*/ 83033 h 187021"/>
                <a:gd name="connsiteX107" fmla="*/ 628189 w 1822831"/>
                <a:gd name="connsiteY107" fmla="*/ 87778 h 187021"/>
                <a:gd name="connsiteX108" fmla="*/ 626586 w 1822831"/>
                <a:gd name="connsiteY108" fmla="*/ 93709 h 187021"/>
                <a:gd name="connsiteX109" fmla="*/ 628189 w 1822831"/>
                <a:gd name="connsiteY109" fmla="*/ 100430 h 187021"/>
                <a:gd name="connsiteX110" fmla="*/ 633000 w 1822831"/>
                <a:gd name="connsiteY110" fmla="*/ 105175 h 187021"/>
                <a:gd name="connsiteX111" fmla="*/ 641018 w 1822831"/>
                <a:gd name="connsiteY111" fmla="*/ 109129 h 187021"/>
                <a:gd name="connsiteX112" fmla="*/ 651842 w 1822831"/>
                <a:gd name="connsiteY112" fmla="*/ 113083 h 187021"/>
                <a:gd name="connsiteX113" fmla="*/ 666274 w 1822831"/>
                <a:gd name="connsiteY113" fmla="*/ 119805 h 187021"/>
                <a:gd name="connsiteX114" fmla="*/ 677097 w 1822831"/>
                <a:gd name="connsiteY114" fmla="*/ 127317 h 187021"/>
                <a:gd name="connsiteX115" fmla="*/ 683912 w 1822831"/>
                <a:gd name="connsiteY115" fmla="*/ 137202 h 187021"/>
                <a:gd name="connsiteX116" fmla="*/ 686318 w 1822831"/>
                <a:gd name="connsiteY116" fmla="*/ 150250 h 187021"/>
                <a:gd name="connsiteX117" fmla="*/ 681908 w 1822831"/>
                <a:gd name="connsiteY117" fmla="*/ 166461 h 187021"/>
                <a:gd name="connsiteX118" fmla="*/ 670282 w 1822831"/>
                <a:gd name="connsiteY118" fmla="*/ 177928 h 187021"/>
                <a:gd name="connsiteX119" fmla="*/ 653445 w 1822831"/>
                <a:gd name="connsiteY119" fmla="*/ 184649 h 187021"/>
                <a:gd name="connsiteX120" fmla="*/ 633401 w 1822831"/>
                <a:gd name="connsiteY120" fmla="*/ 187022 h 187021"/>
                <a:gd name="connsiteX121" fmla="*/ 597321 w 1822831"/>
                <a:gd name="connsiteY121" fmla="*/ 179905 h 187021"/>
                <a:gd name="connsiteX122" fmla="*/ 597321 w 1822831"/>
                <a:gd name="connsiteY122" fmla="*/ 179905 h 187021"/>
                <a:gd name="connsiteX123" fmla="*/ 758077 w 1822831"/>
                <a:gd name="connsiteY123" fmla="*/ 186626 h 187021"/>
                <a:gd name="connsiteX124" fmla="*/ 711975 w 1822831"/>
                <a:gd name="connsiteY124" fmla="*/ 169624 h 187021"/>
                <a:gd name="connsiteX125" fmla="*/ 694736 w 1822831"/>
                <a:gd name="connsiteY125" fmla="*/ 124154 h 187021"/>
                <a:gd name="connsiteX126" fmla="*/ 712776 w 1822831"/>
                <a:gd name="connsiteY126" fmla="*/ 75916 h 187021"/>
                <a:gd name="connsiteX127" fmla="*/ 760883 w 1822831"/>
                <a:gd name="connsiteY127" fmla="*/ 58518 h 187021"/>
                <a:gd name="connsiteX128" fmla="*/ 806183 w 1822831"/>
                <a:gd name="connsiteY128" fmla="*/ 75520 h 187021"/>
                <a:gd name="connsiteX129" fmla="*/ 822619 w 1822831"/>
                <a:gd name="connsiteY129" fmla="*/ 122177 h 187021"/>
                <a:gd name="connsiteX130" fmla="*/ 804980 w 1822831"/>
                <a:gd name="connsiteY130" fmla="*/ 169229 h 187021"/>
                <a:gd name="connsiteX131" fmla="*/ 758077 w 1822831"/>
                <a:gd name="connsiteY131" fmla="*/ 186626 h 187021"/>
                <a:gd name="connsiteX132" fmla="*/ 759680 w 1822831"/>
                <a:gd name="connsiteY132" fmla="*/ 80660 h 187021"/>
                <a:gd name="connsiteX133" fmla="*/ 733623 w 1822831"/>
                <a:gd name="connsiteY133" fmla="*/ 92127 h 187021"/>
                <a:gd name="connsiteX134" fmla="*/ 724001 w 1822831"/>
                <a:gd name="connsiteY134" fmla="*/ 123363 h 187021"/>
                <a:gd name="connsiteX135" fmla="*/ 733623 w 1822831"/>
                <a:gd name="connsiteY135" fmla="*/ 153808 h 187021"/>
                <a:gd name="connsiteX136" fmla="*/ 759680 w 1822831"/>
                <a:gd name="connsiteY136" fmla="*/ 164880 h 187021"/>
                <a:gd name="connsiteX137" fmla="*/ 785337 w 1822831"/>
                <a:gd name="connsiteY137" fmla="*/ 153808 h 187021"/>
                <a:gd name="connsiteX138" fmla="*/ 794156 w 1822831"/>
                <a:gd name="connsiteY138" fmla="*/ 122968 h 187021"/>
                <a:gd name="connsiteX139" fmla="*/ 785337 w 1822831"/>
                <a:gd name="connsiteY139" fmla="*/ 91732 h 187021"/>
                <a:gd name="connsiteX140" fmla="*/ 759680 w 1822831"/>
                <a:gd name="connsiteY140" fmla="*/ 80660 h 187021"/>
                <a:gd name="connsiteX141" fmla="*/ 908409 w 1822831"/>
                <a:gd name="connsiteY141" fmla="*/ 24910 h 187021"/>
                <a:gd name="connsiteX142" fmla="*/ 895581 w 1822831"/>
                <a:gd name="connsiteY142" fmla="*/ 21747 h 187021"/>
                <a:gd name="connsiteX143" fmla="*/ 875135 w 1822831"/>
                <a:gd name="connsiteY143" fmla="*/ 44680 h 187021"/>
                <a:gd name="connsiteX144" fmla="*/ 875135 w 1822831"/>
                <a:gd name="connsiteY144" fmla="*/ 61286 h 187021"/>
                <a:gd name="connsiteX145" fmla="*/ 903999 w 1822831"/>
                <a:gd name="connsiteY145" fmla="*/ 61286 h 187021"/>
                <a:gd name="connsiteX146" fmla="*/ 903999 w 1822831"/>
                <a:gd name="connsiteY146" fmla="*/ 83033 h 187021"/>
                <a:gd name="connsiteX147" fmla="*/ 875135 w 1822831"/>
                <a:gd name="connsiteY147" fmla="*/ 83033 h 187021"/>
                <a:gd name="connsiteX148" fmla="*/ 875135 w 1822831"/>
                <a:gd name="connsiteY148" fmla="*/ 183858 h 187021"/>
                <a:gd name="connsiteX149" fmla="*/ 847073 w 1822831"/>
                <a:gd name="connsiteY149" fmla="*/ 183858 h 187021"/>
                <a:gd name="connsiteX150" fmla="*/ 847073 w 1822831"/>
                <a:gd name="connsiteY150" fmla="*/ 83033 h 187021"/>
                <a:gd name="connsiteX151" fmla="*/ 825826 w 1822831"/>
                <a:gd name="connsiteY151" fmla="*/ 83033 h 187021"/>
                <a:gd name="connsiteX152" fmla="*/ 825826 w 1822831"/>
                <a:gd name="connsiteY152" fmla="*/ 61286 h 187021"/>
                <a:gd name="connsiteX153" fmla="*/ 847073 w 1822831"/>
                <a:gd name="connsiteY153" fmla="*/ 61286 h 187021"/>
                <a:gd name="connsiteX154" fmla="*/ 847073 w 1822831"/>
                <a:gd name="connsiteY154" fmla="*/ 41516 h 187021"/>
                <a:gd name="connsiteX155" fmla="*/ 859902 w 1822831"/>
                <a:gd name="connsiteY155" fmla="*/ 11071 h 187021"/>
                <a:gd name="connsiteX156" fmla="*/ 891973 w 1822831"/>
                <a:gd name="connsiteY156" fmla="*/ 0 h 187021"/>
                <a:gd name="connsiteX157" fmla="*/ 908409 w 1822831"/>
                <a:gd name="connsiteY157" fmla="*/ 2372 h 187021"/>
                <a:gd name="connsiteX158" fmla="*/ 908409 w 1822831"/>
                <a:gd name="connsiteY158" fmla="*/ 24910 h 187021"/>
                <a:gd name="connsiteX159" fmla="*/ 980569 w 1822831"/>
                <a:gd name="connsiteY159" fmla="*/ 182672 h 187021"/>
                <a:gd name="connsiteX160" fmla="*/ 958921 w 1822831"/>
                <a:gd name="connsiteY160" fmla="*/ 186626 h 187021"/>
                <a:gd name="connsiteX161" fmla="*/ 922841 w 1822831"/>
                <a:gd name="connsiteY161" fmla="*/ 152227 h 187021"/>
                <a:gd name="connsiteX162" fmla="*/ 922841 w 1822831"/>
                <a:gd name="connsiteY162" fmla="*/ 83033 h 187021"/>
                <a:gd name="connsiteX163" fmla="*/ 901995 w 1822831"/>
                <a:gd name="connsiteY163" fmla="*/ 83033 h 187021"/>
                <a:gd name="connsiteX164" fmla="*/ 901995 w 1822831"/>
                <a:gd name="connsiteY164" fmla="*/ 61286 h 187021"/>
                <a:gd name="connsiteX165" fmla="*/ 922841 w 1822831"/>
                <a:gd name="connsiteY165" fmla="*/ 61286 h 187021"/>
                <a:gd name="connsiteX166" fmla="*/ 922841 w 1822831"/>
                <a:gd name="connsiteY166" fmla="*/ 32818 h 187021"/>
                <a:gd name="connsiteX167" fmla="*/ 950903 w 1822831"/>
                <a:gd name="connsiteY167" fmla="*/ 24910 h 187021"/>
                <a:gd name="connsiteX168" fmla="*/ 950903 w 1822831"/>
                <a:gd name="connsiteY168" fmla="*/ 61286 h 187021"/>
                <a:gd name="connsiteX169" fmla="*/ 980569 w 1822831"/>
                <a:gd name="connsiteY169" fmla="*/ 61286 h 187021"/>
                <a:gd name="connsiteX170" fmla="*/ 980569 w 1822831"/>
                <a:gd name="connsiteY170" fmla="*/ 83033 h 187021"/>
                <a:gd name="connsiteX171" fmla="*/ 950903 w 1822831"/>
                <a:gd name="connsiteY171" fmla="*/ 83033 h 187021"/>
                <a:gd name="connsiteX172" fmla="*/ 950903 w 1822831"/>
                <a:gd name="connsiteY172" fmla="*/ 144319 h 187021"/>
                <a:gd name="connsiteX173" fmla="*/ 954912 w 1822831"/>
                <a:gd name="connsiteY173" fmla="*/ 159739 h 187021"/>
                <a:gd name="connsiteX174" fmla="*/ 968141 w 1822831"/>
                <a:gd name="connsiteY174" fmla="*/ 164484 h 187021"/>
                <a:gd name="connsiteX175" fmla="*/ 980569 w 1822831"/>
                <a:gd name="connsiteY175" fmla="*/ 160530 h 187021"/>
                <a:gd name="connsiteX176" fmla="*/ 980569 w 1822831"/>
                <a:gd name="connsiteY176" fmla="*/ 182672 h 187021"/>
                <a:gd name="connsiteX177" fmla="*/ 980569 w 1822831"/>
                <a:gd name="connsiteY177" fmla="*/ 182672 h 187021"/>
                <a:gd name="connsiteX178" fmla="*/ 1045913 w 1822831"/>
                <a:gd name="connsiteY178" fmla="*/ 177137 h 187021"/>
                <a:gd name="connsiteX179" fmla="*/ 1045913 w 1822831"/>
                <a:gd name="connsiteY179" fmla="*/ 147878 h 187021"/>
                <a:gd name="connsiteX180" fmla="*/ 1055534 w 1822831"/>
                <a:gd name="connsiteY180" fmla="*/ 154204 h 187021"/>
                <a:gd name="connsiteX181" fmla="*/ 1067160 w 1822831"/>
                <a:gd name="connsiteY181" fmla="*/ 158949 h 187021"/>
                <a:gd name="connsiteX182" fmla="*/ 1079588 w 1822831"/>
                <a:gd name="connsiteY182" fmla="*/ 162112 h 187021"/>
                <a:gd name="connsiteX183" fmla="*/ 1090812 w 1822831"/>
                <a:gd name="connsiteY183" fmla="*/ 163298 h 187021"/>
                <a:gd name="connsiteX184" fmla="*/ 1118073 w 1822831"/>
                <a:gd name="connsiteY184" fmla="*/ 157367 h 187021"/>
                <a:gd name="connsiteX185" fmla="*/ 1126892 w 1822831"/>
                <a:gd name="connsiteY185" fmla="*/ 139970 h 187021"/>
                <a:gd name="connsiteX186" fmla="*/ 1124086 w 1822831"/>
                <a:gd name="connsiteY186" fmla="*/ 129294 h 187021"/>
                <a:gd name="connsiteX187" fmla="*/ 1115667 w 1822831"/>
                <a:gd name="connsiteY187" fmla="*/ 120991 h 187021"/>
                <a:gd name="connsiteX188" fmla="*/ 1103240 w 1822831"/>
                <a:gd name="connsiteY188" fmla="*/ 113874 h 187021"/>
                <a:gd name="connsiteX189" fmla="*/ 1087605 w 1822831"/>
                <a:gd name="connsiteY189" fmla="*/ 106757 h 187021"/>
                <a:gd name="connsiteX190" fmla="*/ 1071169 w 1822831"/>
                <a:gd name="connsiteY190" fmla="*/ 97267 h 187021"/>
                <a:gd name="connsiteX191" fmla="*/ 1057940 w 1822831"/>
                <a:gd name="connsiteY191" fmla="*/ 86591 h 187021"/>
                <a:gd name="connsiteX192" fmla="*/ 1049120 w 1822831"/>
                <a:gd name="connsiteY192" fmla="*/ 73543 h 187021"/>
                <a:gd name="connsiteX193" fmla="*/ 1045913 w 1822831"/>
                <a:gd name="connsiteY193" fmla="*/ 56541 h 187021"/>
                <a:gd name="connsiteX194" fmla="*/ 1051526 w 1822831"/>
                <a:gd name="connsiteY194" fmla="*/ 35586 h 187021"/>
                <a:gd name="connsiteX195" fmla="*/ 1065957 w 1822831"/>
                <a:gd name="connsiteY195" fmla="*/ 20956 h 187021"/>
                <a:gd name="connsiteX196" fmla="*/ 1086403 w 1822831"/>
                <a:gd name="connsiteY196" fmla="*/ 12257 h 187021"/>
                <a:gd name="connsiteX197" fmla="*/ 1110055 w 1822831"/>
                <a:gd name="connsiteY197" fmla="*/ 9489 h 187021"/>
                <a:gd name="connsiteX198" fmla="*/ 1149743 w 1822831"/>
                <a:gd name="connsiteY198" fmla="*/ 15420 h 187021"/>
                <a:gd name="connsiteX199" fmla="*/ 1149743 w 1822831"/>
                <a:gd name="connsiteY199" fmla="*/ 43493 h 187021"/>
                <a:gd name="connsiteX200" fmla="*/ 1111659 w 1822831"/>
                <a:gd name="connsiteY200" fmla="*/ 32818 h 187021"/>
                <a:gd name="connsiteX201" fmla="*/ 1098830 w 1822831"/>
                <a:gd name="connsiteY201" fmla="*/ 34004 h 187021"/>
                <a:gd name="connsiteX202" fmla="*/ 1087605 w 1822831"/>
                <a:gd name="connsiteY202" fmla="*/ 37958 h 187021"/>
                <a:gd name="connsiteX203" fmla="*/ 1079588 w 1822831"/>
                <a:gd name="connsiteY203" fmla="*/ 45075 h 187021"/>
                <a:gd name="connsiteX204" fmla="*/ 1076381 w 1822831"/>
                <a:gd name="connsiteY204" fmla="*/ 55355 h 187021"/>
                <a:gd name="connsiteX205" fmla="*/ 1078786 w 1822831"/>
                <a:gd name="connsiteY205" fmla="*/ 65240 h 187021"/>
                <a:gd name="connsiteX206" fmla="*/ 1086002 w 1822831"/>
                <a:gd name="connsiteY206" fmla="*/ 72753 h 187021"/>
                <a:gd name="connsiteX207" fmla="*/ 1097227 w 1822831"/>
                <a:gd name="connsiteY207" fmla="*/ 79474 h 187021"/>
                <a:gd name="connsiteX208" fmla="*/ 1112861 w 1822831"/>
                <a:gd name="connsiteY208" fmla="*/ 86591 h 187021"/>
                <a:gd name="connsiteX209" fmla="*/ 1130099 w 1822831"/>
                <a:gd name="connsiteY209" fmla="*/ 96476 h 187021"/>
                <a:gd name="connsiteX210" fmla="*/ 1144130 w 1822831"/>
                <a:gd name="connsiteY210" fmla="*/ 107943 h 187021"/>
                <a:gd name="connsiteX211" fmla="*/ 1153752 w 1822831"/>
                <a:gd name="connsiteY211" fmla="*/ 121782 h 187021"/>
                <a:gd name="connsiteX212" fmla="*/ 1157360 w 1822831"/>
                <a:gd name="connsiteY212" fmla="*/ 139179 h 187021"/>
                <a:gd name="connsiteX213" fmla="*/ 1152148 w 1822831"/>
                <a:gd name="connsiteY213" fmla="*/ 161321 h 187021"/>
                <a:gd name="connsiteX214" fmla="*/ 1137716 w 1822831"/>
                <a:gd name="connsiteY214" fmla="*/ 175951 h 187021"/>
                <a:gd name="connsiteX215" fmla="*/ 1116870 w 1822831"/>
                <a:gd name="connsiteY215" fmla="*/ 184254 h 187021"/>
                <a:gd name="connsiteX216" fmla="*/ 1092015 w 1822831"/>
                <a:gd name="connsiteY216" fmla="*/ 186626 h 187021"/>
                <a:gd name="connsiteX217" fmla="*/ 1081191 w 1822831"/>
                <a:gd name="connsiteY217" fmla="*/ 185835 h 187021"/>
                <a:gd name="connsiteX218" fmla="*/ 1067962 w 1822831"/>
                <a:gd name="connsiteY218" fmla="*/ 183858 h 187021"/>
                <a:gd name="connsiteX219" fmla="*/ 1055534 w 1822831"/>
                <a:gd name="connsiteY219" fmla="*/ 180695 h 187021"/>
                <a:gd name="connsiteX220" fmla="*/ 1045913 w 1822831"/>
                <a:gd name="connsiteY220" fmla="*/ 177137 h 187021"/>
                <a:gd name="connsiteX221" fmla="*/ 1045913 w 1822831"/>
                <a:gd name="connsiteY221" fmla="*/ 177137 h 187021"/>
                <a:gd name="connsiteX222" fmla="*/ 1285242 w 1822831"/>
                <a:gd name="connsiteY222" fmla="*/ 183858 h 187021"/>
                <a:gd name="connsiteX223" fmla="*/ 1257180 w 1822831"/>
                <a:gd name="connsiteY223" fmla="*/ 183858 h 187021"/>
                <a:gd name="connsiteX224" fmla="*/ 1257180 w 1822831"/>
                <a:gd name="connsiteY224" fmla="*/ 164484 h 187021"/>
                <a:gd name="connsiteX225" fmla="*/ 1256780 w 1822831"/>
                <a:gd name="connsiteY225" fmla="*/ 164484 h 187021"/>
                <a:gd name="connsiteX226" fmla="*/ 1218695 w 1822831"/>
                <a:gd name="connsiteY226" fmla="*/ 186626 h 187021"/>
                <a:gd name="connsiteX227" fmla="*/ 1174598 w 1822831"/>
                <a:gd name="connsiteY227" fmla="*/ 134434 h 187021"/>
                <a:gd name="connsiteX228" fmla="*/ 1174598 w 1822831"/>
                <a:gd name="connsiteY228" fmla="*/ 61286 h 187021"/>
                <a:gd name="connsiteX229" fmla="*/ 1202660 w 1822831"/>
                <a:gd name="connsiteY229" fmla="*/ 61286 h 187021"/>
                <a:gd name="connsiteX230" fmla="*/ 1202660 w 1822831"/>
                <a:gd name="connsiteY230" fmla="*/ 131666 h 187021"/>
                <a:gd name="connsiteX231" fmla="*/ 1228717 w 1822831"/>
                <a:gd name="connsiteY231" fmla="*/ 164880 h 187021"/>
                <a:gd name="connsiteX232" fmla="*/ 1249163 w 1822831"/>
                <a:gd name="connsiteY232" fmla="*/ 155785 h 187021"/>
                <a:gd name="connsiteX233" fmla="*/ 1257180 w 1822831"/>
                <a:gd name="connsiteY233" fmla="*/ 132062 h 187021"/>
                <a:gd name="connsiteX234" fmla="*/ 1257180 w 1822831"/>
                <a:gd name="connsiteY234" fmla="*/ 61286 h 187021"/>
                <a:gd name="connsiteX235" fmla="*/ 1285242 w 1822831"/>
                <a:gd name="connsiteY235" fmla="*/ 61286 h 187021"/>
                <a:gd name="connsiteX236" fmla="*/ 1285242 w 1822831"/>
                <a:gd name="connsiteY236" fmla="*/ 183858 h 187021"/>
                <a:gd name="connsiteX237" fmla="*/ 1385063 w 1822831"/>
                <a:gd name="connsiteY237" fmla="*/ 87778 h 187021"/>
                <a:gd name="connsiteX238" fmla="*/ 1370230 w 1822831"/>
                <a:gd name="connsiteY238" fmla="*/ 83824 h 187021"/>
                <a:gd name="connsiteX239" fmla="*/ 1349384 w 1822831"/>
                <a:gd name="connsiteY239" fmla="*/ 94895 h 187021"/>
                <a:gd name="connsiteX240" fmla="*/ 1340966 w 1822831"/>
                <a:gd name="connsiteY240" fmla="*/ 125340 h 187021"/>
                <a:gd name="connsiteX241" fmla="*/ 1340966 w 1822831"/>
                <a:gd name="connsiteY241" fmla="*/ 183858 h 187021"/>
                <a:gd name="connsiteX242" fmla="*/ 1312904 w 1822831"/>
                <a:gd name="connsiteY242" fmla="*/ 183858 h 187021"/>
                <a:gd name="connsiteX243" fmla="*/ 1312904 w 1822831"/>
                <a:gd name="connsiteY243" fmla="*/ 61286 h 187021"/>
                <a:gd name="connsiteX244" fmla="*/ 1340966 w 1822831"/>
                <a:gd name="connsiteY244" fmla="*/ 61286 h 187021"/>
                <a:gd name="connsiteX245" fmla="*/ 1340966 w 1822831"/>
                <a:gd name="connsiteY245" fmla="*/ 86591 h 187021"/>
                <a:gd name="connsiteX246" fmla="*/ 1341366 w 1822831"/>
                <a:gd name="connsiteY246" fmla="*/ 86591 h 187021"/>
                <a:gd name="connsiteX247" fmla="*/ 1354195 w 1822831"/>
                <a:gd name="connsiteY247" fmla="*/ 66426 h 187021"/>
                <a:gd name="connsiteX248" fmla="*/ 1373437 w 1822831"/>
                <a:gd name="connsiteY248" fmla="*/ 59309 h 187021"/>
                <a:gd name="connsiteX249" fmla="*/ 1385063 w 1822831"/>
                <a:gd name="connsiteY249" fmla="*/ 61682 h 187021"/>
                <a:gd name="connsiteX250" fmla="*/ 1385063 w 1822831"/>
                <a:gd name="connsiteY250" fmla="*/ 87778 h 187021"/>
                <a:gd name="connsiteX251" fmla="*/ 1385063 w 1822831"/>
                <a:gd name="connsiteY251" fmla="*/ 87778 h 187021"/>
                <a:gd name="connsiteX252" fmla="*/ 1475263 w 1822831"/>
                <a:gd name="connsiteY252" fmla="*/ 24910 h 187021"/>
                <a:gd name="connsiteX253" fmla="*/ 1462434 w 1822831"/>
                <a:gd name="connsiteY253" fmla="*/ 21747 h 187021"/>
                <a:gd name="connsiteX254" fmla="*/ 1441989 w 1822831"/>
                <a:gd name="connsiteY254" fmla="*/ 44680 h 187021"/>
                <a:gd name="connsiteX255" fmla="*/ 1441989 w 1822831"/>
                <a:gd name="connsiteY255" fmla="*/ 61286 h 187021"/>
                <a:gd name="connsiteX256" fmla="*/ 1470853 w 1822831"/>
                <a:gd name="connsiteY256" fmla="*/ 61286 h 187021"/>
                <a:gd name="connsiteX257" fmla="*/ 1470853 w 1822831"/>
                <a:gd name="connsiteY257" fmla="*/ 83033 h 187021"/>
                <a:gd name="connsiteX258" fmla="*/ 1441989 w 1822831"/>
                <a:gd name="connsiteY258" fmla="*/ 83033 h 187021"/>
                <a:gd name="connsiteX259" fmla="*/ 1441989 w 1822831"/>
                <a:gd name="connsiteY259" fmla="*/ 183858 h 187021"/>
                <a:gd name="connsiteX260" fmla="*/ 1413927 w 1822831"/>
                <a:gd name="connsiteY260" fmla="*/ 183858 h 187021"/>
                <a:gd name="connsiteX261" fmla="*/ 1413927 w 1822831"/>
                <a:gd name="connsiteY261" fmla="*/ 83033 h 187021"/>
                <a:gd name="connsiteX262" fmla="*/ 1392680 w 1822831"/>
                <a:gd name="connsiteY262" fmla="*/ 83033 h 187021"/>
                <a:gd name="connsiteX263" fmla="*/ 1392680 w 1822831"/>
                <a:gd name="connsiteY263" fmla="*/ 61286 h 187021"/>
                <a:gd name="connsiteX264" fmla="*/ 1413927 w 1822831"/>
                <a:gd name="connsiteY264" fmla="*/ 61286 h 187021"/>
                <a:gd name="connsiteX265" fmla="*/ 1413927 w 1822831"/>
                <a:gd name="connsiteY265" fmla="*/ 41516 h 187021"/>
                <a:gd name="connsiteX266" fmla="*/ 1426755 w 1822831"/>
                <a:gd name="connsiteY266" fmla="*/ 11071 h 187021"/>
                <a:gd name="connsiteX267" fmla="*/ 1458826 w 1822831"/>
                <a:gd name="connsiteY267" fmla="*/ 0 h 187021"/>
                <a:gd name="connsiteX268" fmla="*/ 1475263 w 1822831"/>
                <a:gd name="connsiteY268" fmla="*/ 2372 h 187021"/>
                <a:gd name="connsiteX269" fmla="*/ 1475263 w 1822831"/>
                <a:gd name="connsiteY269" fmla="*/ 24910 h 187021"/>
                <a:gd name="connsiteX270" fmla="*/ 1580696 w 1822831"/>
                <a:gd name="connsiteY270" fmla="*/ 183858 h 187021"/>
                <a:gd name="connsiteX271" fmla="*/ 1553436 w 1822831"/>
                <a:gd name="connsiteY271" fmla="*/ 183858 h 187021"/>
                <a:gd name="connsiteX272" fmla="*/ 1553436 w 1822831"/>
                <a:gd name="connsiteY272" fmla="*/ 164880 h 187021"/>
                <a:gd name="connsiteX273" fmla="*/ 1553035 w 1822831"/>
                <a:gd name="connsiteY273" fmla="*/ 164880 h 187021"/>
                <a:gd name="connsiteX274" fmla="*/ 1515351 w 1822831"/>
                <a:gd name="connsiteY274" fmla="*/ 187022 h 187021"/>
                <a:gd name="connsiteX275" fmla="*/ 1486487 w 1822831"/>
                <a:gd name="connsiteY275" fmla="*/ 177137 h 187021"/>
                <a:gd name="connsiteX276" fmla="*/ 1476064 w 1822831"/>
                <a:gd name="connsiteY276" fmla="*/ 151041 h 187021"/>
                <a:gd name="connsiteX277" fmla="*/ 1516554 w 1822831"/>
                <a:gd name="connsiteY277" fmla="*/ 110710 h 187021"/>
                <a:gd name="connsiteX278" fmla="*/ 1553436 w 1822831"/>
                <a:gd name="connsiteY278" fmla="*/ 105570 h 187021"/>
                <a:gd name="connsiteX279" fmla="*/ 1528180 w 1822831"/>
                <a:gd name="connsiteY279" fmla="*/ 79474 h 187021"/>
                <a:gd name="connsiteX280" fmla="*/ 1488091 w 1822831"/>
                <a:gd name="connsiteY280" fmla="*/ 94499 h 187021"/>
                <a:gd name="connsiteX281" fmla="*/ 1488091 w 1822831"/>
                <a:gd name="connsiteY281" fmla="*/ 70380 h 187021"/>
                <a:gd name="connsiteX282" fmla="*/ 1533391 w 1822831"/>
                <a:gd name="connsiteY282" fmla="*/ 58914 h 187021"/>
                <a:gd name="connsiteX283" fmla="*/ 1580696 w 1822831"/>
                <a:gd name="connsiteY283" fmla="*/ 104780 h 187021"/>
                <a:gd name="connsiteX284" fmla="*/ 1580696 w 1822831"/>
                <a:gd name="connsiteY284" fmla="*/ 183858 h 187021"/>
                <a:gd name="connsiteX285" fmla="*/ 1580696 w 1822831"/>
                <a:gd name="connsiteY285" fmla="*/ 183858 h 187021"/>
                <a:gd name="connsiteX286" fmla="*/ 1553436 w 1822831"/>
                <a:gd name="connsiteY286" fmla="*/ 123758 h 187021"/>
                <a:gd name="connsiteX287" fmla="*/ 1527378 w 1822831"/>
                <a:gd name="connsiteY287" fmla="*/ 127317 h 187021"/>
                <a:gd name="connsiteX288" fmla="*/ 1508937 w 1822831"/>
                <a:gd name="connsiteY288" fmla="*/ 133248 h 187021"/>
                <a:gd name="connsiteX289" fmla="*/ 1502924 w 1822831"/>
                <a:gd name="connsiteY289" fmla="*/ 148273 h 187021"/>
                <a:gd name="connsiteX290" fmla="*/ 1508536 w 1822831"/>
                <a:gd name="connsiteY290" fmla="*/ 160926 h 187021"/>
                <a:gd name="connsiteX291" fmla="*/ 1523770 w 1822831"/>
                <a:gd name="connsiteY291" fmla="*/ 166066 h 187021"/>
                <a:gd name="connsiteX292" fmla="*/ 1545017 w 1822831"/>
                <a:gd name="connsiteY292" fmla="*/ 156972 h 187021"/>
                <a:gd name="connsiteX293" fmla="*/ 1553436 w 1822831"/>
                <a:gd name="connsiteY293" fmla="*/ 134434 h 187021"/>
                <a:gd name="connsiteX294" fmla="*/ 1553436 w 1822831"/>
                <a:gd name="connsiteY294" fmla="*/ 123758 h 187021"/>
                <a:gd name="connsiteX295" fmla="*/ 1698957 w 1822831"/>
                <a:gd name="connsiteY295" fmla="*/ 178323 h 187021"/>
                <a:gd name="connsiteX296" fmla="*/ 1663679 w 1822831"/>
                <a:gd name="connsiteY296" fmla="*/ 187022 h 187021"/>
                <a:gd name="connsiteX297" fmla="*/ 1619181 w 1822831"/>
                <a:gd name="connsiteY297" fmla="*/ 170020 h 187021"/>
                <a:gd name="connsiteX298" fmla="*/ 1602344 w 1822831"/>
                <a:gd name="connsiteY298" fmla="*/ 125735 h 187021"/>
                <a:gd name="connsiteX299" fmla="*/ 1620784 w 1822831"/>
                <a:gd name="connsiteY299" fmla="*/ 77102 h 187021"/>
                <a:gd name="connsiteX300" fmla="*/ 1669693 w 1822831"/>
                <a:gd name="connsiteY300" fmla="*/ 58914 h 187021"/>
                <a:gd name="connsiteX301" fmla="*/ 1699759 w 1822831"/>
                <a:gd name="connsiteY301" fmla="*/ 64845 h 187021"/>
                <a:gd name="connsiteX302" fmla="*/ 1699759 w 1822831"/>
                <a:gd name="connsiteY302" fmla="*/ 90545 h 187021"/>
                <a:gd name="connsiteX303" fmla="*/ 1672098 w 1822831"/>
                <a:gd name="connsiteY303" fmla="*/ 81056 h 187021"/>
                <a:gd name="connsiteX304" fmla="*/ 1642833 w 1822831"/>
                <a:gd name="connsiteY304" fmla="*/ 92918 h 187021"/>
                <a:gd name="connsiteX305" fmla="*/ 1631208 w 1822831"/>
                <a:gd name="connsiteY305" fmla="*/ 124154 h 187021"/>
                <a:gd name="connsiteX306" fmla="*/ 1642031 w 1822831"/>
                <a:gd name="connsiteY306" fmla="*/ 154204 h 187021"/>
                <a:gd name="connsiteX307" fmla="*/ 1670895 w 1822831"/>
                <a:gd name="connsiteY307" fmla="*/ 165275 h 187021"/>
                <a:gd name="connsiteX308" fmla="*/ 1699759 w 1822831"/>
                <a:gd name="connsiteY308" fmla="*/ 154599 h 187021"/>
                <a:gd name="connsiteX309" fmla="*/ 1699759 w 1822831"/>
                <a:gd name="connsiteY309" fmla="*/ 178323 h 187021"/>
                <a:gd name="connsiteX310" fmla="*/ 1822831 w 1822831"/>
                <a:gd name="connsiteY310" fmla="*/ 130085 h 187021"/>
                <a:gd name="connsiteX311" fmla="*/ 1738244 w 1822831"/>
                <a:gd name="connsiteY311" fmla="*/ 130085 h 187021"/>
                <a:gd name="connsiteX312" fmla="*/ 1749068 w 1822831"/>
                <a:gd name="connsiteY312" fmla="*/ 156181 h 187021"/>
                <a:gd name="connsiteX313" fmla="*/ 1776729 w 1822831"/>
                <a:gd name="connsiteY313" fmla="*/ 165275 h 187021"/>
                <a:gd name="connsiteX314" fmla="*/ 1813210 w 1822831"/>
                <a:gd name="connsiteY314" fmla="*/ 153413 h 187021"/>
                <a:gd name="connsiteX315" fmla="*/ 1813210 w 1822831"/>
                <a:gd name="connsiteY315" fmla="*/ 175951 h 187021"/>
                <a:gd name="connsiteX316" fmla="*/ 1768311 w 1822831"/>
                <a:gd name="connsiteY316" fmla="*/ 186626 h 187021"/>
                <a:gd name="connsiteX317" fmla="*/ 1725416 w 1822831"/>
                <a:gd name="connsiteY317" fmla="*/ 170020 h 187021"/>
                <a:gd name="connsiteX318" fmla="*/ 1709781 w 1822831"/>
                <a:gd name="connsiteY318" fmla="*/ 122968 h 187021"/>
                <a:gd name="connsiteX319" fmla="*/ 1727019 w 1822831"/>
                <a:gd name="connsiteY319" fmla="*/ 76311 h 187021"/>
                <a:gd name="connsiteX320" fmla="*/ 1769513 w 1822831"/>
                <a:gd name="connsiteY320" fmla="*/ 58123 h 187021"/>
                <a:gd name="connsiteX321" fmla="*/ 1808800 w 1822831"/>
                <a:gd name="connsiteY321" fmla="*/ 74334 h 187021"/>
                <a:gd name="connsiteX322" fmla="*/ 1822831 w 1822831"/>
                <a:gd name="connsiteY322" fmla="*/ 119409 h 187021"/>
                <a:gd name="connsiteX323" fmla="*/ 1822831 w 1822831"/>
                <a:gd name="connsiteY323" fmla="*/ 130085 h 187021"/>
                <a:gd name="connsiteX324" fmla="*/ 1795571 w 1822831"/>
                <a:gd name="connsiteY324" fmla="*/ 110315 h 187021"/>
                <a:gd name="connsiteX325" fmla="*/ 1788355 w 1822831"/>
                <a:gd name="connsiteY325" fmla="*/ 86987 h 187021"/>
                <a:gd name="connsiteX326" fmla="*/ 1769113 w 1822831"/>
                <a:gd name="connsiteY326" fmla="*/ 78684 h 187021"/>
                <a:gd name="connsiteX327" fmla="*/ 1748667 w 1822831"/>
                <a:gd name="connsiteY327" fmla="*/ 87382 h 187021"/>
                <a:gd name="connsiteX328" fmla="*/ 1738244 w 1822831"/>
                <a:gd name="connsiteY328" fmla="*/ 110315 h 187021"/>
                <a:gd name="connsiteX329" fmla="*/ 1795571 w 1822831"/>
                <a:gd name="connsiteY329" fmla="*/ 110315 h 187021"/>
                <a:gd name="connsiteX330" fmla="*/ 1795571 w 1822831"/>
                <a:gd name="connsiteY330" fmla="*/ 110315 h 18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Lst>
              <a:rect l="l" t="t" r="r" b="b"/>
              <a:pathLst>
                <a:path w="1822831" h="187021">
                  <a:moveTo>
                    <a:pt x="187615" y="183858"/>
                  </a:moveTo>
                  <a:lnTo>
                    <a:pt x="159152" y="183858"/>
                  </a:lnTo>
                  <a:lnTo>
                    <a:pt x="159152" y="72753"/>
                  </a:lnTo>
                  <a:cubicBezTo>
                    <a:pt x="159152" y="63659"/>
                    <a:pt x="159553" y="52587"/>
                    <a:pt x="160756" y="39539"/>
                  </a:cubicBezTo>
                  <a:lnTo>
                    <a:pt x="160355" y="39539"/>
                  </a:lnTo>
                  <a:cubicBezTo>
                    <a:pt x="158751" y="47052"/>
                    <a:pt x="157148" y="52587"/>
                    <a:pt x="155544" y="55751"/>
                  </a:cubicBezTo>
                  <a:lnTo>
                    <a:pt x="103429" y="183858"/>
                  </a:lnTo>
                  <a:lnTo>
                    <a:pt x="83384" y="183858"/>
                  </a:lnTo>
                  <a:lnTo>
                    <a:pt x="31269" y="56541"/>
                  </a:lnTo>
                  <a:cubicBezTo>
                    <a:pt x="29666" y="52983"/>
                    <a:pt x="28062" y="47052"/>
                    <a:pt x="26459" y="39539"/>
                  </a:cubicBezTo>
                  <a:lnTo>
                    <a:pt x="26058" y="39539"/>
                  </a:lnTo>
                  <a:cubicBezTo>
                    <a:pt x="26859" y="46261"/>
                    <a:pt x="26859" y="57728"/>
                    <a:pt x="26859" y="73148"/>
                  </a:cubicBezTo>
                  <a:lnTo>
                    <a:pt x="26859" y="183858"/>
                  </a:lnTo>
                  <a:lnTo>
                    <a:pt x="0" y="183858"/>
                  </a:lnTo>
                  <a:lnTo>
                    <a:pt x="0" y="12257"/>
                  </a:lnTo>
                  <a:lnTo>
                    <a:pt x="40490" y="12257"/>
                  </a:lnTo>
                  <a:lnTo>
                    <a:pt x="86191" y="126526"/>
                  </a:lnTo>
                  <a:cubicBezTo>
                    <a:pt x="89799" y="135225"/>
                    <a:pt x="91803" y="141947"/>
                    <a:pt x="93006" y="146296"/>
                  </a:cubicBezTo>
                  <a:lnTo>
                    <a:pt x="93807" y="146296"/>
                  </a:lnTo>
                  <a:cubicBezTo>
                    <a:pt x="97015" y="137202"/>
                    <a:pt x="99019" y="130480"/>
                    <a:pt x="101023" y="126131"/>
                  </a:cubicBezTo>
                  <a:lnTo>
                    <a:pt x="147526" y="12257"/>
                  </a:lnTo>
                  <a:lnTo>
                    <a:pt x="186813" y="12257"/>
                  </a:lnTo>
                  <a:lnTo>
                    <a:pt x="186813" y="183858"/>
                  </a:lnTo>
                  <a:close/>
                  <a:moveTo>
                    <a:pt x="232113" y="39539"/>
                  </a:moveTo>
                  <a:cubicBezTo>
                    <a:pt x="227704" y="39539"/>
                    <a:pt x="223695" y="37958"/>
                    <a:pt x="220488" y="35190"/>
                  </a:cubicBezTo>
                  <a:cubicBezTo>
                    <a:pt x="217281" y="32422"/>
                    <a:pt x="215677" y="28468"/>
                    <a:pt x="215677" y="24119"/>
                  </a:cubicBezTo>
                  <a:cubicBezTo>
                    <a:pt x="215677" y="19770"/>
                    <a:pt x="217281" y="15816"/>
                    <a:pt x="220488" y="12653"/>
                  </a:cubicBezTo>
                  <a:cubicBezTo>
                    <a:pt x="223695" y="9489"/>
                    <a:pt x="227704" y="8303"/>
                    <a:pt x="232113" y="8303"/>
                  </a:cubicBezTo>
                  <a:cubicBezTo>
                    <a:pt x="236924" y="8303"/>
                    <a:pt x="240933" y="9885"/>
                    <a:pt x="244140" y="12653"/>
                  </a:cubicBezTo>
                  <a:cubicBezTo>
                    <a:pt x="247347" y="15816"/>
                    <a:pt x="248951" y="19374"/>
                    <a:pt x="248951" y="24119"/>
                  </a:cubicBezTo>
                  <a:cubicBezTo>
                    <a:pt x="248951" y="28468"/>
                    <a:pt x="247347" y="32027"/>
                    <a:pt x="244140" y="35190"/>
                  </a:cubicBezTo>
                  <a:cubicBezTo>
                    <a:pt x="240933" y="38353"/>
                    <a:pt x="236924" y="39539"/>
                    <a:pt x="232113" y="39539"/>
                  </a:cubicBezTo>
                  <a:close/>
                  <a:moveTo>
                    <a:pt x="246144" y="183858"/>
                  </a:moveTo>
                  <a:lnTo>
                    <a:pt x="218082" y="183858"/>
                  </a:lnTo>
                  <a:lnTo>
                    <a:pt x="218082" y="61286"/>
                  </a:lnTo>
                  <a:lnTo>
                    <a:pt x="246144" y="61286"/>
                  </a:lnTo>
                  <a:lnTo>
                    <a:pt x="246144" y="183858"/>
                  </a:lnTo>
                  <a:close/>
                  <a:moveTo>
                    <a:pt x="362802" y="178323"/>
                  </a:moveTo>
                  <a:cubicBezTo>
                    <a:pt x="352780" y="183858"/>
                    <a:pt x="341155" y="187022"/>
                    <a:pt x="327524" y="187022"/>
                  </a:cubicBezTo>
                  <a:cubicBezTo>
                    <a:pt x="309084" y="187022"/>
                    <a:pt x="294251" y="181486"/>
                    <a:pt x="283026" y="170020"/>
                  </a:cubicBezTo>
                  <a:cubicBezTo>
                    <a:pt x="271801" y="158553"/>
                    <a:pt x="266189" y="143924"/>
                    <a:pt x="266189" y="125735"/>
                  </a:cubicBezTo>
                  <a:cubicBezTo>
                    <a:pt x="266189" y="105570"/>
                    <a:pt x="272202" y="89359"/>
                    <a:pt x="284629" y="77102"/>
                  </a:cubicBezTo>
                  <a:cubicBezTo>
                    <a:pt x="296656" y="64845"/>
                    <a:pt x="313092" y="58914"/>
                    <a:pt x="333538" y="58914"/>
                  </a:cubicBezTo>
                  <a:cubicBezTo>
                    <a:pt x="344762" y="58914"/>
                    <a:pt x="354785" y="60891"/>
                    <a:pt x="363604" y="64845"/>
                  </a:cubicBezTo>
                  <a:lnTo>
                    <a:pt x="363604" y="90545"/>
                  </a:lnTo>
                  <a:cubicBezTo>
                    <a:pt x="354785" y="84219"/>
                    <a:pt x="345564" y="81056"/>
                    <a:pt x="335943" y="81056"/>
                  </a:cubicBezTo>
                  <a:cubicBezTo>
                    <a:pt x="323916" y="81056"/>
                    <a:pt x="314295" y="85010"/>
                    <a:pt x="306678" y="92918"/>
                  </a:cubicBezTo>
                  <a:cubicBezTo>
                    <a:pt x="299061" y="100826"/>
                    <a:pt x="295053" y="111106"/>
                    <a:pt x="295053" y="124154"/>
                  </a:cubicBezTo>
                  <a:cubicBezTo>
                    <a:pt x="295053" y="136807"/>
                    <a:pt x="298661" y="146691"/>
                    <a:pt x="305876" y="154204"/>
                  </a:cubicBezTo>
                  <a:cubicBezTo>
                    <a:pt x="313092" y="161716"/>
                    <a:pt x="322714" y="165275"/>
                    <a:pt x="334740" y="165275"/>
                  </a:cubicBezTo>
                  <a:cubicBezTo>
                    <a:pt x="344762" y="165275"/>
                    <a:pt x="354384" y="161716"/>
                    <a:pt x="363203" y="154599"/>
                  </a:cubicBezTo>
                  <a:lnTo>
                    <a:pt x="362802" y="178323"/>
                  </a:lnTo>
                  <a:lnTo>
                    <a:pt x="362802" y="178323"/>
                  </a:lnTo>
                  <a:close/>
                  <a:moveTo>
                    <a:pt x="457412" y="87778"/>
                  </a:moveTo>
                  <a:cubicBezTo>
                    <a:pt x="453804" y="85010"/>
                    <a:pt x="448993" y="83824"/>
                    <a:pt x="442579" y="83824"/>
                  </a:cubicBezTo>
                  <a:cubicBezTo>
                    <a:pt x="434160" y="83824"/>
                    <a:pt x="427345" y="87382"/>
                    <a:pt x="421733" y="94895"/>
                  </a:cubicBezTo>
                  <a:cubicBezTo>
                    <a:pt x="416120" y="102407"/>
                    <a:pt x="413314" y="112292"/>
                    <a:pt x="413314" y="125340"/>
                  </a:cubicBezTo>
                  <a:lnTo>
                    <a:pt x="413314" y="183858"/>
                  </a:lnTo>
                  <a:lnTo>
                    <a:pt x="385252" y="183858"/>
                  </a:lnTo>
                  <a:lnTo>
                    <a:pt x="385252" y="61286"/>
                  </a:lnTo>
                  <a:lnTo>
                    <a:pt x="413314" y="61286"/>
                  </a:lnTo>
                  <a:lnTo>
                    <a:pt x="413314" y="86591"/>
                  </a:lnTo>
                  <a:lnTo>
                    <a:pt x="413715" y="86591"/>
                  </a:lnTo>
                  <a:cubicBezTo>
                    <a:pt x="416521" y="77893"/>
                    <a:pt x="420530" y="71171"/>
                    <a:pt x="426543" y="66426"/>
                  </a:cubicBezTo>
                  <a:cubicBezTo>
                    <a:pt x="432156" y="61682"/>
                    <a:pt x="438570" y="59309"/>
                    <a:pt x="445786" y="59309"/>
                  </a:cubicBezTo>
                  <a:cubicBezTo>
                    <a:pt x="450997" y="59309"/>
                    <a:pt x="454605" y="60100"/>
                    <a:pt x="457412" y="61682"/>
                  </a:cubicBezTo>
                  <a:lnTo>
                    <a:pt x="457412" y="87778"/>
                  </a:lnTo>
                  <a:lnTo>
                    <a:pt x="457412" y="87778"/>
                  </a:lnTo>
                  <a:close/>
                  <a:moveTo>
                    <a:pt x="521153" y="186626"/>
                  </a:moveTo>
                  <a:cubicBezTo>
                    <a:pt x="501910" y="186626"/>
                    <a:pt x="486676" y="181091"/>
                    <a:pt x="475051" y="169624"/>
                  </a:cubicBezTo>
                  <a:cubicBezTo>
                    <a:pt x="463425" y="158158"/>
                    <a:pt x="457812" y="143133"/>
                    <a:pt x="457812" y="124154"/>
                  </a:cubicBezTo>
                  <a:cubicBezTo>
                    <a:pt x="457812" y="103593"/>
                    <a:pt x="463826" y="87382"/>
                    <a:pt x="475852" y="75916"/>
                  </a:cubicBezTo>
                  <a:cubicBezTo>
                    <a:pt x="487879" y="64449"/>
                    <a:pt x="503914" y="58518"/>
                    <a:pt x="523959" y="58518"/>
                  </a:cubicBezTo>
                  <a:cubicBezTo>
                    <a:pt x="543602" y="58518"/>
                    <a:pt x="558435" y="64054"/>
                    <a:pt x="569259" y="75520"/>
                  </a:cubicBezTo>
                  <a:cubicBezTo>
                    <a:pt x="580083" y="86591"/>
                    <a:pt x="585695" y="102407"/>
                    <a:pt x="585695" y="122177"/>
                  </a:cubicBezTo>
                  <a:cubicBezTo>
                    <a:pt x="585695" y="141551"/>
                    <a:pt x="579682" y="157367"/>
                    <a:pt x="568056" y="169229"/>
                  </a:cubicBezTo>
                  <a:cubicBezTo>
                    <a:pt x="556431" y="180695"/>
                    <a:pt x="540796" y="186626"/>
                    <a:pt x="521153" y="186626"/>
                  </a:cubicBezTo>
                  <a:close/>
                  <a:moveTo>
                    <a:pt x="522355" y="80660"/>
                  </a:moveTo>
                  <a:cubicBezTo>
                    <a:pt x="511130" y="80660"/>
                    <a:pt x="502712" y="84614"/>
                    <a:pt x="496298" y="92127"/>
                  </a:cubicBezTo>
                  <a:cubicBezTo>
                    <a:pt x="489883" y="99639"/>
                    <a:pt x="486676" y="110315"/>
                    <a:pt x="486676" y="123363"/>
                  </a:cubicBezTo>
                  <a:cubicBezTo>
                    <a:pt x="486676" y="136016"/>
                    <a:pt x="489883" y="146296"/>
                    <a:pt x="496298" y="153808"/>
                  </a:cubicBezTo>
                  <a:cubicBezTo>
                    <a:pt x="502712" y="161321"/>
                    <a:pt x="511531" y="164880"/>
                    <a:pt x="522355" y="164880"/>
                  </a:cubicBezTo>
                  <a:cubicBezTo>
                    <a:pt x="533580" y="164880"/>
                    <a:pt x="541999" y="161321"/>
                    <a:pt x="548012" y="153808"/>
                  </a:cubicBezTo>
                  <a:cubicBezTo>
                    <a:pt x="554025" y="146691"/>
                    <a:pt x="556832" y="136016"/>
                    <a:pt x="556832" y="122968"/>
                  </a:cubicBezTo>
                  <a:cubicBezTo>
                    <a:pt x="556832" y="109524"/>
                    <a:pt x="553624" y="99244"/>
                    <a:pt x="548012" y="91732"/>
                  </a:cubicBezTo>
                  <a:cubicBezTo>
                    <a:pt x="542400" y="84219"/>
                    <a:pt x="533580" y="80660"/>
                    <a:pt x="522355" y="80660"/>
                  </a:cubicBezTo>
                  <a:close/>
                  <a:moveTo>
                    <a:pt x="597321" y="179905"/>
                  </a:moveTo>
                  <a:lnTo>
                    <a:pt x="597321" y="154204"/>
                  </a:lnTo>
                  <a:cubicBezTo>
                    <a:pt x="607744" y="162112"/>
                    <a:pt x="619370" y="166066"/>
                    <a:pt x="632198" y="166066"/>
                  </a:cubicBezTo>
                  <a:cubicBezTo>
                    <a:pt x="649035" y="166066"/>
                    <a:pt x="657855" y="160926"/>
                    <a:pt x="657855" y="151041"/>
                  </a:cubicBezTo>
                  <a:cubicBezTo>
                    <a:pt x="657855" y="148273"/>
                    <a:pt x="657053" y="145901"/>
                    <a:pt x="655850" y="143924"/>
                  </a:cubicBezTo>
                  <a:cubicBezTo>
                    <a:pt x="654247" y="141947"/>
                    <a:pt x="652242" y="140365"/>
                    <a:pt x="649837" y="138783"/>
                  </a:cubicBezTo>
                  <a:cubicBezTo>
                    <a:pt x="647432" y="137202"/>
                    <a:pt x="644626" y="136016"/>
                    <a:pt x="641018" y="134830"/>
                  </a:cubicBezTo>
                  <a:cubicBezTo>
                    <a:pt x="637410" y="133643"/>
                    <a:pt x="633802" y="132457"/>
                    <a:pt x="629793" y="130876"/>
                  </a:cubicBezTo>
                  <a:cubicBezTo>
                    <a:pt x="624581" y="128899"/>
                    <a:pt x="620172" y="126922"/>
                    <a:pt x="616163" y="124549"/>
                  </a:cubicBezTo>
                  <a:cubicBezTo>
                    <a:pt x="612154" y="122177"/>
                    <a:pt x="608546" y="119805"/>
                    <a:pt x="606141" y="117037"/>
                  </a:cubicBezTo>
                  <a:cubicBezTo>
                    <a:pt x="603334" y="114269"/>
                    <a:pt x="601330" y="111106"/>
                    <a:pt x="600127" y="107547"/>
                  </a:cubicBezTo>
                  <a:cubicBezTo>
                    <a:pt x="598925" y="103989"/>
                    <a:pt x="598123" y="99639"/>
                    <a:pt x="598123" y="94895"/>
                  </a:cubicBezTo>
                  <a:cubicBezTo>
                    <a:pt x="598123" y="88964"/>
                    <a:pt x="599726" y="83824"/>
                    <a:pt x="602533" y="79079"/>
                  </a:cubicBezTo>
                  <a:cubicBezTo>
                    <a:pt x="605339" y="74730"/>
                    <a:pt x="608947" y="70776"/>
                    <a:pt x="613757" y="67612"/>
                  </a:cubicBezTo>
                  <a:cubicBezTo>
                    <a:pt x="618568" y="64449"/>
                    <a:pt x="624180" y="62077"/>
                    <a:pt x="630194" y="60495"/>
                  </a:cubicBezTo>
                  <a:cubicBezTo>
                    <a:pt x="636207" y="58914"/>
                    <a:pt x="642621" y="58123"/>
                    <a:pt x="649035" y="58123"/>
                  </a:cubicBezTo>
                  <a:cubicBezTo>
                    <a:pt x="660661" y="58123"/>
                    <a:pt x="670683" y="59705"/>
                    <a:pt x="679904" y="63263"/>
                  </a:cubicBezTo>
                  <a:lnTo>
                    <a:pt x="679904" y="87382"/>
                  </a:lnTo>
                  <a:cubicBezTo>
                    <a:pt x="671084" y="81451"/>
                    <a:pt x="661062" y="78684"/>
                    <a:pt x="649837" y="78684"/>
                  </a:cubicBezTo>
                  <a:cubicBezTo>
                    <a:pt x="646229" y="78684"/>
                    <a:pt x="643022" y="79079"/>
                    <a:pt x="640216" y="79870"/>
                  </a:cubicBezTo>
                  <a:cubicBezTo>
                    <a:pt x="637410" y="80660"/>
                    <a:pt x="635004" y="81451"/>
                    <a:pt x="633000" y="83033"/>
                  </a:cubicBezTo>
                  <a:cubicBezTo>
                    <a:pt x="630996" y="84219"/>
                    <a:pt x="629392" y="85801"/>
                    <a:pt x="628189" y="87778"/>
                  </a:cubicBezTo>
                  <a:cubicBezTo>
                    <a:pt x="626987" y="89755"/>
                    <a:pt x="626586" y="91732"/>
                    <a:pt x="626586" y="93709"/>
                  </a:cubicBezTo>
                  <a:cubicBezTo>
                    <a:pt x="626586" y="96476"/>
                    <a:pt x="626987" y="98453"/>
                    <a:pt x="628189" y="100430"/>
                  </a:cubicBezTo>
                  <a:cubicBezTo>
                    <a:pt x="629392" y="102407"/>
                    <a:pt x="630996" y="103989"/>
                    <a:pt x="633000" y="105175"/>
                  </a:cubicBezTo>
                  <a:cubicBezTo>
                    <a:pt x="635405" y="106757"/>
                    <a:pt x="637811" y="107943"/>
                    <a:pt x="641018" y="109129"/>
                  </a:cubicBezTo>
                  <a:cubicBezTo>
                    <a:pt x="644225" y="110315"/>
                    <a:pt x="647833" y="111501"/>
                    <a:pt x="651842" y="113083"/>
                  </a:cubicBezTo>
                  <a:cubicBezTo>
                    <a:pt x="657053" y="115060"/>
                    <a:pt x="661864" y="117432"/>
                    <a:pt x="666274" y="119805"/>
                  </a:cubicBezTo>
                  <a:cubicBezTo>
                    <a:pt x="670683" y="122177"/>
                    <a:pt x="674291" y="124549"/>
                    <a:pt x="677097" y="127317"/>
                  </a:cubicBezTo>
                  <a:cubicBezTo>
                    <a:pt x="679904" y="130085"/>
                    <a:pt x="682309" y="133248"/>
                    <a:pt x="683912" y="137202"/>
                  </a:cubicBezTo>
                  <a:cubicBezTo>
                    <a:pt x="685516" y="140760"/>
                    <a:pt x="686318" y="145505"/>
                    <a:pt x="686318" y="150250"/>
                  </a:cubicBezTo>
                  <a:cubicBezTo>
                    <a:pt x="686318" y="156576"/>
                    <a:pt x="684714" y="161716"/>
                    <a:pt x="681908" y="166461"/>
                  </a:cubicBezTo>
                  <a:cubicBezTo>
                    <a:pt x="679102" y="171206"/>
                    <a:pt x="675093" y="174764"/>
                    <a:pt x="670282" y="177928"/>
                  </a:cubicBezTo>
                  <a:cubicBezTo>
                    <a:pt x="665472" y="181091"/>
                    <a:pt x="659859" y="183068"/>
                    <a:pt x="653445" y="184649"/>
                  </a:cubicBezTo>
                  <a:cubicBezTo>
                    <a:pt x="647031" y="186231"/>
                    <a:pt x="640216" y="187022"/>
                    <a:pt x="633401" y="187022"/>
                  </a:cubicBezTo>
                  <a:cubicBezTo>
                    <a:pt x="618969" y="186626"/>
                    <a:pt x="607343" y="184649"/>
                    <a:pt x="597321" y="179905"/>
                  </a:cubicBezTo>
                  <a:lnTo>
                    <a:pt x="597321" y="179905"/>
                  </a:lnTo>
                  <a:close/>
                  <a:moveTo>
                    <a:pt x="758077" y="186626"/>
                  </a:moveTo>
                  <a:cubicBezTo>
                    <a:pt x="738834" y="186626"/>
                    <a:pt x="723600" y="181091"/>
                    <a:pt x="711975" y="169624"/>
                  </a:cubicBezTo>
                  <a:cubicBezTo>
                    <a:pt x="700349" y="158158"/>
                    <a:pt x="694736" y="143133"/>
                    <a:pt x="694736" y="124154"/>
                  </a:cubicBezTo>
                  <a:cubicBezTo>
                    <a:pt x="694736" y="103593"/>
                    <a:pt x="700750" y="87382"/>
                    <a:pt x="712776" y="75916"/>
                  </a:cubicBezTo>
                  <a:cubicBezTo>
                    <a:pt x="724803" y="64449"/>
                    <a:pt x="740838" y="58518"/>
                    <a:pt x="760883" y="58518"/>
                  </a:cubicBezTo>
                  <a:cubicBezTo>
                    <a:pt x="780125" y="58518"/>
                    <a:pt x="795359" y="64054"/>
                    <a:pt x="806183" y="75520"/>
                  </a:cubicBezTo>
                  <a:cubicBezTo>
                    <a:pt x="817007" y="86987"/>
                    <a:pt x="822619" y="102407"/>
                    <a:pt x="822619" y="122177"/>
                  </a:cubicBezTo>
                  <a:cubicBezTo>
                    <a:pt x="822619" y="141551"/>
                    <a:pt x="816606" y="157367"/>
                    <a:pt x="804980" y="169229"/>
                  </a:cubicBezTo>
                  <a:cubicBezTo>
                    <a:pt x="793756" y="180695"/>
                    <a:pt x="778121" y="186626"/>
                    <a:pt x="758077" y="186626"/>
                  </a:cubicBezTo>
                  <a:close/>
                  <a:moveTo>
                    <a:pt x="759680" y="80660"/>
                  </a:moveTo>
                  <a:cubicBezTo>
                    <a:pt x="748856" y="80660"/>
                    <a:pt x="740037" y="84614"/>
                    <a:pt x="733623" y="92127"/>
                  </a:cubicBezTo>
                  <a:cubicBezTo>
                    <a:pt x="727208" y="99639"/>
                    <a:pt x="724001" y="110315"/>
                    <a:pt x="724001" y="123363"/>
                  </a:cubicBezTo>
                  <a:cubicBezTo>
                    <a:pt x="724001" y="136016"/>
                    <a:pt x="727208" y="146296"/>
                    <a:pt x="733623" y="153808"/>
                  </a:cubicBezTo>
                  <a:cubicBezTo>
                    <a:pt x="740037" y="161321"/>
                    <a:pt x="748856" y="164880"/>
                    <a:pt x="759680" y="164880"/>
                  </a:cubicBezTo>
                  <a:cubicBezTo>
                    <a:pt x="770905" y="164880"/>
                    <a:pt x="779324" y="161321"/>
                    <a:pt x="785337" y="153808"/>
                  </a:cubicBezTo>
                  <a:cubicBezTo>
                    <a:pt x="791350" y="146691"/>
                    <a:pt x="794156" y="136016"/>
                    <a:pt x="794156" y="122968"/>
                  </a:cubicBezTo>
                  <a:cubicBezTo>
                    <a:pt x="794156" y="109524"/>
                    <a:pt x="791350" y="99244"/>
                    <a:pt x="785337" y="91732"/>
                  </a:cubicBezTo>
                  <a:cubicBezTo>
                    <a:pt x="778923" y="84219"/>
                    <a:pt x="770504" y="80660"/>
                    <a:pt x="759680" y="80660"/>
                  </a:cubicBezTo>
                  <a:close/>
                  <a:moveTo>
                    <a:pt x="908409" y="24910"/>
                  </a:moveTo>
                  <a:cubicBezTo>
                    <a:pt x="904400" y="22933"/>
                    <a:pt x="900391" y="21747"/>
                    <a:pt x="895581" y="21747"/>
                  </a:cubicBezTo>
                  <a:cubicBezTo>
                    <a:pt x="881951" y="21747"/>
                    <a:pt x="875135" y="29259"/>
                    <a:pt x="875135" y="44680"/>
                  </a:cubicBezTo>
                  <a:lnTo>
                    <a:pt x="875135" y="61286"/>
                  </a:lnTo>
                  <a:lnTo>
                    <a:pt x="903999" y="61286"/>
                  </a:lnTo>
                  <a:lnTo>
                    <a:pt x="903999" y="83033"/>
                  </a:lnTo>
                  <a:lnTo>
                    <a:pt x="875135" y="83033"/>
                  </a:lnTo>
                  <a:lnTo>
                    <a:pt x="875135" y="183858"/>
                  </a:lnTo>
                  <a:lnTo>
                    <a:pt x="847073" y="183858"/>
                  </a:lnTo>
                  <a:lnTo>
                    <a:pt x="847073" y="83033"/>
                  </a:lnTo>
                  <a:lnTo>
                    <a:pt x="825826" y="83033"/>
                  </a:lnTo>
                  <a:lnTo>
                    <a:pt x="825826" y="61286"/>
                  </a:lnTo>
                  <a:lnTo>
                    <a:pt x="847073" y="61286"/>
                  </a:lnTo>
                  <a:lnTo>
                    <a:pt x="847073" y="41516"/>
                  </a:lnTo>
                  <a:cubicBezTo>
                    <a:pt x="847073" y="28468"/>
                    <a:pt x="851483" y="18584"/>
                    <a:pt x="859902" y="11071"/>
                  </a:cubicBezTo>
                  <a:cubicBezTo>
                    <a:pt x="868320" y="3559"/>
                    <a:pt x="879144" y="0"/>
                    <a:pt x="891973" y="0"/>
                  </a:cubicBezTo>
                  <a:cubicBezTo>
                    <a:pt x="898788" y="0"/>
                    <a:pt x="904400" y="791"/>
                    <a:pt x="908409" y="2372"/>
                  </a:cubicBezTo>
                  <a:cubicBezTo>
                    <a:pt x="908409" y="1977"/>
                    <a:pt x="908409" y="24910"/>
                    <a:pt x="908409" y="24910"/>
                  </a:cubicBezTo>
                  <a:close/>
                  <a:moveTo>
                    <a:pt x="980569" y="182672"/>
                  </a:moveTo>
                  <a:cubicBezTo>
                    <a:pt x="974956" y="185440"/>
                    <a:pt x="967740" y="186626"/>
                    <a:pt x="958921" y="186626"/>
                  </a:cubicBezTo>
                  <a:cubicBezTo>
                    <a:pt x="934868" y="186626"/>
                    <a:pt x="922841" y="175160"/>
                    <a:pt x="922841" y="152227"/>
                  </a:cubicBezTo>
                  <a:lnTo>
                    <a:pt x="922841" y="83033"/>
                  </a:lnTo>
                  <a:lnTo>
                    <a:pt x="901995" y="83033"/>
                  </a:lnTo>
                  <a:lnTo>
                    <a:pt x="901995" y="61286"/>
                  </a:lnTo>
                  <a:lnTo>
                    <a:pt x="922841" y="61286"/>
                  </a:lnTo>
                  <a:lnTo>
                    <a:pt x="922841" y="32818"/>
                  </a:lnTo>
                  <a:lnTo>
                    <a:pt x="950903" y="24910"/>
                  </a:lnTo>
                  <a:lnTo>
                    <a:pt x="950903" y="61286"/>
                  </a:lnTo>
                  <a:lnTo>
                    <a:pt x="980569" y="61286"/>
                  </a:lnTo>
                  <a:lnTo>
                    <a:pt x="980569" y="83033"/>
                  </a:lnTo>
                  <a:lnTo>
                    <a:pt x="950903" y="83033"/>
                  </a:lnTo>
                  <a:lnTo>
                    <a:pt x="950903" y="144319"/>
                  </a:lnTo>
                  <a:cubicBezTo>
                    <a:pt x="950903" y="151436"/>
                    <a:pt x="952106" y="156576"/>
                    <a:pt x="954912" y="159739"/>
                  </a:cubicBezTo>
                  <a:cubicBezTo>
                    <a:pt x="957718" y="162903"/>
                    <a:pt x="962128" y="164484"/>
                    <a:pt x="968141" y="164484"/>
                  </a:cubicBezTo>
                  <a:cubicBezTo>
                    <a:pt x="972952" y="164484"/>
                    <a:pt x="976961" y="163298"/>
                    <a:pt x="980569" y="160530"/>
                  </a:cubicBezTo>
                  <a:lnTo>
                    <a:pt x="980569" y="182672"/>
                  </a:lnTo>
                  <a:lnTo>
                    <a:pt x="980569" y="182672"/>
                  </a:lnTo>
                  <a:close/>
                  <a:moveTo>
                    <a:pt x="1045913" y="177137"/>
                  </a:moveTo>
                  <a:lnTo>
                    <a:pt x="1045913" y="147878"/>
                  </a:lnTo>
                  <a:cubicBezTo>
                    <a:pt x="1048719" y="150250"/>
                    <a:pt x="1051926" y="152622"/>
                    <a:pt x="1055534" y="154204"/>
                  </a:cubicBezTo>
                  <a:cubicBezTo>
                    <a:pt x="1059142" y="156181"/>
                    <a:pt x="1063151" y="157762"/>
                    <a:pt x="1067160" y="158949"/>
                  </a:cubicBezTo>
                  <a:cubicBezTo>
                    <a:pt x="1071169" y="160135"/>
                    <a:pt x="1075579" y="161321"/>
                    <a:pt x="1079588" y="162112"/>
                  </a:cubicBezTo>
                  <a:cubicBezTo>
                    <a:pt x="1083596" y="162903"/>
                    <a:pt x="1087605" y="163298"/>
                    <a:pt x="1090812" y="163298"/>
                  </a:cubicBezTo>
                  <a:cubicBezTo>
                    <a:pt x="1102839" y="163298"/>
                    <a:pt x="1112059" y="161321"/>
                    <a:pt x="1118073" y="157367"/>
                  </a:cubicBezTo>
                  <a:cubicBezTo>
                    <a:pt x="1124086" y="153413"/>
                    <a:pt x="1126892" y="147482"/>
                    <a:pt x="1126892" y="139970"/>
                  </a:cubicBezTo>
                  <a:cubicBezTo>
                    <a:pt x="1126892" y="136016"/>
                    <a:pt x="1126090" y="132457"/>
                    <a:pt x="1124086" y="129294"/>
                  </a:cubicBezTo>
                  <a:cubicBezTo>
                    <a:pt x="1122082" y="126131"/>
                    <a:pt x="1119275" y="123758"/>
                    <a:pt x="1115667" y="120991"/>
                  </a:cubicBezTo>
                  <a:cubicBezTo>
                    <a:pt x="1112059" y="118618"/>
                    <a:pt x="1108051" y="116246"/>
                    <a:pt x="1103240" y="113874"/>
                  </a:cubicBezTo>
                  <a:cubicBezTo>
                    <a:pt x="1098429" y="111501"/>
                    <a:pt x="1093218" y="109129"/>
                    <a:pt x="1087605" y="106757"/>
                  </a:cubicBezTo>
                  <a:cubicBezTo>
                    <a:pt x="1081592" y="103593"/>
                    <a:pt x="1076381" y="100430"/>
                    <a:pt x="1071169" y="97267"/>
                  </a:cubicBezTo>
                  <a:cubicBezTo>
                    <a:pt x="1065957" y="94104"/>
                    <a:pt x="1061548" y="90545"/>
                    <a:pt x="1057940" y="86591"/>
                  </a:cubicBezTo>
                  <a:cubicBezTo>
                    <a:pt x="1054332" y="82637"/>
                    <a:pt x="1051125" y="78288"/>
                    <a:pt x="1049120" y="73543"/>
                  </a:cubicBezTo>
                  <a:cubicBezTo>
                    <a:pt x="1047116" y="68799"/>
                    <a:pt x="1045913" y="62868"/>
                    <a:pt x="1045913" y="56541"/>
                  </a:cubicBezTo>
                  <a:cubicBezTo>
                    <a:pt x="1045913" y="48634"/>
                    <a:pt x="1047918" y="41516"/>
                    <a:pt x="1051526" y="35586"/>
                  </a:cubicBezTo>
                  <a:cubicBezTo>
                    <a:pt x="1055134" y="29655"/>
                    <a:pt x="1059944" y="24910"/>
                    <a:pt x="1065957" y="20956"/>
                  </a:cubicBezTo>
                  <a:cubicBezTo>
                    <a:pt x="1071971" y="17002"/>
                    <a:pt x="1078786" y="14234"/>
                    <a:pt x="1086403" y="12257"/>
                  </a:cubicBezTo>
                  <a:cubicBezTo>
                    <a:pt x="1094020" y="10280"/>
                    <a:pt x="1102037" y="9489"/>
                    <a:pt x="1110055" y="9489"/>
                  </a:cubicBezTo>
                  <a:cubicBezTo>
                    <a:pt x="1128095" y="9489"/>
                    <a:pt x="1141725" y="11466"/>
                    <a:pt x="1149743" y="15420"/>
                  </a:cubicBezTo>
                  <a:lnTo>
                    <a:pt x="1149743" y="43493"/>
                  </a:lnTo>
                  <a:cubicBezTo>
                    <a:pt x="1139721" y="36376"/>
                    <a:pt x="1127293" y="32818"/>
                    <a:pt x="1111659" y="32818"/>
                  </a:cubicBezTo>
                  <a:cubicBezTo>
                    <a:pt x="1107249" y="32818"/>
                    <a:pt x="1103240" y="33213"/>
                    <a:pt x="1098830" y="34004"/>
                  </a:cubicBezTo>
                  <a:cubicBezTo>
                    <a:pt x="1094821" y="34795"/>
                    <a:pt x="1090812" y="35981"/>
                    <a:pt x="1087605" y="37958"/>
                  </a:cubicBezTo>
                  <a:cubicBezTo>
                    <a:pt x="1084398" y="39935"/>
                    <a:pt x="1081592" y="42307"/>
                    <a:pt x="1079588" y="45075"/>
                  </a:cubicBezTo>
                  <a:cubicBezTo>
                    <a:pt x="1077583" y="47843"/>
                    <a:pt x="1076381" y="51401"/>
                    <a:pt x="1076381" y="55355"/>
                  </a:cubicBezTo>
                  <a:cubicBezTo>
                    <a:pt x="1076381" y="59309"/>
                    <a:pt x="1077182" y="62472"/>
                    <a:pt x="1078786" y="65240"/>
                  </a:cubicBezTo>
                  <a:cubicBezTo>
                    <a:pt x="1080389" y="68008"/>
                    <a:pt x="1082795" y="70776"/>
                    <a:pt x="1086002" y="72753"/>
                  </a:cubicBezTo>
                  <a:cubicBezTo>
                    <a:pt x="1089209" y="75125"/>
                    <a:pt x="1092817" y="77497"/>
                    <a:pt x="1097227" y="79474"/>
                  </a:cubicBezTo>
                  <a:cubicBezTo>
                    <a:pt x="1101636" y="81451"/>
                    <a:pt x="1106848" y="84219"/>
                    <a:pt x="1112861" y="86591"/>
                  </a:cubicBezTo>
                  <a:cubicBezTo>
                    <a:pt x="1118874" y="89755"/>
                    <a:pt x="1124487" y="92918"/>
                    <a:pt x="1130099" y="96476"/>
                  </a:cubicBezTo>
                  <a:cubicBezTo>
                    <a:pt x="1135712" y="100035"/>
                    <a:pt x="1140122" y="103593"/>
                    <a:pt x="1144130" y="107943"/>
                  </a:cubicBezTo>
                  <a:cubicBezTo>
                    <a:pt x="1148139" y="111897"/>
                    <a:pt x="1151346" y="116641"/>
                    <a:pt x="1153752" y="121782"/>
                  </a:cubicBezTo>
                  <a:cubicBezTo>
                    <a:pt x="1156157" y="126922"/>
                    <a:pt x="1157360" y="132457"/>
                    <a:pt x="1157360" y="139179"/>
                  </a:cubicBezTo>
                  <a:cubicBezTo>
                    <a:pt x="1157360" y="147878"/>
                    <a:pt x="1155756" y="155390"/>
                    <a:pt x="1152148" y="161321"/>
                  </a:cubicBezTo>
                  <a:cubicBezTo>
                    <a:pt x="1148540" y="167252"/>
                    <a:pt x="1143729" y="171997"/>
                    <a:pt x="1137716" y="175951"/>
                  </a:cubicBezTo>
                  <a:cubicBezTo>
                    <a:pt x="1131703" y="179509"/>
                    <a:pt x="1124888" y="182277"/>
                    <a:pt x="1116870" y="184254"/>
                  </a:cubicBezTo>
                  <a:cubicBezTo>
                    <a:pt x="1108852" y="186231"/>
                    <a:pt x="1100835" y="186626"/>
                    <a:pt x="1092015" y="186626"/>
                  </a:cubicBezTo>
                  <a:cubicBezTo>
                    <a:pt x="1089209" y="186626"/>
                    <a:pt x="1085601" y="186231"/>
                    <a:pt x="1081191" y="185835"/>
                  </a:cubicBezTo>
                  <a:cubicBezTo>
                    <a:pt x="1076781" y="185440"/>
                    <a:pt x="1072772" y="184649"/>
                    <a:pt x="1067962" y="183858"/>
                  </a:cubicBezTo>
                  <a:cubicBezTo>
                    <a:pt x="1063151" y="183068"/>
                    <a:pt x="1059142" y="181881"/>
                    <a:pt x="1055534" y="180695"/>
                  </a:cubicBezTo>
                  <a:cubicBezTo>
                    <a:pt x="1051526" y="179905"/>
                    <a:pt x="1048719" y="178718"/>
                    <a:pt x="1045913" y="177137"/>
                  </a:cubicBezTo>
                  <a:lnTo>
                    <a:pt x="1045913" y="177137"/>
                  </a:lnTo>
                  <a:close/>
                  <a:moveTo>
                    <a:pt x="1285242" y="183858"/>
                  </a:moveTo>
                  <a:lnTo>
                    <a:pt x="1257180" y="183858"/>
                  </a:lnTo>
                  <a:lnTo>
                    <a:pt x="1257180" y="164484"/>
                  </a:lnTo>
                  <a:lnTo>
                    <a:pt x="1256780" y="164484"/>
                  </a:lnTo>
                  <a:cubicBezTo>
                    <a:pt x="1248762" y="179509"/>
                    <a:pt x="1235933" y="186626"/>
                    <a:pt x="1218695" y="186626"/>
                  </a:cubicBezTo>
                  <a:cubicBezTo>
                    <a:pt x="1189431" y="186626"/>
                    <a:pt x="1174598" y="169229"/>
                    <a:pt x="1174598" y="134434"/>
                  </a:cubicBezTo>
                  <a:lnTo>
                    <a:pt x="1174598" y="61286"/>
                  </a:lnTo>
                  <a:lnTo>
                    <a:pt x="1202660" y="61286"/>
                  </a:lnTo>
                  <a:lnTo>
                    <a:pt x="1202660" y="131666"/>
                  </a:lnTo>
                  <a:cubicBezTo>
                    <a:pt x="1202660" y="153808"/>
                    <a:pt x="1211078" y="164880"/>
                    <a:pt x="1228717" y="164880"/>
                  </a:cubicBezTo>
                  <a:cubicBezTo>
                    <a:pt x="1237136" y="164880"/>
                    <a:pt x="1243951" y="161716"/>
                    <a:pt x="1249163" y="155785"/>
                  </a:cubicBezTo>
                  <a:cubicBezTo>
                    <a:pt x="1254775" y="149855"/>
                    <a:pt x="1257180" y="141947"/>
                    <a:pt x="1257180" y="132062"/>
                  </a:cubicBezTo>
                  <a:lnTo>
                    <a:pt x="1257180" y="61286"/>
                  </a:lnTo>
                  <a:lnTo>
                    <a:pt x="1285242" y="61286"/>
                  </a:lnTo>
                  <a:cubicBezTo>
                    <a:pt x="1285242" y="61286"/>
                    <a:pt x="1285242" y="183858"/>
                    <a:pt x="1285242" y="183858"/>
                  </a:cubicBezTo>
                  <a:close/>
                  <a:moveTo>
                    <a:pt x="1385063" y="87778"/>
                  </a:moveTo>
                  <a:cubicBezTo>
                    <a:pt x="1381455" y="85010"/>
                    <a:pt x="1376645" y="83824"/>
                    <a:pt x="1370230" y="83824"/>
                  </a:cubicBezTo>
                  <a:cubicBezTo>
                    <a:pt x="1361812" y="83824"/>
                    <a:pt x="1354997" y="87382"/>
                    <a:pt x="1349384" y="94895"/>
                  </a:cubicBezTo>
                  <a:cubicBezTo>
                    <a:pt x="1343772" y="102407"/>
                    <a:pt x="1340966" y="112292"/>
                    <a:pt x="1340966" y="125340"/>
                  </a:cubicBezTo>
                  <a:lnTo>
                    <a:pt x="1340966" y="183858"/>
                  </a:lnTo>
                  <a:lnTo>
                    <a:pt x="1312904" y="183858"/>
                  </a:lnTo>
                  <a:lnTo>
                    <a:pt x="1312904" y="61286"/>
                  </a:lnTo>
                  <a:lnTo>
                    <a:pt x="1340966" y="61286"/>
                  </a:lnTo>
                  <a:lnTo>
                    <a:pt x="1340966" y="86591"/>
                  </a:lnTo>
                  <a:lnTo>
                    <a:pt x="1341366" y="86591"/>
                  </a:lnTo>
                  <a:cubicBezTo>
                    <a:pt x="1344173" y="77893"/>
                    <a:pt x="1348182" y="71171"/>
                    <a:pt x="1354195" y="66426"/>
                  </a:cubicBezTo>
                  <a:cubicBezTo>
                    <a:pt x="1360208" y="61682"/>
                    <a:pt x="1366222" y="59309"/>
                    <a:pt x="1373437" y="59309"/>
                  </a:cubicBezTo>
                  <a:cubicBezTo>
                    <a:pt x="1378649" y="59309"/>
                    <a:pt x="1382257" y="60100"/>
                    <a:pt x="1385063" y="61682"/>
                  </a:cubicBezTo>
                  <a:lnTo>
                    <a:pt x="1385063" y="87778"/>
                  </a:lnTo>
                  <a:lnTo>
                    <a:pt x="1385063" y="87778"/>
                  </a:lnTo>
                  <a:close/>
                  <a:moveTo>
                    <a:pt x="1475263" y="24910"/>
                  </a:moveTo>
                  <a:cubicBezTo>
                    <a:pt x="1471254" y="22933"/>
                    <a:pt x="1467245" y="21747"/>
                    <a:pt x="1462434" y="21747"/>
                  </a:cubicBezTo>
                  <a:cubicBezTo>
                    <a:pt x="1448804" y="21747"/>
                    <a:pt x="1441989" y="29259"/>
                    <a:pt x="1441989" y="44680"/>
                  </a:cubicBezTo>
                  <a:lnTo>
                    <a:pt x="1441989" y="61286"/>
                  </a:lnTo>
                  <a:lnTo>
                    <a:pt x="1470853" y="61286"/>
                  </a:lnTo>
                  <a:lnTo>
                    <a:pt x="1470853" y="83033"/>
                  </a:lnTo>
                  <a:lnTo>
                    <a:pt x="1441989" y="83033"/>
                  </a:lnTo>
                  <a:lnTo>
                    <a:pt x="1441989" y="183858"/>
                  </a:lnTo>
                  <a:lnTo>
                    <a:pt x="1413927" y="183858"/>
                  </a:lnTo>
                  <a:lnTo>
                    <a:pt x="1413927" y="83033"/>
                  </a:lnTo>
                  <a:lnTo>
                    <a:pt x="1392680" y="83033"/>
                  </a:lnTo>
                  <a:lnTo>
                    <a:pt x="1392680" y="61286"/>
                  </a:lnTo>
                  <a:lnTo>
                    <a:pt x="1413927" y="61286"/>
                  </a:lnTo>
                  <a:lnTo>
                    <a:pt x="1413927" y="41516"/>
                  </a:lnTo>
                  <a:cubicBezTo>
                    <a:pt x="1413927" y="28468"/>
                    <a:pt x="1418337" y="18584"/>
                    <a:pt x="1426755" y="11071"/>
                  </a:cubicBezTo>
                  <a:cubicBezTo>
                    <a:pt x="1435174" y="3559"/>
                    <a:pt x="1445998" y="0"/>
                    <a:pt x="1458826" y="0"/>
                  </a:cubicBezTo>
                  <a:cubicBezTo>
                    <a:pt x="1465641" y="0"/>
                    <a:pt x="1471254" y="791"/>
                    <a:pt x="1475263" y="2372"/>
                  </a:cubicBezTo>
                  <a:cubicBezTo>
                    <a:pt x="1475263" y="1977"/>
                    <a:pt x="1475263" y="24910"/>
                    <a:pt x="1475263" y="24910"/>
                  </a:cubicBezTo>
                  <a:close/>
                  <a:moveTo>
                    <a:pt x="1580696" y="183858"/>
                  </a:moveTo>
                  <a:lnTo>
                    <a:pt x="1553436" y="183858"/>
                  </a:lnTo>
                  <a:lnTo>
                    <a:pt x="1553436" y="164880"/>
                  </a:lnTo>
                  <a:lnTo>
                    <a:pt x="1553035" y="164880"/>
                  </a:lnTo>
                  <a:cubicBezTo>
                    <a:pt x="1544616" y="179509"/>
                    <a:pt x="1531788" y="187022"/>
                    <a:pt x="1515351" y="187022"/>
                  </a:cubicBezTo>
                  <a:cubicBezTo>
                    <a:pt x="1503325" y="187022"/>
                    <a:pt x="1493703" y="183858"/>
                    <a:pt x="1486487" y="177137"/>
                  </a:cubicBezTo>
                  <a:cubicBezTo>
                    <a:pt x="1479672" y="170415"/>
                    <a:pt x="1476064" y="162112"/>
                    <a:pt x="1476064" y="151041"/>
                  </a:cubicBezTo>
                  <a:cubicBezTo>
                    <a:pt x="1476064" y="127712"/>
                    <a:pt x="1489695" y="114269"/>
                    <a:pt x="1516554" y="110710"/>
                  </a:cubicBezTo>
                  <a:lnTo>
                    <a:pt x="1553436" y="105570"/>
                  </a:lnTo>
                  <a:cubicBezTo>
                    <a:pt x="1553436" y="88173"/>
                    <a:pt x="1545017" y="79474"/>
                    <a:pt x="1528180" y="79474"/>
                  </a:cubicBezTo>
                  <a:cubicBezTo>
                    <a:pt x="1513347" y="79474"/>
                    <a:pt x="1500118" y="84614"/>
                    <a:pt x="1488091" y="94499"/>
                  </a:cubicBezTo>
                  <a:lnTo>
                    <a:pt x="1488091" y="70380"/>
                  </a:lnTo>
                  <a:cubicBezTo>
                    <a:pt x="1501320" y="62868"/>
                    <a:pt x="1516153" y="58914"/>
                    <a:pt x="1533391" y="58914"/>
                  </a:cubicBezTo>
                  <a:cubicBezTo>
                    <a:pt x="1564660" y="58914"/>
                    <a:pt x="1580696" y="74334"/>
                    <a:pt x="1580696" y="104780"/>
                  </a:cubicBezTo>
                  <a:lnTo>
                    <a:pt x="1580696" y="183858"/>
                  </a:lnTo>
                  <a:lnTo>
                    <a:pt x="1580696" y="183858"/>
                  </a:lnTo>
                  <a:close/>
                  <a:moveTo>
                    <a:pt x="1553436" y="123758"/>
                  </a:moveTo>
                  <a:lnTo>
                    <a:pt x="1527378" y="127317"/>
                  </a:lnTo>
                  <a:cubicBezTo>
                    <a:pt x="1519360" y="128503"/>
                    <a:pt x="1513347" y="130480"/>
                    <a:pt x="1508937" y="133248"/>
                  </a:cubicBezTo>
                  <a:cubicBezTo>
                    <a:pt x="1504928" y="136016"/>
                    <a:pt x="1502924" y="141156"/>
                    <a:pt x="1502924" y="148273"/>
                  </a:cubicBezTo>
                  <a:cubicBezTo>
                    <a:pt x="1502924" y="153413"/>
                    <a:pt x="1504928" y="157762"/>
                    <a:pt x="1508536" y="160926"/>
                  </a:cubicBezTo>
                  <a:cubicBezTo>
                    <a:pt x="1512144" y="164089"/>
                    <a:pt x="1517356" y="166066"/>
                    <a:pt x="1523770" y="166066"/>
                  </a:cubicBezTo>
                  <a:cubicBezTo>
                    <a:pt x="1532189" y="166066"/>
                    <a:pt x="1539405" y="162903"/>
                    <a:pt x="1545017" y="156972"/>
                  </a:cubicBezTo>
                  <a:cubicBezTo>
                    <a:pt x="1550629" y="151041"/>
                    <a:pt x="1553436" y="143528"/>
                    <a:pt x="1553436" y="134434"/>
                  </a:cubicBezTo>
                  <a:lnTo>
                    <a:pt x="1553436" y="123758"/>
                  </a:lnTo>
                  <a:close/>
                  <a:moveTo>
                    <a:pt x="1698957" y="178323"/>
                  </a:moveTo>
                  <a:cubicBezTo>
                    <a:pt x="1688935" y="183858"/>
                    <a:pt x="1677309" y="187022"/>
                    <a:pt x="1663679" y="187022"/>
                  </a:cubicBezTo>
                  <a:cubicBezTo>
                    <a:pt x="1645239" y="187022"/>
                    <a:pt x="1630406" y="181486"/>
                    <a:pt x="1619181" y="170020"/>
                  </a:cubicBezTo>
                  <a:cubicBezTo>
                    <a:pt x="1607956" y="158553"/>
                    <a:pt x="1602344" y="143924"/>
                    <a:pt x="1602344" y="125735"/>
                  </a:cubicBezTo>
                  <a:cubicBezTo>
                    <a:pt x="1602344" y="105570"/>
                    <a:pt x="1608357" y="89359"/>
                    <a:pt x="1620784" y="77102"/>
                  </a:cubicBezTo>
                  <a:cubicBezTo>
                    <a:pt x="1632811" y="64845"/>
                    <a:pt x="1649247" y="58914"/>
                    <a:pt x="1669693" y="58914"/>
                  </a:cubicBezTo>
                  <a:cubicBezTo>
                    <a:pt x="1680917" y="58914"/>
                    <a:pt x="1690940" y="60891"/>
                    <a:pt x="1699759" y="64845"/>
                  </a:cubicBezTo>
                  <a:lnTo>
                    <a:pt x="1699759" y="90545"/>
                  </a:lnTo>
                  <a:cubicBezTo>
                    <a:pt x="1690940" y="84219"/>
                    <a:pt x="1681719" y="81056"/>
                    <a:pt x="1672098" y="81056"/>
                  </a:cubicBezTo>
                  <a:cubicBezTo>
                    <a:pt x="1660071" y="81056"/>
                    <a:pt x="1650450" y="85010"/>
                    <a:pt x="1642833" y="92918"/>
                  </a:cubicBezTo>
                  <a:cubicBezTo>
                    <a:pt x="1635216" y="100826"/>
                    <a:pt x="1631208" y="111106"/>
                    <a:pt x="1631208" y="124154"/>
                  </a:cubicBezTo>
                  <a:cubicBezTo>
                    <a:pt x="1631208" y="136807"/>
                    <a:pt x="1634816" y="146691"/>
                    <a:pt x="1642031" y="154204"/>
                  </a:cubicBezTo>
                  <a:cubicBezTo>
                    <a:pt x="1649247" y="161716"/>
                    <a:pt x="1658869" y="165275"/>
                    <a:pt x="1670895" y="165275"/>
                  </a:cubicBezTo>
                  <a:cubicBezTo>
                    <a:pt x="1680917" y="165275"/>
                    <a:pt x="1690539" y="161716"/>
                    <a:pt x="1699759" y="154599"/>
                  </a:cubicBezTo>
                  <a:lnTo>
                    <a:pt x="1699759" y="178323"/>
                  </a:lnTo>
                  <a:close/>
                  <a:moveTo>
                    <a:pt x="1822831" y="130085"/>
                  </a:moveTo>
                  <a:lnTo>
                    <a:pt x="1738244" y="130085"/>
                  </a:lnTo>
                  <a:cubicBezTo>
                    <a:pt x="1738645" y="141551"/>
                    <a:pt x="1742253" y="150250"/>
                    <a:pt x="1749068" y="156181"/>
                  </a:cubicBezTo>
                  <a:cubicBezTo>
                    <a:pt x="1755883" y="162507"/>
                    <a:pt x="1765104" y="165275"/>
                    <a:pt x="1776729" y="165275"/>
                  </a:cubicBezTo>
                  <a:cubicBezTo>
                    <a:pt x="1789959" y="165275"/>
                    <a:pt x="1801985" y="161321"/>
                    <a:pt x="1813210" y="153413"/>
                  </a:cubicBezTo>
                  <a:lnTo>
                    <a:pt x="1813210" y="175951"/>
                  </a:lnTo>
                  <a:cubicBezTo>
                    <a:pt x="1801985" y="183068"/>
                    <a:pt x="1786752" y="186626"/>
                    <a:pt x="1768311" y="186626"/>
                  </a:cubicBezTo>
                  <a:cubicBezTo>
                    <a:pt x="1749870" y="186626"/>
                    <a:pt x="1735839" y="181091"/>
                    <a:pt x="1725416" y="170020"/>
                  </a:cubicBezTo>
                  <a:cubicBezTo>
                    <a:pt x="1714993" y="158949"/>
                    <a:pt x="1709781" y="143133"/>
                    <a:pt x="1709781" y="122968"/>
                  </a:cubicBezTo>
                  <a:cubicBezTo>
                    <a:pt x="1709781" y="103989"/>
                    <a:pt x="1715394" y="88173"/>
                    <a:pt x="1727019" y="76311"/>
                  </a:cubicBezTo>
                  <a:cubicBezTo>
                    <a:pt x="1738244" y="64449"/>
                    <a:pt x="1752676" y="58123"/>
                    <a:pt x="1769513" y="58123"/>
                  </a:cubicBezTo>
                  <a:cubicBezTo>
                    <a:pt x="1786351" y="58123"/>
                    <a:pt x="1799580" y="63659"/>
                    <a:pt x="1808800" y="74334"/>
                  </a:cubicBezTo>
                  <a:cubicBezTo>
                    <a:pt x="1818021" y="85010"/>
                    <a:pt x="1822831" y="100035"/>
                    <a:pt x="1822831" y="119409"/>
                  </a:cubicBezTo>
                  <a:cubicBezTo>
                    <a:pt x="1822831" y="119409"/>
                    <a:pt x="1822831" y="130085"/>
                    <a:pt x="1822831" y="130085"/>
                  </a:cubicBezTo>
                  <a:close/>
                  <a:moveTo>
                    <a:pt x="1795571" y="110315"/>
                  </a:moveTo>
                  <a:cubicBezTo>
                    <a:pt x="1795571" y="100430"/>
                    <a:pt x="1793166" y="92522"/>
                    <a:pt x="1788355" y="86987"/>
                  </a:cubicBezTo>
                  <a:cubicBezTo>
                    <a:pt x="1783544" y="81451"/>
                    <a:pt x="1777130" y="78684"/>
                    <a:pt x="1769113" y="78684"/>
                  </a:cubicBezTo>
                  <a:cubicBezTo>
                    <a:pt x="1761095" y="78684"/>
                    <a:pt x="1754280" y="81451"/>
                    <a:pt x="1748667" y="87382"/>
                  </a:cubicBezTo>
                  <a:cubicBezTo>
                    <a:pt x="1743055" y="93313"/>
                    <a:pt x="1739447" y="100826"/>
                    <a:pt x="1738244" y="110315"/>
                  </a:cubicBezTo>
                  <a:lnTo>
                    <a:pt x="1795571" y="110315"/>
                  </a:lnTo>
                  <a:lnTo>
                    <a:pt x="1795571" y="110315"/>
                  </a:lnTo>
                  <a:close/>
                </a:path>
              </a:pathLst>
            </a:custGeom>
            <a:solidFill>
              <a:schemeClr val="accent4"/>
            </a:solidFill>
            <a:ln w="4001" cap="flat">
              <a:noFill/>
              <a:prstDash val="solid"/>
              <a:miter/>
            </a:ln>
          </p:spPr>
          <p:txBody>
            <a:bodyPr rtlCol="0" anchor="ctr"/>
            <a:lstStyle/>
            <a:p>
              <a:endParaRPr lang="en-CA"/>
            </a:p>
          </p:txBody>
        </p:sp>
        <p:sp>
          <p:nvSpPr>
            <p:cNvPr id="7" name="Freeform: Shape 6">
              <a:extLst>
                <a:ext uri="{FF2B5EF4-FFF2-40B4-BE49-F238E27FC236}">
                  <a16:creationId xmlns:a16="http://schemas.microsoft.com/office/drawing/2014/main" id="{663FF7D3-8EAE-415E-AFF2-4A0E7E44CDFD}"/>
                </a:ext>
              </a:extLst>
            </p:cNvPr>
            <p:cNvSpPr/>
            <p:nvPr/>
          </p:nvSpPr>
          <p:spPr bwMode="black">
            <a:xfrm>
              <a:off x="736536" y="586699"/>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80CC28"/>
            </a:solidFill>
            <a:ln w="4001" cap="flat">
              <a:noFill/>
              <a:prstDash val="solid"/>
              <a:miter/>
            </a:ln>
          </p:spPr>
          <p:txBody>
            <a:bodyPr rtlCol="0" anchor="ctr"/>
            <a:lstStyle/>
            <a:p>
              <a:endParaRPr lang="en-CA"/>
            </a:p>
          </p:txBody>
        </p:sp>
        <p:sp>
          <p:nvSpPr>
            <p:cNvPr id="8" name="Freeform: Shape 7">
              <a:extLst>
                <a:ext uri="{FF2B5EF4-FFF2-40B4-BE49-F238E27FC236}">
                  <a16:creationId xmlns:a16="http://schemas.microsoft.com/office/drawing/2014/main" id="{9EE43575-64D0-459E-9FED-6A88E4758261}"/>
                </a:ext>
              </a:extLst>
            </p:cNvPr>
            <p:cNvSpPr/>
            <p:nvPr/>
          </p:nvSpPr>
          <p:spPr bwMode="black">
            <a:xfrm>
              <a:off x="736536" y="736948"/>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FBBC09"/>
            </a:solidFill>
            <a:ln w="4001" cap="flat">
              <a:noFill/>
              <a:prstDash val="solid"/>
              <a:miter/>
            </a:ln>
          </p:spPr>
          <p:txBody>
            <a:bodyPr rtlCol="0" anchor="ctr"/>
            <a:lstStyle/>
            <a:p>
              <a:endParaRPr lang="en-CA"/>
            </a:p>
          </p:txBody>
        </p:sp>
        <p:sp>
          <p:nvSpPr>
            <p:cNvPr id="9" name="Freeform: Shape 8">
              <a:extLst>
                <a:ext uri="{FF2B5EF4-FFF2-40B4-BE49-F238E27FC236}">
                  <a16:creationId xmlns:a16="http://schemas.microsoft.com/office/drawing/2014/main" id="{7E5EAAAE-677E-40BE-AEB8-26CB1C8EFDAD}"/>
                </a:ext>
              </a:extLst>
            </p:cNvPr>
            <p:cNvSpPr/>
            <p:nvPr/>
          </p:nvSpPr>
          <p:spPr bwMode="black">
            <a:xfrm>
              <a:off x="584200" y="736948"/>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00ADEF"/>
            </a:solidFill>
            <a:ln w="4001" cap="flat">
              <a:noFill/>
              <a:prstDash val="solid"/>
              <a:miter/>
            </a:ln>
          </p:spPr>
          <p:txBody>
            <a:bodyPr rtlCol="0" anchor="ctr"/>
            <a:lstStyle/>
            <a:p>
              <a:endParaRPr lang="en-CA"/>
            </a:p>
          </p:txBody>
        </p:sp>
        <p:sp>
          <p:nvSpPr>
            <p:cNvPr id="10" name="Freeform: Shape 9">
              <a:extLst>
                <a:ext uri="{FF2B5EF4-FFF2-40B4-BE49-F238E27FC236}">
                  <a16:creationId xmlns:a16="http://schemas.microsoft.com/office/drawing/2014/main" id="{B23F96E0-CA4D-4036-AFD4-4437485A3C5E}"/>
                </a:ext>
              </a:extLst>
            </p:cNvPr>
            <p:cNvSpPr/>
            <p:nvPr/>
          </p:nvSpPr>
          <p:spPr bwMode="black">
            <a:xfrm>
              <a:off x="584200" y="586699"/>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F1511B"/>
            </a:solidFill>
            <a:ln w="4001" cap="flat">
              <a:noFill/>
              <a:prstDash val="solid"/>
              <a:miter/>
            </a:ln>
          </p:spPr>
          <p:txBody>
            <a:bodyPr rtlCol="0" anchor="ctr"/>
            <a:lstStyle/>
            <a:p>
              <a:endParaRPr lang="en-CA"/>
            </a:p>
          </p:txBody>
        </p:sp>
      </p:grpSp>
    </p:spTree>
    <p:extLst>
      <p:ext uri="{BB962C8B-B14F-4D97-AF65-F5344CB8AC3E}">
        <p14:creationId xmlns:p14="http://schemas.microsoft.com/office/powerpoint/2010/main" val="32015345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3531370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B3171-F591-1322-0937-1E1D15E6C1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6BA7BC-A06B-F1AC-2352-580B6FBA74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128867-5944-B766-3929-5D8EBC7F3B4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1E8DFC3-099C-4B75-D2B3-D77F756B1925}"/>
              </a:ext>
            </a:extLst>
          </p:cNvPr>
          <p:cNvSpPr>
            <a:spLocks noGrp="1"/>
          </p:cNvSpPr>
          <p:nvPr>
            <p:ph type="ftr" sz="quarter" idx="11"/>
          </p:nvPr>
        </p:nvSpPr>
        <p:spPr/>
        <p:txBody>
          <a:bodyPr/>
          <a:lstStyle/>
          <a:p>
            <a:r>
              <a:rPr lang="en-US"/>
              <a:t>Microsoft-Partner Confidential Information</a:t>
            </a:r>
          </a:p>
        </p:txBody>
      </p:sp>
      <p:sp>
        <p:nvSpPr>
          <p:cNvPr id="6" name="Slide Number Placeholder 5">
            <a:extLst>
              <a:ext uri="{FF2B5EF4-FFF2-40B4-BE49-F238E27FC236}">
                <a16:creationId xmlns:a16="http://schemas.microsoft.com/office/drawing/2014/main" id="{2A391EAE-B18B-0BD9-E061-787636FB6C56}"/>
              </a:ext>
            </a:extLst>
          </p:cNvPr>
          <p:cNvSpPr>
            <a:spLocks noGrp="1"/>
          </p:cNvSpPr>
          <p:nvPr>
            <p:ph type="sldNum" sz="quarter" idx="12"/>
          </p:nvPr>
        </p:nvSpPr>
        <p:spPr/>
        <p:txBody>
          <a:bodyPr/>
          <a:lstStyle/>
          <a:p>
            <a:fld id="{19011113-8DAD-47B1-A9CC-FD0494136CD2}" type="slidenum">
              <a:rPr lang="en-US" smtClean="0"/>
              <a:t>‹#›</a:t>
            </a:fld>
            <a:endParaRPr lang="en-US"/>
          </a:p>
        </p:txBody>
      </p:sp>
    </p:spTree>
    <p:extLst>
      <p:ext uri="{BB962C8B-B14F-4D97-AF65-F5344CB8AC3E}">
        <p14:creationId xmlns:p14="http://schemas.microsoft.com/office/powerpoint/2010/main" val="370917910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066291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417634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cxnSp>
        <p:nvCxnSpPr>
          <p:cNvPr id="12" name="Straight Connector 11"/>
          <p:cNvCxnSpPr/>
          <p:nvPr userDrawn="1"/>
        </p:nvCxnSpPr>
        <p:spPr>
          <a:xfrm>
            <a:off x="604434" y="745059"/>
            <a:ext cx="1098313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nvPr>
        </p:nvSpPr>
        <p:spPr>
          <a:xfrm>
            <a:off x="521207" y="104979"/>
            <a:ext cx="6877119" cy="640080"/>
          </a:xfrm>
        </p:spPr>
        <p:txBody>
          <a:bodyPr anchor="b" anchorCtr="0">
            <a:normAutofit/>
          </a:bodyPr>
          <a:lstStyle>
            <a:lvl1pPr>
              <a:defRPr sz="2800">
                <a:solidFill>
                  <a:schemeClr val="tx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AC8BB8BE-6A3F-4321-B9DA-7A8C70FBE818}"/>
              </a:ext>
            </a:extLst>
          </p:cNvPr>
          <p:cNvSpPr>
            <a:spLocks noGrp="1"/>
          </p:cNvSpPr>
          <p:nvPr>
            <p:ph type="body" sz="quarter" idx="10"/>
          </p:nvPr>
        </p:nvSpPr>
        <p:spPr>
          <a:xfrm>
            <a:off x="8533757" y="355514"/>
            <a:ext cx="3124762" cy="344092"/>
          </a:xfrm>
        </p:spPr>
        <p:txBody>
          <a:bodyPr anchor="b">
            <a:normAutofit/>
          </a:bodyPr>
          <a:lstStyle>
            <a:lvl1pPr marL="0" indent="0" algn="r">
              <a:buFontTx/>
              <a:buNone/>
              <a:defRPr sz="1200">
                <a:latin typeface="Segoe UI" panose="020B0502040204020203" pitchFamily="34" charset="0"/>
                <a:cs typeface="Segoe UI" panose="020B0502040204020203" pitchFamily="34" charset="0"/>
              </a:defRPr>
            </a:lvl1pPr>
          </a:lstStyle>
          <a:p>
            <a:pPr lvl="0"/>
            <a:r>
              <a:rPr lang="en-US"/>
              <a:t>Click to edit Master text styles</a:t>
            </a:r>
          </a:p>
        </p:txBody>
      </p:sp>
    </p:spTree>
    <p:extLst>
      <p:ext uri="{BB962C8B-B14F-4D97-AF65-F5344CB8AC3E}">
        <p14:creationId xmlns:p14="http://schemas.microsoft.com/office/powerpoint/2010/main" val="14981581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Four picture content - stacke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363788" cy="517012"/>
          </a:xfrm>
        </p:spPr>
        <p:txBody>
          <a:bodyPr/>
          <a:lstStyle>
            <a:lvl1pPr marL="0" indent="0" algn="l">
              <a:spcBef>
                <a:spcPts val="0"/>
              </a:spcBef>
              <a:buNone/>
              <a:defRPr sz="1800">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363788" cy="2363788"/>
          </a:xfrm>
          <a:blipFill>
            <a:blip r:embed="rId2"/>
            <a:stretch>
              <a:fillRect/>
            </a:stretch>
          </a:blipFill>
        </p:spPr>
        <p:txBody>
          <a:bodyPr lIns="0" tIns="0" rIns="0" bIns="731520" anchor="ctr" anchorCtr="0">
            <a:noAutofit/>
          </a:bodyPr>
          <a:lstStyle>
            <a:lvl1pPr marL="0" indent="0" algn="ctr">
              <a:lnSpc>
                <a:spcPct val="100000"/>
              </a:lnSpc>
              <a:buNone/>
              <a:defRPr sz="600" b="0">
                <a:solidFill>
                  <a:srgbClr val="000000"/>
                </a:solidFill>
                <a:latin typeface="+mj-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70275" y="4753938"/>
            <a:ext cx="2363788" cy="517012"/>
          </a:xfrm>
        </p:spPr>
        <p:txBody>
          <a:bodyPr/>
          <a:lstStyle>
            <a:lvl1pPr marL="0" indent="0" algn="l">
              <a:spcBef>
                <a:spcPts val="0"/>
              </a:spcBef>
              <a:buNone/>
              <a:defRPr sz="1800">
                <a:latin typeface="+mn-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70275" y="2025650"/>
            <a:ext cx="2363788" cy="2363788"/>
          </a:xfrm>
          <a:blipFill>
            <a:blip r:embed="rId2"/>
            <a:stretch>
              <a:fillRect/>
            </a:stretch>
          </a:blipFill>
        </p:spPr>
        <p:txBody>
          <a:bodyPr lIns="0" tIns="0" rIns="0" bIns="731520" anchor="ctr" anchorCtr="0">
            <a:noAutofit/>
          </a:bodyPr>
          <a:lstStyle>
            <a:lvl1pPr marL="0" indent="0" algn="ctr">
              <a:lnSpc>
                <a:spcPct val="100000"/>
              </a:lnSpc>
              <a:buNone/>
              <a:defRPr sz="600" b="0">
                <a:solidFill>
                  <a:srgbClr val="000000"/>
                </a:solidFill>
                <a:latin typeface="+mj-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357937" y="4753938"/>
            <a:ext cx="2363788" cy="517012"/>
          </a:xfrm>
        </p:spPr>
        <p:txBody>
          <a:bodyPr/>
          <a:lstStyle>
            <a:lvl1pPr marL="0" indent="0" algn="l">
              <a:spcBef>
                <a:spcPts val="0"/>
              </a:spcBef>
              <a:buNone/>
              <a:defRPr sz="1800">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357938" y="2025650"/>
            <a:ext cx="2363788" cy="2363788"/>
          </a:xfrm>
          <a:blipFill>
            <a:blip r:embed="rId2"/>
            <a:stretch>
              <a:fillRect/>
            </a:stretch>
          </a:blipFill>
        </p:spPr>
        <p:txBody>
          <a:bodyPr lIns="0" tIns="0" rIns="0" bIns="731520" anchor="ctr" anchorCtr="0">
            <a:noAutofit/>
          </a:bodyPr>
          <a:lstStyle>
            <a:lvl1pPr marL="0" indent="0" algn="ctr">
              <a:lnSpc>
                <a:spcPct val="100000"/>
              </a:lnSpc>
              <a:buNone/>
              <a:defRPr sz="600" b="0">
                <a:solidFill>
                  <a:srgbClr val="000000"/>
                </a:solidFill>
                <a:latin typeface="+mj-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245600" y="4753938"/>
            <a:ext cx="2363788" cy="517012"/>
          </a:xfrm>
        </p:spPr>
        <p:txBody>
          <a:bodyPr/>
          <a:lstStyle>
            <a:lvl1pPr marL="0" indent="0" algn="l">
              <a:spcBef>
                <a:spcPts val="0"/>
              </a:spcBef>
              <a:buNone/>
              <a:defRPr sz="1800">
                <a:latin typeface="+mn-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245600" y="2025650"/>
            <a:ext cx="2363788" cy="2363788"/>
          </a:xfrm>
          <a:blipFill>
            <a:blip r:embed="rId2"/>
            <a:stretch>
              <a:fillRect/>
            </a:stretch>
          </a:blipFill>
        </p:spPr>
        <p:txBody>
          <a:bodyPr lIns="0" tIns="0" rIns="0" bIns="731520" anchor="ctr" anchorCtr="0">
            <a:noAutofit/>
          </a:bodyPr>
          <a:lstStyle>
            <a:lvl1pPr marL="0" indent="0" algn="ctr">
              <a:lnSpc>
                <a:spcPct val="100000"/>
              </a:lnSpc>
              <a:buNone/>
              <a:defRPr sz="600" b="0">
                <a:solidFill>
                  <a:srgbClr val="000000"/>
                </a:solidFill>
                <a:latin typeface="+mj-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61027233"/>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Blank - Dark">
    <p:bg>
      <p:bgPr>
        <a:solidFill>
          <a:srgbClr val="08000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32681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33244-EAFE-452E-81B2-2845DEE060AA}"/>
              </a:ext>
            </a:extLst>
          </p:cNvPr>
          <p:cNvSpPr>
            <a:spLocks noGrp="1"/>
          </p:cNvSpPr>
          <p:nvPr>
            <p:ph type="ctrTitle"/>
          </p:nvPr>
        </p:nvSpPr>
        <p:spPr>
          <a:xfrm>
            <a:off x="1524000" y="1663753"/>
            <a:ext cx="9144000" cy="1846211"/>
          </a:xfrm>
        </p:spPr>
        <p:txBody>
          <a:bodyPr anchor="b"/>
          <a:lstStyle>
            <a:lvl1pPr algn="ctr">
              <a:defRPr sz="5999"/>
            </a:lvl1pPr>
          </a:lstStyle>
          <a:p>
            <a:r>
              <a:rPr lang="en-US"/>
              <a:t>Click to edit Master title style</a:t>
            </a:r>
          </a:p>
        </p:txBody>
      </p:sp>
      <p:sp>
        <p:nvSpPr>
          <p:cNvPr id="3" name="Subtitle 2">
            <a:extLst>
              <a:ext uri="{FF2B5EF4-FFF2-40B4-BE49-F238E27FC236}">
                <a16:creationId xmlns:a16="http://schemas.microsoft.com/office/drawing/2014/main" id="{74348246-350A-4081-857A-58EEBCE22589}"/>
              </a:ext>
            </a:extLst>
          </p:cNvPr>
          <p:cNvSpPr>
            <a:spLocks noGrp="1"/>
          </p:cNvSpPr>
          <p:nvPr>
            <p:ph type="subTitle" idx="1"/>
          </p:nvPr>
        </p:nvSpPr>
        <p:spPr>
          <a:xfrm>
            <a:off x="1524000" y="3602038"/>
            <a:ext cx="9144000" cy="369268"/>
          </a:xfrm>
        </p:spPr>
        <p:txBody>
          <a:bodyPr/>
          <a:lstStyle>
            <a:lvl1pPr marL="0" indent="0" algn="ctr">
              <a:buNone/>
              <a:defRPr sz="2400"/>
            </a:lvl1pPr>
            <a:lvl2pPr marL="457086" indent="0" algn="ctr">
              <a:buNone/>
              <a:defRPr sz="2000"/>
            </a:lvl2pPr>
            <a:lvl3pPr marL="914172" indent="0" algn="ctr">
              <a:buNone/>
              <a:defRPr sz="1800"/>
            </a:lvl3pPr>
            <a:lvl4pPr marL="1371257" indent="0" algn="ctr">
              <a:buNone/>
              <a:defRPr sz="1600"/>
            </a:lvl4pPr>
            <a:lvl5pPr marL="1828343" indent="0" algn="ctr">
              <a:buNone/>
              <a:defRPr sz="1600"/>
            </a:lvl5pPr>
            <a:lvl6pPr marL="2285429" indent="0" algn="ctr">
              <a:buNone/>
              <a:defRPr sz="1600"/>
            </a:lvl6pPr>
            <a:lvl7pPr marL="2742514" indent="0" algn="ctr">
              <a:buNone/>
              <a:defRPr sz="1600"/>
            </a:lvl7pPr>
            <a:lvl8pPr marL="3199600" indent="0" algn="ctr">
              <a:buNone/>
              <a:defRPr sz="1600"/>
            </a:lvl8pPr>
            <a:lvl9pPr marL="3656686"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C1A44E2-832F-43C6-B3EC-75656D7A510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FC604DD-5810-4B32-B795-F0E30051C913}"/>
              </a:ext>
            </a:extLst>
          </p:cNvPr>
          <p:cNvSpPr>
            <a:spLocks noGrp="1"/>
          </p:cNvSpPr>
          <p:nvPr>
            <p:ph type="ftr" sz="quarter" idx="11"/>
          </p:nvPr>
        </p:nvSpPr>
        <p:spPr/>
        <p:txBody>
          <a:bodyPr/>
          <a:lstStyle/>
          <a:p>
            <a:r>
              <a:rPr lang="en-US"/>
              <a:t>Microsoft-Partner Confidential Information</a:t>
            </a:r>
          </a:p>
        </p:txBody>
      </p:sp>
      <p:sp>
        <p:nvSpPr>
          <p:cNvPr id="6" name="Slide Number Placeholder 5">
            <a:extLst>
              <a:ext uri="{FF2B5EF4-FFF2-40B4-BE49-F238E27FC236}">
                <a16:creationId xmlns:a16="http://schemas.microsoft.com/office/drawing/2014/main" id="{7CF7CA2A-3D22-4127-ACD0-C35882C1F589}"/>
              </a:ext>
            </a:extLst>
          </p:cNvPr>
          <p:cNvSpPr>
            <a:spLocks noGrp="1"/>
          </p:cNvSpPr>
          <p:nvPr>
            <p:ph type="sldNum" sz="quarter" idx="12"/>
          </p:nvPr>
        </p:nvSpPr>
        <p:spPr/>
        <p:txBody>
          <a:bodyPr/>
          <a:lstStyle/>
          <a:p>
            <a:fld id="{1021D1CF-CDD4-4C74-9462-A061C4BFF58E}" type="slidenum">
              <a:rPr lang="en-US" smtClean="0"/>
              <a:t>‹#›</a:t>
            </a:fld>
            <a:endParaRPr lang="en-US"/>
          </a:p>
        </p:txBody>
      </p:sp>
    </p:spTree>
    <p:extLst>
      <p:ext uri="{BB962C8B-B14F-4D97-AF65-F5344CB8AC3E}">
        <p14:creationId xmlns:p14="http://schemas.microsoft.com/office/powerpoint/2010/main" val="295792553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EC348-AE06-4BC4-21D8-64052CC3BB7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F6657A-EE61-429C-5EF0-A9ACBDFFB6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958A7E-6695-87D1-3812-D4F9ABFAA0E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E1784DE-9B06-8BCF-8E29-AFAAE4E31B11}"/>
              </a:ext>
            </a:extLst>
          </p:cNvPr>
          <p:cNvSpPr>
            <a:spLocks noGrp="1"/>
          </p:cNvSpPr>
          <p:nvPr>
            <p:ph type="ftr" sz="quarter" idx="11"/>
          </p:nvPr>
        </p:nvSpPr>
        <p:spPr/>
        <p:txBody>
          <a:bodyPr/>
          <a:lstStyle/>
          <a:p>
            <a:r>
              <a:rPr lang="en-US"/>
              <a:t>Microsoft-Partner Confidential Information</a:t>
            </a:r>
          </a:p>
        </p:txBody>
      </p:sp>
      <p:sp>
        <p:nvSpPr>
          <p:cNvPr id="6" name="Slide Number Placeholder 5">
            <a:extLst>
              <a:ext uri="{FF2B5EF4-FFF2-40B4-BE49-F238E27FC236}">
                <a16:creationId xmlns:a16="http://schemas.microsoft.com/office/drawing/2014/main" id="{AFB99EC5-4878-A489-70FA-406AF8C69FB7}"/>
              </a:ext>
            </a:extLst>
          </p:cNvPr>
          <p:cNvSpPr>
            <a:spLocks noGrp="1"/>
          </p:cNvSpPr>
          <p:nvPr>
            <p:ph type="sldNum" sz="quarter" idx="12"/>
          </p:nvPr>
        </p:nvSpPr>
        <p:spPr/>
        <p:txBody>
          <a:bodyPr/>
          <a:lstStyle/>
          <a:p>
            <a:fld id="{031D1E13-F79A-4688-B02A-7C6E69DF3F2C}" type="slidenum">
              <a:rPr lang="en-US" smtClean="0"/>
              <a:t>‹#›</a:t>
            </a:fld>
            <a:endParaRPr lang="en-US"/>
          </a:p>
        </p:txBody>
      </p:sp>
    </p:spTree>
    <p:extLst>
      <p:ext uri="{BB962C8B-B14F-4D97-AF65-F5344CB8AC3E}">
        <p14:creationId xmlns:p14="http://schemas.microsoft.com/office/powerpoint/2010/main" val="9998394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10E35-1B85-1BC8-4A70-F9CA295935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84D074-89FA-D866-A8F1-1EDAF1E7AC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DDA9D1-485B-D58B-8378-1DD4F15DCBB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3805BFE-94A7-C4E5-0B8C-5330DAC01F1B}"/>
              </a:ext>
            </a:extLst>
          </p:cNvPr>
          <p:cNvSpPr>
            <a:spLocks noGrp="1"/>
          </p:cNvSpPr>
          <p:nvPr>
            <p:ph type="ftr" sz="quarter" idx="11"/>
          </p:nvPr>
        </p:nvSpPr>
        <p:spPr/>
        <p:txBody>
          <a:bodyPr/>
          <a:lstStyle/>
          <a:p>
            <a:r>
              <a:rPr lang="en-US"/>
              <a:t>Microsoft-Partner Confidential Information</a:t>
            </a:r>
          </a:p>
        </p:txBody>
      </p:sp>
      <p:sp>
        <p:nvSpPr>
          <p:cNvPr id="6" name="Slide Number Placeholder 5">
            <a:extLst>
              <a:ext uri="{FF2B5EF4-FFF2-40B4-BE49-F238E27FC236}">
                <a16:creationId xmlns:a16="http://schemas.microsoft.com/office/drawing/2014/main" id="{34551F10-5B7E-A03D-5EA3-9D32D09B8696}"/>
              </a:ext>
            </a:extLst>
          </p:cNvPr>
          <p:cNvSpPr>
            <a:spLocks noGrp="1"/>
          </p:cNvSpPr>
          <p:nvPr>
            <p:ph type="sldNum" sz="quarter" idx="12"/>
          </p:nvPr>
        </p:nvSpPr>
        <p:spPr/>
        <p:txBody>
          <a:bodyPr/>
          <a:lstStyle/>
          <a:p>
            <a:fld id="{031D1E13-F79A-4688-B02A-7C6E69DF3F2C}" type="slidenum">
              <a:rPr lang="en-US" smtClean="0"/>
              <a:t>‹#›</a:t>
            </a:fld>
            <a:endParaRPr lang="en-US"/>
          </a:p>
        </p:txBody>
      </p:sp>
    </p:spTree>
    <p:extLst>
      <p:ext uri="{BB962C8B-B14F-4D97-AF65-F5344CB8AC3E}">
        <p14:creationId xmlns:p14="http://schemas.microsoft.com/office/powerpoint/2010/main" val="39577939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33612-CEA6-6A18-2A26-C9010C63FAC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74D1C10-2919-C5B1-2316-117718890A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EF9836D-E906-33E4-2AF6-52B2080F811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20B2073-85FD-0C4D-DFB4-17EBB3ECC1B7}"/>
              </a:ext>
            </a:extLst>
          </p:cNvPr>
          <p:cNvSpPr>
            <a:spLocks noGrp="1"/>
          </p:cNvSpPr>
          <p:nvPr>
            <p:ph type="ftr" sz="quarter" idx="11"/>
          </p:nvPr>
        </p:nvSpPr>
        <p:spPr/>
        <p:txBody>
          <a:bodyPr/>
          <a:lstStyle/>
          <a:p>
            <a:r>
              <a:rPr lang="en-US"/>
              <a:t>Microsoft-Partner Confidential Information</a:t>
            </a:r>
          </a:p>
        </p:txBody>
      </p:sp>
      <p:sp>
        <p:nvSpPr>
          <p:cNvPr id="6" name="Slide Number Placeholder 5">
            <a:extLst>
              <a:ext uri="{FF2B5EF4-FFF2-40B4-BE49-F238E27FC236}">
                <a16:creationId xmlns:a16="http://schemas.microsoft.com/office/drawing/2014/main" id="{41C09DDF-A4E8-18E4-7D70-6EA59204F06C}"/>
              </a:ext>
            </a:extLst>
          </p:cNvPr>
          <p:cNvSpPr>
            <a:spLocks noGrp="1"/>
          </p:cNvSpPr>
          <p:nvPr>
            <p:ph type="sldNum" sz="quarter" idx="12"/>
          </p:nvPr>
        </p:nvSpPr>
        <p:spPr/>
        <p:txBody>
          <a:bodyPr/>
          <a:lstStyle/>
          <a:p>
            <a:fld id="{031D1E13-F79A-4688-B02A-7C6E69DF3F2C}" type="slidenum">
              <a:rPr lang="en-US" smtClean="0"/>
              <a:t>‹#›</a:t>
            </a:fld>
            <a:endParaRPr lang="en-US"/>
          </a:p>
        </p:txBody>
      </p:sp>
    </p:spTree>
    <p:extLst>
      <p:ext uri="{BB962C8B-B14F-4D97-AF65-F5344CB8AC3E}">
        <p14:creationId xmlns:p14="http://schemas.microsoft.com/office/powerpoint/2010/main" val="126496114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8C05A-CA5E-8605-1414-C00D918DF5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A25E25-6914-60A5-E296-130539AD309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D2CE05-38C9-42FC-F879-5D28FF111E6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CF024B2-650B-C29F-086A-AEE0F08EF395}"/>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DF961CE-F7FC-C1D0-97D2-06D8B8106A74}"/>
              </a:ext>
            </a:extLst>
          </p:cNvPr>
          <p:cNvSpPr>
            <a:spLocks noGrp="1"/>
          </p:cNvSpPr>
          <p:nvPr>
            <p:ph type="ftr" sz="quarter" idx="11"/>
          </p:nvPr>
        </p:nvSpPr>
        <p:spPr/>
        <p:txBody>
          <a:bodyPr/>
          <a:lstStyle/>
          <a:p>
            <a:r>
              <a:rPr lang="en-US"/>
              <a:t>Microsoft-Partner Confidential Information</a:t>
            </a:r>
          </a:p>
        </p:txBody>
      </p:sp>
      <p:sp>
        <p:nvSpPr>
          <p:cNvPr id="7" name="Slide Number Placeholder 6">
            <a:extLst>
              <a:ext uri="{FF2B5EF4-FFF2-40B4-BE49-F238E27FC236}">
                <a16:creationId xmlns:a16="http://schemas.microsoft.com/office/drawing/2014/main" id="{A940D919-D5CB-3443-8D78-05EACE94EB02}"/>
              </a:ext>
            </a:extLst>
          </p:cNvPr>
          <p:cNvSpPr>
            <a:spLocks noGrp="1"/>
          </p:cNvSpPr>
          <p:nvPr>
            <p:ph type="sldNum" sz="quarter" idx="12"/>
          </p:nvPr>
        </p:nvSpPr>
        <p:spPr/>
        <p:txBody>
          <a:bodyPr/>
          <a:lstStyle/>
          <a:p>
            <a:fld id="{031D1E13-F79A-4688-B02A-7C6E69DF3F2C}" type="slidenum">
              <a:rPr lang="en-US" smtClean="0"/>
              <a:t>‹#›</a:t>
            </a:fld>
            <a:endParaRPr lang="en-US"/>
          </a:p>
        </p:txBody>
      </p:sp>
    </p:spTree>
    <p:extLst>
      <p:ext uri="{BB962C8B-B14F-4D97-AF65-F5344CB8AC3E}">
        <p14:creationId xmlns:p14="http://schemas.microsoft.com/office/powerpoint/2010/main" val="354723212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660C0-7D0B-73FC-46E7-CBFA4AF14F3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50578E5-DA66-6414-E1E9-2C69D229C4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E16CA6-103A-6CE2-B58C-1096CDF521C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D57740A-24BB-A53D-D91D-A2D704B383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453188-29F3-9638-6F9C-FCCF0B3E7C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ED45C4-5091-CBFD-C470-4B43CC54D305}"/>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8379AA86-C0BD-E09B-3D9F-20BFA1D1341C}"/>
              </a:ext>
            </a:extLst>
          </p:cNvPr>
          <p:cNvSpPr>
            <a:spLocks noGrp="1"/>
          </p:cNvSpPr>
          <p:nvPr>
            <p:ph type="ftr" sz="quarter" idx="11"/>
          </p:nvPr>
        </p:nvSpPr>
        <p:spPr/>
        <p:txBody>
          <a:bodyPr/>
          <a:lstStyle/>
          <a:p>
            <a:r>
              <a:rPr lang="en-US"/>
              <a:t>Microsoft-Partner Confidential Information</a:t>
            </a:r>
          </a:p>
        </p:txBody>
      </p:sp>
      <p:sp>
        <p:nvSpPr>
          <p:cNvPr id="9" name="Slide Number Placeholder 8">
            <a:extLst>
              <a:ext uri="{FF2B5EF4-FFF2-40B4-BE49-F238E27FC236}">
                <a16:creationId xmlns:a16="http://schemas.microsoft.com/office/drawing/2014/main" id="{6F94ACDD-E9E6-4CF5-A383-AD46A2E182FD}"/>
              </a:ext>
            </a:extLst>
          </p:cNvPr>
          <p:cNvSpPr>
            <a:spLocks noGrp="1"/>
          </p:cNvSpPr>
          <p:nvPr>
            <p:ph type="sldNum" sz="quarter" idx="12"/>
          </p:nvPr>
        </p:nvSpPr>
        <p:spPr/>
        <p:txBody>
          <a:bodyPr/>
          <a:lstStyle/>
          <a:p>
            <a:fld id="{031D1E13-F79A-4688-B02A-7C6E69DF3F2C}" type="slidenum">
              <a:rPr lang="en-US" smtClean="0"/>
              <a:t>‹#›</a:t>
            </a:fld>
            <a:endParaRPr lang="en-US"/>
          </a:p>
        </p:txBody>
      </p:sp>
    </p:spTree>
    <p:extLst>
      <p:ext uri="{BB962C8B-B14F-4D97-AF65-F5344CB8AC3E}">
        <p14:creationId xmlns:p14="http://schemas.microsoft.com/office/powerpoint/2010/main" val="178658323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FD77C-8B04-FDD8-E274-600D6C60BF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5EEEB0-439C-D8B6-3463-606EDB0DB0AF}"/>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1AD921B9-8A94-2920-7CCD-421CC6CB218F}"/>
              </a:ext>
            </a:extLst>
          </p:cNvPr>
          <p:cNvSpPr>
            <a:spLocks noGrp="1"/>
          </p:cNvSpPr>
          <p:nvPr>
            <p:ph type="ftr" sz="quarter" idx="11"/>
          </p:nvPr>
        </p:nvSpPr>
        <p:spPr/>
        <p:txBody>
          <a:bodyPr/>
          <a:lstStyle/>
          <a:p>
            <a:r>
              <a:rPr lang="en-US"/>
              <a:t>Microsoft-Partner Confidential Information</a:t>
            </a:r>
          </a:p>
        </p:txBody>
      </p:sp>
      <p:sp>
        <p:nvSpPr>
          <p:cNvPr id="5" name="Slide Number Placeholder 4">
            <a:extLst>
              <a:ext uri="{FF2B5EF4-FFF2-40B4-BE49-F238E27FC236}">
                <a16:creationId xmlns:a16="http://schemas.microsoft.com/office/drawing/2014/main" id="{74D1D022-E089-F3DD-F4B3-D4E53C7208F0}"/>
              </a:ext>
            </a:extLst>
          </p:cNvPr>
          <p:cNvSpPr>
            <a:spLocks noGrp="1"/>
          </p:cNvSpPr>
          <p:nvPr>
            <p:ph type="sldNum" sz="quarter" idx="12"/>
          </p:nvPr>
        </p:nvSpPr>
        <p:spPr/>
        <p:txBody>
          <a:bodyPr/>
          <a:lstStyle/>
          <a:p>
            <a:fld id="{031D1E13-F79A-4688-B02A-7C6E69DF3F2C}" type="slidenum">
              <a:rPr lang="en-US" smtClean="0"/>
              <a:t>‹#›</a:t>
            </a:fld>
            <a:endParaRPr lang="en-US"/>
          </a:p>
        </p:txBody>
      </p:sp>
    </p:spTree>
    <p:extLst>
      <p:ext uri="{BB962C8B-B14F-4D97-AF65-F5344CB8AC3E}">
        <p14:creationId xmlns:p14="http://schemas.microsoft.com/office/powerpoint/2010/main" val="35082639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946808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208F4F-625E-F80E-E352-62EB9DBC945E}"/>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D17BFC2E-80B2-6922-C888-21831AC3AC6C}"/>
              </a:ext>
            </a:extLst>
          </p:cNvPr>
          <p:cNvSpPr>
            <a:spLocks noGrp="1"/>
          </p:cNvSpPr>
          <p:nvPr>
            <p:ph type="ftr" sz="quarter" idx="11"/>
          </p:nvPr>
        </p:nvSpPr>
        <p:spPr/>
        <p:txBody>
          <a:bodyPr/>
          <a:lstStyle/>
          <a:p>
            <a:r>
              <a:rPr lang="en-US"/>
              <a:t>Microsoft-Partner Confidential Information</a:t>
            </a:r>
          </a:p>
        </p:txBody>
      </p:sp>
      <p:sp>
        <p:nvSpPr>
          <p:cNvPr id="4" name="Slide Number Placeholder 3">
            <a:extLst>
              <a:ext uri="{FF2B5EF4-FFF2-40B4-BE49-F238E27FC236}">
                <a16:creationId xmlns:a16="http://schemas.microsoft.com/office/drawing/2014/main" id="{E203815E-D6EA-E120-A1DB-47779075B51E}"/>
              </a:ext>
            </a:extLst>
          </p:cNvPr>
          <p:cNvSpPr>
            <a:spLocks noGrp="1"/>
          </p:cNvSpPr>
          <p:nvPr>
            <p:ph type="sldNum" sz="quarter" idx="12"/>
          </p:nvPr>
        </p:nvSpPr>
        <p:spPr/>
        <p:txBody>
          <a:bodyPr/>
          <a:lstStyle/>
          <a:p>
            <a:fld id="{031D1E13-F79A-4688-B02A-7C6E69DF3F2C}" type="slidenum">
              <a:rPr lang="en-US" smtClean="0"/>
              <a:t>‹#›</a:t>
            </a:fld>
            <a:endParaRPr lang="en-US"/>
          </a:p>
        </p:txBody>
      </p:sp>
    </p:spTree>
    <p:extLst>
      <p:ext uri="{BB962C8B-B14F-4D97-AF65-F5344CB8AC3E}">
        <p14:creationId xmlns:p14="http://schemas.microsoft.com/office/powerpoint/2010/main" val="199442366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2F9BC-F786-43BC-4908-D0896A97A6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11FACB-8BA8-6BD4-1E63-15F4F9DD60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486987-C92F-D340-AA35-F0605AA5B4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101E13-92D6-9368-ACAE-7D80BDD119EA}"/>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DC88DD29-604D-975C-6850-DC562262EB76}"/>
              </a:ext>
            </a:extLst>
          </p:cNvPr>
          <p:cNvSpPr>
            <a:spLocks noGrp="1"/>
          </p:cNvSpPr>
          <p:nvPr>
            <p:ph type="ftr" sz="quarter" idx="11"/>
          </p:nvPr>
        </p:nvSpPr>
        <p:spPr/>
        <p:txBody>
          <a:bodyPr/>
          <a:lstStyle/>
          <a:p>
            <a:r>
              <a:rPr lang="en-US"/>
              <a:t>Microsoft-Partner Confidential Information</a:t>
            </a:r>
          </a:p>
        </p:txBody>
      </p:sp>
      <p:sp>
        <p:nvSpPr>
          <p:cNvPr id="7" name="Slide Number Placeholder 6">
            <a:extLst>
              <a:ext uri="{FF2B5EF4-FFF2-40B4-BE49-F238E27FC236}">
                <a16:creationId xmlns:a16="http://schemas.microsoft.com/office/drawing/2014/main" id="{A111AD47-6B58-CBAA-906F-FB3C6552754C}"/>
              </a:ext>
            </a:extLst>
          </p:cNvPr>
          <p:cNvSpPr>
            <a:spLocks noGrp="1"/>
          </p:cNvSpPr>
          <p:nvPr>
            <p:ph type="sldNum" sz="quarter" idx="12"/>
          </p:nvPr>
        </p:nvSpPr>
        <p:spPr/>
        <p:txBody>
          <a:bodyPr/>
          <a:lstStyle/>
          <a:p>
            <a:fld id="{031D1E13-F79A-4688-B02A-7C6E69DF3F2C}" type="slidenum">
              <a:rPr lang="en-US" smtClean="0"/>
              <a:t>‹#›</a:t>
            </a:fld>
            <a:endParaRPr lang="en-US"/>
          </a:p>
        </p:txBody>
      </p:sp>
    </p:spTree>
    <p:extLst>
      <p:ext uri="{BB962C8B-B14F-4D97-AF65-F5344CB8AC3E}">
        <p14:creationId xmlns:p14="http://schemas.microsoft.com/office/powerpoint/2010/main" val="120387199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2F54D-0F24-C9D2-5F1A-6EB74D1120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26DEC8-1A68-A1C4-1F90-3A7D97579E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6B9529-81E1-9B78-CFFB-04D87C69F2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60AF0B-E89D-95AB-6FFB-E598FD9567B0}"/>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9C46FEB6-A52F-089F-993E-EF0E7EC5CCD0}"/>
              </a:ext>
            </a:extLst>
          </p:cNvPr>
          <p:cNvSpPr>
            <a:spLocks noGrp="1"/>
          </p:cNvSpPr>
          <p:nvPr>
            <p:ph type="ftr" sz="quarter" idx="11"/>
          </p:nvPr>
        </p:nvSpPr>
        <p:spPr/>
        <p:txBody>
          <a:bodyPr/>
          <a:lstStyle/>
          <a:p>
            <a:r>
              <a:rPr lang="en-US"/>
              <a:t>Microsoft-Partner Confidential Information</a:t>
            </a:r>
          </a:p>
        </p:txBody>
      </p:sp>
      <p:sp>
        <p:nvSpPr>
          <p:cNvPr id="7" name="Slide Number Placeholder 6">
            <a:extLst>
              <a:ext uri="{FF2B5EF4-FFF2-40B4-BE49-F238E27FC236}">
                <a16:creationId xmlns:a16="http://schemas.microsoft.com/office/drawing/2014/main" id="{F45D3626-D794-9D34-FFBC-0F2FAE23068D}"/>
              </a:ext>
            </a:extLst>
          </p:cNvPr>
          <p:cNvSpPr>
            <a:spLocks noGrp="1"/>
          </p:cNvSpPr>
          <p:nvPr>
            <p:ph type="sldNum" sz="quarter" idx="12"/>
          </p:nvPr>
        </p:nvSpPr>
        <p:spPr/>
        <p:txBody>
          <a:bodyPr/>
          <a:lstStyle/>
          <a:p>
            <a:fld id="{031D1E13-F79A-4688-B02A-7C6E69DF3F2C}" type="slidenum">
              <a:rPr lang="en-US" smtClean="0"/>
              <a:t>‹#›</a:t>
            </a:fld>
            <a:endParaRPr lang="en-US"/>
          </a:p>
        </p:txBody>
      </p:sp>
    </p:spTree>
    <p:extLst>
      <p:ext uri="{BB962C8B-B14F-4D97-AF65-F5344CB8AC3E}">
        <p14:creationId xmlns:p14="http://schemas.microsoft.com/office/powerpoint/2010/main" val="87792780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48A0B-C30B-80A1-0959-CCA2B7C7CED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6D6066-2515-C57A-3869-5885C4126A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6808B4-E8BD-6DA1-A93F-6FFD610FD25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8E0DE1B-87A4-91FD-7995-C57BC2F9ED98}"/>
              </a:ext>
            </a:extLst>
          </p:cNvPr>
          <p:cNvSpPr>
            <a:spLocks noGrp="1"/>
          </p:cNvSpPr>
          <p:nvPr>
            <p:ph type="ftr" sz="quarter" idx="11"/>
          </p:nvPr>
        </p:nvSpPr>
        <p:spPr/>
        <p:txBody>
          <a:bodyPr/>
          <a:lstStyle/>
          <a:p>
            <a:r>
              <a:rPr lang="en-US"/>
              <a:t>Microsoft-Partner Confidential Information</a:t>
            </a:r>
          </a:p>
        </p:txBody>
      </p:sp>
      <p:sp>
        <p:nvSpPr>
          <p:cNvPr id="6" name="Slide Number Placeholder 5">
            <a:extLst>
              <a:ext uri="{FF2B5EF4-FFF2-40B4-BE49-F238E27FC236}">
                <a16:creationId xmlns:a16="http://schemas.microsoft.com/office/drawing/2014/main" id="{89791608-DD16-6B15-9625-EE4C11227C77}"/>
              </a:ext>
            </a:extLst>
          </p:cNvPr>
          <p:cNvSpPr>
            <a:spLocks noGrp="1"/>
          </p:cNvSpPr>
          <p:nvPr>
            <p:ph type="sldNum" sz="quarter" idx="12"/>
          </p:nvPr>
        </p:nvSpPr>
        <p:spPr/>
        <p:txBody>
          <a:bodyPr/>
          <a:lstStyle/>
          <a:p>
            <a:fld id="{031D1E13-F79A-4688-B02A-7C6E69DF3F2C}" type="slidenum">
              <a:rPr lang="en-US" smtClean="0"/>
              <a:t>‹#›</a:t>
            </a:fld>
            <a:endParaRPr lang="en-US"/>
          </a:p>
        </p:txBody>
      </p:sp>
    </p:spTree>
    <p:extLst>
      <p:ext uri="{BB962C8B-B14F-4D97-AF65-F5344CB8AC3E}">
        <p14:creationId xmlns:p14="http://schemas.microsoft.com/office/powerpoint/2010/main" val="373426562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C4DDD1-CC57-D4B8-A5C4-F189F31957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089E9E-A5D2-675D-8A8E-E2627BBDBA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BADF7A-3CCC-AF49-C4F9-EC84C3E2532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1220A71-ECFC-8D8F-4FD1-EDBBC17DB1A5}"/>
              </a:ext>
            </a:extLst>
          </p:cNvPr>
          <p:cNvSpPr>
            <a:spLocks noGrp="1"/>
          </p:cNvSpPr>
          <p:nvPr>
            <p:ph type="ftr" sz="quarter" idx="11"/>
          </p:nvPr>
        </p:nvSpPr>
        <p:spPr/>
        <p:txBody>
          <a:bodyPr/>
          <a:lstStyle/>
          <a:p>
            <a:r>
              <a:rPr lang="en-US"/>
              <a:t>Microsoft-Partner Confidential Information</a:t>
            </a:r>
          </a:p>
        </p:txBody>
      </p:sp>
      <p:sp>
        <p:nvSpPr>
          <p:cNvPr id="6" name="Slide Number Placeholder 5">
            <a:extLst>
              <a:ext uri="{FF2B5EF4-FFF2-40B4-BE49-F238E27FC236}">
                <a16:creationId xmlns:a16="http://schemas.microsoft.com/office/drawing/2014/main" id="{ADA3B44C-5C84-3962-D2ED-227358A8C93A}"/>
              </a:ext>
            </a:extLst>
          </p:cNvPr>
          <p:cNvSpPr>
            <a:spLocks noGrp="1"/>
          </p:cNvSpPr>
          <p:nvPr>
            <p:ph type="sldNum" sz="quarter" idx="12"/>
          </p:nvPr>
        </p:nvSpPr>
        <p:spPr/>
        <p:txBody>
          <a:bodyPr/>
          <a:lstStyle/>
          <a:p>
            <a:fld id="{031D1E13-F79A-4688-B02A-7C6E69DF3F2C}" type="slidenum">
              <a:rPr lang="en-US" smtClean="0"/>
              <a:t>‹#›</a:t>
            </a:fld>
            <a:endParaRPr lang="en-US"/>
          </a:p>
        </p:txBody>
      </p:sp>
    </p:spTree>
    <p:extLst>
      <p:ext uri="{BB962C8B-B14F-4D97-AF65-F5344CB8AC3E}">
        <p14:creationId xmlns:p14="http://schemas.microsoft.com/office/powerpoint/2010/main" val="227175277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Slide with hero image">
    <p:bg bwMode="gray">
      <p:bgPr>
        <a:solidFill>
          <a:schemeClr val="bg1"/>
        </a:solidFill>
        <a:effectLst/>
      </p:bgPr>
    </p:bg>
    <p:spTree>
      <p:nvGrpSpPr>
        <p:cNvPr id="1" name=""/>
        <p:cNvGrpSpPr/>
        <p:nvPr/>
      </p:nvGrpSpPr>
      <p:grpSpPr>
        <a:xfrm>
          <a:off x="0" y="0"/>
          <a:ext cx="0" cy="0"/>
          <a:chOff x="0" y="0"/>
          <a:chExt cx="0" cy="0"/>
        </a:xfrm>
      </p:grpSpPr>
      <p:pic>
        <p:nvPicPr>
          <p:cNvPr id="4" name="Picture 3" descr="A picture containing bedclothes, baby bed&#10;&#10;Description automatically generated">
            <a:extLst>
              <a:ext uri="{FF2B5EF4-FFF2-40B4-BE49-F238E27FC236}">
                <a16:creationId xmlns:a16="http://schemas.microsoft.com/office/drawing/2014/main" id="{42A28AED-8F2D-26C7-424A-9E41E36A3DF6}"/>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016" y="-6"/>
            <a:ext cx="12185400" cy="6858000"/>
          </a:xfrm>
          <a:prstGeom prst="rect">
            <a:avLst/>
          </a:prstGeom>
        </p:spPr>
      </p:pic>
      <p:sp>
        <p:nvSpPr>
          <p:cNvPr id="9" name="Title 1"/>
          <p:cNvSpPr>
            <a:spLocks noGrp="1"/>
          </p:cNvSpPr>
          <p:nvPr>
            <p:ph type="title" hasCustomPrompt="1"/>
          </p:nvPr>
        </p:nvSpPr>
        <p:spPr>
          <a:xfrm>
            <a:off x="584199" y="1345724"/>
            <a:ext cx="8506637" cy="646331"/>
          </a:xfrm>
          <a:noFill/>
        </p:spPr>
        <p:txBody>
          <a:bodyPr wrap="square" lIns="0" tIns="0" rIns="0" bIns="0" anchor="b" anchorCtr="0">
            <a:spAutoFit/>
          </a:bodyPr>
          <a:lstStyle>
            <a:lvl1pPr>
              <a:defRPr sz="4200" spc="-50" baseline="0">
                <a:solidFill>
                  <a:srgbClr val="505050"/>
                </a:solidFill>
                <a:latin typeface="+mj-lt"/>
                <a:cs typeface="Segoe UI" panose="020B0502040204020203" pitchFamily="34" charset="0"/>
              </a:defRPr>
            </a:lvl1pPr>
          </a:lstStyle>
          <a:p>
            <a:r>
              <a:rPr lang="en-US"/>
              <a:t>Event name or presentation title</a:t>
            </a:r>
          </a:p>
        </p:txBody>
      </p:sp>
      <p:sp>
        <p:nvSpPr>
          <p:cNvPr id="5" name="Text Placeholder 4"/>
          <p:cNvSpPr>
            <a:spLocks noGrp="1"/>
          </p:cNvSpPr>
          <p:nvPr>
            <p:ph type="body" sz="quarter" idx="12" hasCustomPrompt="1"/>
          </p:nvPr>
        </p:nvSpPr>
        <p:spPr>
          <a:xfrm>
            <a:off x="584200" y="2388779"/>
            <a:ext cx="4305852" cy="246221"/>
          </a:xfrm>
          <a:noFill/>
        </p:spPr>
        <p:txBody>
          <a:bodyPr wrap="square" lIns="0" tIns="0" rIns="0" bIns="0">
            <a:spAutoFit/>
          </a:bodyPr>
          <a:lstStyle>
            <a:lvl1pPr marL="0" indent="0">
              <a:spcBef>
                <a:spcPts val="0"/>
              </a:spcBef>
              <a:buNone/>
              <a:defRPr sz="1600" spc="0" baseline="0">
                <a:solidFill>
                  <a:srgbClr val="505050"/>
                </a:solidFill>
                <a:latin typeface="+mn-lt"/>
                <a:cs typeface="Segoe UI" panose="020B0502040204020203" pitchFamily="34" charset="0"/>
              </a:defRPr>
            </a:lvl1pPr>
          </a:lstStyle>
          <a:p>
            <a:pPr lvl="0"/>
            <a:r>
              <a:rPr lang="en-US"/>
              <a:t>Speaker name or subtitle text</a:t>
            </a:r>
          </a:p>
        </p:txBody>
      </p:sp>
      <p:grpSp>
        <p:nvGrpSpPr>
          <p:cNvPr id="7" name="Picture 6">
            <a:extLst>
              <a:ext uri="{FF2B5EF4-FFF2-40B4-BE49-F238E27FC236}">
                <a16:creationId xmlns:a16="http://schemas.microsoft.com/office/drawing/2014/main" id="{F6738D2C-14B7-4F2B-8066-6B29A3D52F2D}"/>
              </a:ext>
            </a:extLst>
          </p:cNvPr>
          <p:cNvGrpSpPr/>
          <p:nvPr userDrawn="1"/>
        </p:nvGrpSpPr>
        <p:grpSpPr bwMode="black">
          <a:xfrm>
            <a:off x="584200" y="586699"/>
            <a:ext cx="2806206" cy="288638"/>
            <a:chOff x="584200" y="586699"/>
            <a:chExt cx="2806206" cy="288638"/>
          </a:xfrm>
        </p:grpSpPr>
        <p:sp>
          <p:nvSpPr>
            <p:cNvPr id="8" name="Freeform: Shape 7">
              <a:extLst>
                <a:ext uri="{FF2B5EF4-FFF2-40B4-BE49-F238E27FC236}">
                  <a16:creationId xmlns:a16="http://schemas.microsoft.com/office/drawing/2014/main" id="{181240D5-35E9-4E7B-B39B-4162AB88B5AE}"/>
                </a:ext>
              </a:extLst>
            </p:cNvPr>
            <p:cNvSpPr/>
            <p:nvPr/>
          </p:nvSpPr>
          <p:spPr bwMode="black">
            <a:xfrm>
              <a:off x="961835" y="636123"/>
              <a:ext cx="1822831" cy="187021"/>
            </a:xfrm>
            <a:custGeom>
              <a:avLst/>
              <a:gdLst>
                <a:gd name="connsiteX0" fmla="*/ 187615 w 1822831"/>
                <a:gd name="connsiteY0" fmla="*/ 183858 h 187021"/>
                <a:gd name="connsiteX1" fmla="*/ 159152 w 1822831"/>
                <a:gd name="connsiteY1" fmla="*/ 183858 h 187021"/>
                <a:gd name="connsiteX2" fmla="*/ 159152 w 1822831"/>
                <a:gd name="connsiteY2" fmla="*/ 72753 h 187021"/>
                <a:gd name="connsiteX3" fmla="*/ 160756 w 1822831"/>
                <a:gd name="connsiteY3" fmla="*/ 39539 h 187021"/>
                <a:gd name="connsiteX4" fmla="*/ 160355 w 1822831"/>
                <a:gd name="connsiteY4" fmla="*/ 39539 h 187021"/>
                <a:gd name="connsiteX5" fmla="*/ 155544 w 1822831"/>
                <a:gd name="connsiteY5" fmla="*/ 55751 h 187021"/>
                <a:gd name="connsiteX6" fmla="*/ 103429 w 1822831"/>
                <a:gd name="connsiteY6" fmla="*/ 183858 h 187021"/>
                <a:gd name="connsiteX7" fmla="*/ 83384 w 1822831"/>
                <a:gd name="connsiteY7" fmla="*/ 183858 h 187021"/>
                <a:gd name="connsiteX8" fmla="*/ 31269 w 1822831"/>
                <a:gd name="connsiteY8" fmla="*/ 56541 h 187021"/>
                <a:gd name="connsiteX9" fmla="*/ 26459 w 1822831"/>
                <a:gd name="connsiteY9" fmla="*/ 39539 h 187021"/>
                <a:gd name="connsiteX10" fmla="*/ 26058 w 1822831"/>
                <a:gd name="connsiteY10" fmla="*/ 39539 h 187021"/>
                <a:gd name="connsiteX11" fmla="*/ 26859 w 1822831"/>
                <a:gd name="connsiteY11" fmla="*/ 73148 h 187021"/>
                <a:gd name="connsiteX12" fmla="*/ 26859 w 1822831"/>
                <a:gd name="connsiteY12" fmla="*/ 183858 h 187021"/>
                <a:gd name="connsiteX13" fmla="*/ 0 w 1822831"/>
                <a:gd name="connsiteY13" fmla="*/ 183858 h 187021"/>
                <a:gd name="connsiteX14" fmla="*/ 0 w 1822831"/>
                <a:gd name="connsiteY14" fmla="*/ 12257 h 187021"/>
                <a:gd name="connsiteX15" fmla="*/ 40490 w 1822831"/>
                <a:gd name="connsiteY15" fmla="*/ 12257 h 187021"/>
                <a:gd name="connsiteX16" fmla="*/ 86191 w 1822831"/>
                <a:gd name="connsiteY16" fmla="*/ 126526 h 187021"/>
                <a:gd name="connsiteX17" fmla="*/ 93006 w 1822831"/>
                <a:gd name="connsiteY17" fmla="*/ 146296 h 187021"/>
                <a:gd name="connsiteX18" fmla="*/ 93807 w 1822831"/>
                <a:gd name="connsiteY18" fmla="*/ 146296 h 187021"/>
                <a:gd name="connsiteX19" fmla="*/ 101023 w 1822831"/>
                <a:gd name="connsiteY19" fmla="*/ 126131 h 187021"/>
                <a:gd name="connsiteX20" fmla="*/ 147526 w 1822831"/>
                <a:gd name="connsiteY20" fmla="*/ 12257 h 187021"/>
                <a:gd name="connsiteX21" fmla="*/ 186813 w 1822831"/>
                <a:gd name="connsiteY21" fmla="*/ 12257 h 187021"/>
                <a:gd name="connsiteX22" fmla="*/ 186813 w 1822831"/>
                <a:gd name="connsiteY22" fmla="*/ 183858 h 187021"/>
                <a:gd name="connsiteX23" fmla="*/ 232113 w 1822831"/>
                <a:gd name="connsiteY23" fmla="*/ 39539 h 187021"/>
                <a:gd name="connsiteX24" fmla="*/ 220488 w 1822831"/>
                <a:gd name="connsiteY24" fmla="*/ 35190 h 187021"/>
                <a:gd name="connsiteX25" fmla="*/ 215677 w 1822831"/>
                <a:gd name="connsiteY25" fmla="*/ 24119 h 187021"/>
                <a:gd name="connsiteX26" fmla="*/ 220488 w 1822831"/>
                <a:gd name="connsiteY26" fmla="*/ 12653 h 187021"/>
                <a:gd name="connsiteX27" fmla="*/ 232113 w 1822831"/>
                <a:gd name="connsiteY27" fmla="*/ 8303 h 187021"/>
                <a:gd name="connsiteX28" fmla="*/ 244140 w 1822831"/>
                <a:gd name="connsiteY28" fmla="*/ 12653 h 187021"/>
                <a:gd name="connsiteX29" fmla="*/ 248951 w 1822831"/>
                <a:gd name="connsiteY29" fmla="*/ 24119 h 187021"/>
                <a:gd name="connsiteX30" fmla="*/ 244140 w 1822831"/>
                <a:gd name="connsiteY30" fmla="*/ 35190 h 187021"/>
                <a:gd name="connsiteX31" fmla="*/ 232113 w 1822831"/>
                <a:gd name="connsiteY31" fmla="*/ 39539 h 187021"/>
                <a:gd name="connsiteX32" fmla="*/ 246144 w 1822831"/>
                <a:gd name="connsiteY32" fmla="*/ 183858 h 187021"/>
                <a:gd name="connsiteX33" fmla="*/ 218082 w 1822831"/>
                <a:gd name="connsiteY33" fmla="*/ 183858 h 187021"/>
                <a:gd name="connsiteX34" fmla="*/ 218082 w 1822831"/>
                <a:gd name="connsiteY34" fmla="*/ 61286 h 187021"/>
                <a:gd name="connsiteX35" fmla="*/ 246144 w 1822831"/>
                <a:gd name="connsiteY35" fmla="*/ 61286 h 187021"/>
                <a:gd name="connsiteX36" fmla="*/ 246144 w 1822831"/>
                <a:gd name="connsiteY36" fmla="*/ 183858 h 187021"/>
                <a:gd name="connsiteX37" fmla="*/ 362802 w 1822831"/>
                <a:gd name="connsiteY37" fmla="*/ 178323 h 187021"/>
                <a:gd name="connsiteX38" fmla="*/ 327524 w 1822831"/>
                <a:gd name="connsiteY38" fmla="*/ 187022 h 187021"/>
                <a:gd name="connsiteX39" fmla="*/ 283026 w 1822831"/>
                <a:gd name="connsiteY39" fmla="*/ 170020 h 187021"/>
                <a:gd name="connsiteX40" fmla="*/ 266189 w 1822831"/>
                <a:gd name="connsiteY40" fmla="*/ 125735 h 187021"/>
                <a:gd name="connsiteX41" fmla="*/ 284629 w 1822831"/>
                <a:gd name="connsiteY41" fmla="*/ 77102 h 187021"/>
                <a:gd name="connsiteX42" fmla="*/ 333538 w 1822831"/>
                <a:gd name="connsiteY42" fmla="*/ 58914 h 187021"/>
                <a:gd name="connsiteX43" fmla="*/ 363604 w 1822831"/>
                <a:gd name="connsiteY43" fmla="*/ 64845 h 187021"/>
                <a:gd name="connsiteX44" fmla="*/ 363604 w 1822831"/>
                <a:gd name="connsiteY44" fmla="*/ 90545 h 187021"/>
                <a:gd name="connsiteX45" fmla="*/ 335943 w 1822831"/>
                <a:gd name="connsiteY45" fmla="*/ 81056 h 187021"/>
                <a:gd name="connsiteX46" fmla="*/ 306678 w 1822831"/>
                <a:gd name="connsiteY46" fmla="*/ 92918 h 187021"/>
                <a:gd name="connsiteX47" fmla="*/ 295053 w 1822831"/>
                <a:gd name="connsiteY47" fmla="*/ 124154 h 187021"/>
                <a:gd name="connsiteX48" fmla="*/ 305876 w 1822831"/>
                <a:gd name="connsiteY48" fmla="*/ 154204 h 187021"/>
                <a:gd name="connsiteX49" fmla="*/ 334740 w 1822831"/>
                <a:gd name="connsiteY49" fmla="*/ 165275 h 187021"/>
                <a:gd name="connsiteX50" fmla="*/ 363203 w 1822831"/>
                <a:gd name="connsiteY50" fmla="*/ 154599 h 187021"/>
                <a:gd name="connsiteX51" fmla="*/ 362802 w 1822831"/>
                <a:gd name="connsiteY51" fmla="*/ 178323 h 187021"/>
                <a:gd name="connsiteX52" fmla="*/ 362802 w 1822831"/>
                <a:gd name="connsiteY52" fmla="*/ 178323 h 187021"/>
                <a:gd name="connsiteX53" fmla="*/ 457412 w 1822831"/>
                <a:gd name="connsiteY53" fmla="*/ 87778 h 187021"/>
                <a:gd name="connsiteX54" fmla="*/ 442579 w 1822831"/>
                <a:gd name="connsiteY54" fmla="*/ 83824 h 187021"/>
                <a:gd name="connsiteX55" fmla="*/ 421733 w 1822831"/>
                <a:gd name="connsiteY55" fmla="*/ 94895 h 187021"/>
                <a:gd name="connsiteX56" fmla="*/ 413314 w 1822831"/>
                <a:gd name="connsiteY56" fmla="*/ 125340 h 187021"/>
                <a:gd name="connsiteX57" fmla="*/ 413314 w 1822831"/>
                <a:gd name="connsiteY57" fmla="*/ 183858 h 187021"/>
                <a:gd name="connsiteX58" fmla="*/ 385252 w 1822831"/>
                <a:gd name="connsiteY58" fmla="*/ 183858 h 187021"/>
                <a:gd name="connsiteX59" fmla="*/ 385252 w 1822831"/>
                <a:gd name="connsiteY59" fmla="*/ 61286 h 187021"/>
                <a:gd name="connsiteX60" fmla="*/ 413314 w 1822831"/>
                <a:gd name="connsiteY60" fmla="*/ 61286 h 187021"/>
                <a:gd name="connsiteX61" fmla="*/ 413314 w 1822831"/>
                <a:gd name="connsiteY61" fmla="*/ 86591 h 187021"/>
                <a:gd name="connsiteX62" fmla="*/ 413715 w 1822831"/>
                <a:gd name="connsiteY62" fmla="*/ 86591 h 187021"/>
                <a:gd name="connsiteX63" fmla="*/ 426543 w 1822831"/>
                <a:gd name="connsiteY63" fmla="*/ 66426 h 187021"/>
                <a:gd name="connsiteX64" fmla="*/ 445786 w 1822831"/>
                <a:gd name="connsiteY64" fmla="*/ 59309 h 187021"/>
                <a:gd name="connsiteX65" fmla="*/ 457412 w 1822831"/>
                <a:gd name="connsiteY65" fmla="*/ 61682 h 187021"/>
                <a:gd name="connsiteX66" fmla="*/ 457412 w 1822831"/>
                <a:gd name="connsiteY66" fmla="*/ 87778 h 187021"/>
                <a:gd name="connsiteX67" fmla="*/ 457412 w 1822831"/>
                <a:gd name="connsiteY67" fmla="*/ 87778 h 187021"/>
                <a:gd name="connsiteX68" fmla="*/ 521153 w 1822831"/>
                <a:gd name="connsiteY68" fmla="*/ 186626 h 187021"/>
                <a:gd name="connsiteX69" fmla="*/ 475051 w 1822831"/>
                <a:gd name="connsiteY69" fmla="*/ 169624 h 187021"/>
                <a:gd name="connsiteX70" fmla="*/ 457812 w 1822831"/>
                <a:gd name="connsiteY70" fmla="*/ 124154 h 187021"/>
                <a:gd name="connsiteX71" fmla="*/ 475852 w 1822831"/>
                <a:gd name="connsiteY71" fmla="*/ 75916 h 187021"/>
                <a:gd name="connsiteX72" fmla="*/ 523959 w 1822831"/>
                <a:gd name="connsiteY72" fmla="*/ 58518 h 187021"/>
                <a:gd name="connsiteX73" fmla="*/ 569259 w 1822831"/>
                <a:gd name="connsiteY73" fmla="*/ 75520 h 187021"/>
                <a:gd name="connsiteX74" fmla="*/ 585695 w 1822831"/>
                <a:gd name="connsiteY74" fmla="*/ 122177 h 187021"/>
                <a:gd name="connsiteX75" fmla="*/ 568056 w 1822831"/>
                <a:gd name="connsiteY75" fmla="*/ 169229 h 187021"/>
                <a:gd name="connsiteX76" fmla="*/ 521153 w 1822831"/>
                <a:gd name="connsiteY76" fmla="*/ 186626 h 187021"/>
                <a:gd name="connsiteX77" fmla="*/ 522355 w 1822831"/>
                <a:gd name="connsiteY77" fmla="*/ 80660 h 187021"/>
                <a:gd name="connsiteX78" fmla="*/ 496298 w 1822831"/>
                <a:gd name="connsiteY78" fmla="*/ 92127 h 187021"/>
                <a:gd name="connsiteX79" fmla="*/ 486676 w 1822831"/>
                <a:gd name="connsiteY79" fmla="*/ 123363 h 187021"/>
                <a:gd name="connsiteX80" fmla="*/ 496298 w 1822831"/>
                <a:gd name="connsiteY80" fmla="*/ 153808 h 187021"/>
                <a:gd name="connsiteX81" fmla="*/ 522355 w 1822831"/>
                <a:gd name="connsiteY81" fmla="*/ 164880 h 187021"/>
                <a:gd name="connsiteX82" fmla="*/ 548012 w 1822831"/>
                <a:gd name="connsiteY82" fmla="*/ 153808 h 187021"/>
                <a:gd name="connsiteX83" fmla="*/ 556832 w 1822831"/>
                <a:gd name="connsiteY83" fmla="*/ 122968 h 187021"/>
                <a:gd name="connsiteX84" fmla="*/ 548012 w 1822831"/>
                <a:gd name="connsiteY84" fmla="*/ 91732 h 187021"/>
                <a:gd name="connsiteX85" fmla="*/ 522355 w 1822831"/>
                <a:gd name="connsiteY85" fmla="*/ 80660 h 187021"/>
                <a:gd name="connsiteX86" fmla="*/ 597321 w 1822831"/>
                <a:gd name="connsiteY86" fmla="*/ 179905 h 187021"/>
                <a:gd name="connsiteX87" fmla="*/ 597321 w 1822831"/>
                <a:gd name="connsiteY87" fmla="*/ 154204 h 187021"/>
                <a:gd name="connsiteX88" fmla="*/ 632198 w 1822831"/>
                <a:gd name="connsiteY88" fmla="*/ 166066 h 187021"/>
                <a:gd name="connsiteX89" fmla="*/ 657855 w 1822831"/>
                <a:gd name="connsiteY89" fmla="*/ 151041 h 187021"/>
                <a:gd name="connsiteX90" fmla="*/ 655850 w 1822831"/>
                <a:gd name="connsiteY90" fmla="*/ 143924 h 187021"/>
                <a:gd name="connsiteX91" fmla="*/ 649837 w 1822831"/>
                <a:gd name="connsiteY91" fmla="*/ 138783 h 187021"/>
                <a:gd name="connsiteX92" fmla="*/ 641018 w 1822831"/>
                <a:gd name="connsiteY92" fmla="*/ 134830 h 187021"/>
                <a:gd name="connsiteX93" fmla="*/ 629793 w 1822831"/>
                <a:gd name="connsiteY93" fmla="*/ 130876 h 187021"/>
                <a:gd name="connsiteX94" fmla="*/ 616163 w 1822831"/>
                <a:gd name="connsiteY94" fmla="*/ 124549 h 187021"/>
                <a:gd name="connsiteX95" fmla="*/ 606141 w 1822831"/>
                <a:gd name="connsiteY95" fmla="*/ 117037 h 187021"/>
                <a:gd name="connsiteX96" fmla="*/ 600127 w 1822831"/>
                <a:gd name="connsiteY96" fmla="*/ 107547 h 187021"/>
                <a:gd name="connsiteX97" fmla="*/ 598123 w 1822831"/>
                <a:gd name="connsiteY97" fmla="*/ 94895 h 187021"/>
                <a:gd name="connsiteX98" fmla="*/ 602533 w 1822831"/>
                <a:gd name="connsiteY98" fmla="*/ 79079 h 187021"/>
                <a:gd name="connsiteX99" fmla="*/ 613757 w 1822831"/>
                <a:gd name="connsiteY99" fmla="*/ 67612 h 187021"/>
                <a:gd name="connsiteX100" fmla="*/ 630194 w 1822831"/>
                <a:gd name="connsiteY100" fmla="*/ 60495 h 187021"/>
                <a:gd name="connsiteX101" fmla="*/ 649035 w 1822831"/>
                <a:gd name="connsiteY101" fmla="*/ 58123 h 187021"/>
                <a:gd name="connsiteX102" fmla="*/ 679904 w 1822831"/>
                <a:gd name="connsiteY102" fmla="*/ 63263 h 187021"/>
                <a:gd name="connsiteX103" fmla="*/ 679904 w 1822831"/>
                <a:gd name="connsiteY103" fmla="*/ 87382 h 187021"/>
                <a:gd name="connsiteX104" fmla="*/ 649837 w 1822831"/>
                <a:gd name="connsiteY104" fmla="*/ 78684 h 187021"/>
                <a:gd name="connsiteX105" fmla="*/ 640216 w 1822831"/>
                <a:gd name="connsiteY105" fmla="*/ 79870 h 187021"/>
                <a:gd name="connsiteX106" fmla="*/ 633000 w 1822831"/>
                <a:gd name="connsiteY106" fmla="*/ 83033 h 187021"/>
                <a:gd name="connsiteX107" fmla="*/ 628189 w 1822831"/>
                <a:gd name="connsiteY107" fmla="*/ 87778 h 187021"/>
                <a:gd name="connsiteX108" fmla="*/ 626586 w 1822831"/>
                <a:gd name="connsiteY108" fmla="*/ 93709 h 187021"/>
                <a:gd name="connsiteX109" fmla="*/ 628189 w 1822831"/>
                <a:gd name="connsiteY109" fmla="*/ 100430 h 187021"/>
                <a:gd name="connsiteX110" fmla="*/ 633000 w 1822831"/>
                <a:gd name="connsiteY110" fmla="*/ 105175 h 187021"/>
                <a:gd name="connsiteX111" fmla="*/ 641018 w 1822831"/>
                <a:gd name="connsiteY111" fmla="*/ 109129 h 187021"/>
                <a:gd name="connsiteX112" fmla="*/ 651842 w 1822831"/>
                <a:gd name="connsiteY112" fmla="*/ 113083 h 187021"/>
                <a:gd name="connsiteX113" fmla="*/ 666274 w 1822831"/>
                <a:gd name="connsiteY113" fmla="*/ 119805 h 187021"/>
                <a:gd name="connsiteX114" fmla="*/ 677097 w 1822831"/>
                <a:gd name="connsiteY114" fmla="*/ 127317 h 187021"/>
                <a:gd name="connsiteX115" fmla="*/ 683912 w 1822831"/>
                <a:gd name="connsiteY115" fmla="*/ 137202 h 187021"/>
                <a:gd name="connsiteX116" fmla="*/ 686318 w 1822831"/>
                <a:gd name="connsiteY116" fmla="*/ 150250 h 187021"/>
                <a:gd name="connsiteX117" fmla="*/ 681908 w 1822831"/>
                <a:gd name="connsiteY117" fmla="*/ 166461 h 187021"/>
                <a:gd name="connsiteX118" fmla="*/ 670282 w 1822831"/>
                <a:gd name="connsiteY118" fmla="*/ 177928 h 187021"/>
                <a:gd name="connsiteX119" fmla="*/ 653445 w 1822831"/>
                <a:gd name="connsiteY119" fmla="*/ 184649 h 187021"/>
                <a:gd name="connsiteX120" fmla="*/ 633401 w 1822831"/>
                <a:gd name="connsiteY120" fmla="*/ 187022 h 187021"/>
                <a:gd name="connsiteX121" fmla="*/ 597321 w 1822831"/>
                <a:gd name="connsiteY121" fmla="*/ 179905 h 187021"/>
                <a:gd name="connsiteX122" fmla="*/ 597321 w 1822831"/>
                <a:gd name="connsiteY122" fmla="*/ 179905 h 187021"/>
                <a:gd name="connsiteX123" fmla="*/ 758077 w 1822831"/>
                <a:gd name="connsiteY123" fmla="*/ 186626 h 187021"/>
                <a:gd name="connsiteX124" fmla="*/ 711975 w 1822831"/>
                <a:gd name="connsiteY124" fmla="*/ 169624 h 187021"/>
                <a:gd name="connsiteX125" fmla="*/ 694736 w 1822831"/>
                <a:gd name="connsiteY125" fmla="*/ 124154 h 187021"/>
                <a:gd name="connsiteX126" fmla="*/ 712776 w 1822831"/>
                <a:gd name="connsiteY126" fmla="*/ 75916 h 187021"/>
                <a:gd name="connsiteX127" fmla="*/ 760883 w 1822831"/>
                <a:gd name="connsiteY127" fmla="*/ 58518 h 187021"/>
                <a:gd name="connsiteX128" fmla="*/ 806183 w 1822831"/>
                <a:gd name="connsiteY128" fmla="*/ 75520 h 187021"/>
                <a:gd name="connsiteX129" fmla="*/ 822619 w 1822831"/>
                <a:gd name="connsiteY129" fmla="*/ 122177 h 187021"/>
                <a:gd name="connsiteX130" fmla="*/ 804980 w 1822831"/>
                <a:gd name="connsiteY130" fmla="*/ 169229 h 187021"/>
                <a:gd name="connsiteX131" fmla="*/ 758077 w 1822831"/>
                <a:gd name="connsiteY131" fmla="*/ 186626 h 187021"/>
                <a:gd name="connsiteX132" fmla="*/ 759680 w 1822831"/>
                <a:gd name="connsiteY132" fmla="*/ 80660 h 187021"/>
                <a:gd name="connsiteX133" fmla="*/ 733623 w 1822831"/>
                <a:gd name="connsiteY133" fmla="*/ 92127 h 187021"/>
                <a:gd name="connsiteX134" fmla="*/ 724001 w 1822831"/>
                <a:gd name="connsiteY134" fmla="*/ 123363 h 187021"/>
                <a:gd name="connsiteX135" fmla="*/ 733623 w 1822831"/>
                <a:gd name="connsiteY135" fmla="*/ 153808 h 187021"/>
                <a:gd name="connsiteX136" fmla="*/ 759680 w 1822831"/>
                <a:gd name="connsiteY136" fmla="*/ 164880 h 187021"/>
                <a:gd name="connsiteX137" fmla="*/ 785337 w 1822831"/>
                <a:gd name="connsiteY137" fmla="*/ 153808 h 187021"/>
                <a:gd name="connsiteX138" fmla="*/ 794156 w 1822831"/>
                <a:gd name="connsiteY138" fmla="*/ 122968 h 187021"/>
                <a:gd name="connsiteX139" fmla="*/ 785337 w 1822831"/>
                <a:gd name="connsiteY139" fmla="*/ 91732 h 187021"/>
                <a:gd name="connsiteX140" fmla="*/ 759680 w 1822831"/>
                <a:gd name="connsiteY140" fmla="*/ 80660 h 187021"/>
                <a:gd name="connsiteX141" fmla="*/ 908409 w 1822831"/>
                <a:gd name="connsiteY141" fmla="*/ 24910 h 187021"/>
                <a:gd name="connsiteX142" fmla="*/ 895581 w 1822831"/>
                <a:gd name="connsiteY142" fmla="*/ 21747 h 187021"/>
                <a:gd name="connsiteX143" fmla="*/ 875135 w 1822831"/>
                <a:gd name="connsiteY143" fmla="*/ 44680 h 187021"/>
                <a:gd name="connsiteX144" fmla="*/ 875135 w 1822831"/>
                <a:gd name="connsiteY144" fmla="*/ 61286 h 187021"/>
                <a:gd name="connsiteX145" fmla="*/ 903999 w 1822831"/>
                <a:gd name="connsiteY145" fmla="*/ 61286 h 187021"/>
                <a:gd name="connsiteX146" fmla="*/ 903999 w 1822831"/>
                <a:gd name="connsiteY146" fmla="*/ 83033 h 187021"/>
                <a:gd name="connsiteX147" fmla="*/ 875135 w 1822831"/>
                <a:gd name="connsiteY147" fmla="*/ 83033 h 187021"/>
                <a:gd name="connsiteX148" fmla="*/ 875135 w 1822831"/>
                <a:gd name="connsiteY148" fmla="*/ 183858 h 187021"/>
                <a:gd name="connsiteX149" fmla="*/ 847073 w 1822831"/>
                <a:gd name="connsiteY149" fmla="*/ 183858 h 187021"/>
                <a:gd name="connsiteX150" fmla="*/ 847073 w 1822831"/>
                <a:gd name="connsiteY150" fmla="*/ 83033 h 187021"/>
                <a:gd name="connsiteX151" fmla="*/ 825826 w 1822831"/>
                <a:gd name="connsiteY151" fmla="*/ 83033 h 187021"/>
                <a:gd name="connsiteX152" fmla="*/ 825826 w 1822831"/>
                <a:gd name="connsiteY152" fmla="*/ 61286 h 187021"/>
                <a:gd name="connsiteX153" fmla="*/ 847073 w 1822831"/>
                <a:gd name="connsiteY153" fmla="*/ 61286 h 187021"/>
                <a:gd name="connsiteX154" fmla="*/ 847073 w 1822831"/>
                <a:gd name="connsiteY154" fmla="*/ 41516 h 187021"/>
                <a:gd name="connsiteX155" fmla="*/ 859902 w 1822831"/>
                <a:gd name="connsiteY155" fmla="*/ 11071 h 187021"/>
                <a:gd name="connsiteX156" fmla="*/ 891973 w 1822831"/>
                <a:gd name="connsiteY156" fmla="*/ 0 h 187021"/>
                <a:gd name="connsiteX157" fmla="*/ 908409 w 1822831"/>
                <a:gd name="connsiteY157" fmla="*/ 2372 h 187021"/>
                <a:gd name="connsiteX158" fmla="*/ 908409 w 1822831"/>
                <a:gd name="connsiteY158" fmla="*/ 24910 h 187021"/>
                <a:gd name="connsiteX159" fmla="*/ 980569 w 1822831"/>
                <a:gd name="connsiteY159" fmla="*/ 182672 h 187021"/>
                <a:gd name="connsiteX160" fmla="*/ 958921 w 1822831"/>
                <a:gd name="connsiteY160" fmla="*/ 186626 h 187021"/>
                <a:gd name="connsiteX161" fmla="*/ 922841 w 1822831"/>
                <a:gd name="connsiteY161" fmla="*/ 152227 h 187021"/>
                <a:gd name="connsiteX162" fmla="*/ 922841 w 1822831"/>
                <a:gd name="connsiteY162" fmla="*/ 83033 h 187021"/>
                <a:gd name="connsiteX163" fmla="*/ 901995 w 1822831"/>
                <a:gd name="connsiteY163" fmla="*/ 83033 h 187021"/>
                <a:gd name="connsiteX164" fmla="*/ 901995 w 1822831"/>
                <a:gd name="connsiteY164" fmla="*/ 61286 h 187021"/>
                <a:gd name="connsiteX165" fmla="*/ 922841 w 1822831"/>
                <a:gd name="connsiteY165" fmla="*/ 61286 h 187021"/>
                <a:gd name="connsiteX166" fmla="*/ 922841 w 1822831"/>
                <a:gd name="connsiteY166" fmla="*/ 32818 h 187021"/>
                <a:gd name="connsiteX167" fmla="*/ 950903 w 1822831"/>
                <a:gd name="connsiteY167" fmla="*/ 24910 h 187021"/>
                <a:gd name="connsiteX168" fmla="*/ 950903 w 1822831"/>
                <a:gd name="connsiteY168" fmla="*/ 61286 h 187021"/>
                <a:gd name="connsiteX169" fmla="*/ 980569 w 1822831"/>
                <a:gd name="connsiteY169" fmla="*/ 61286 h 187021"/>
                <a:gd name="connsiteX170" fmla="*/ 980569 w 1822831"/>
                <a:gd name="connsiteY170" fmla="*/ 83033 h 187021"/>
                <a:gd name="connsiteX171" fmla="*/ 950903 w 1822831"/>
                <a:gd name="connsiteY171" fmla="*/ 83033 h 187021"/>
                <a:gd name="connsiteX172" fmla="*/ 950903 w 1822831"/>
                <a:gd name="connsiteY172" fmla="*/ 144319 h 187021"/>
                <a:gd name="connsiteX173" fmla="*/ 954912 w 1822831"/>
                <a:gd name="connsiteY173" fmla="*/ 159739 h 187021"/>
                <a:gd name="connsiteX174" fmla="*/ 968141 w 1822831"/>
                <a:gd name="connsiteY174" fmla="*/ 164484 h 187021"/>
                <a:gd name="connsiteX175" fmla="*/ 980569 w 1822831"/>
                <a:gd name="connsiteY175" fmla="*/ 160530 h 187021"/>
                <a:gd name="connsiteX176" fmla="*/ 980569 w 1822831"/>
                <a:gd name="connsiteY176" fmla="*/ 182672 h 187021"/>
                <a:gd name="connsiteX177" fmla="*/ 980569 w 1822831"/>
                <a:gd name="connsiteY177" fmla="*/ 182672 h 187021"/>
                <a:gd name="connsiteX178" fmla="*/ 1045913 w 1822831"/>
                <a:gd name="connsiteY178" fmla="*/ 177137 h 187021"/>
                <a:gd name="connsiteX179" fmla="*/ 1045913 w 1822831"/>
                <a:gd name="connsiteY179" fmla="*/ 147878 h 187021"/>
                <a:gd name="connsiteX180" fmla="*/ 1055534 w 1822831"/>
                <a:gd name="connsiteY180" fmla="*/ 154204 h 187021"/>
                <a:gd name="connsiteX181" fmla="*/ 1067160 w 1822831"/>
                <a:gd name="connsiteY181" fmla="*/ 158949 h 187021"/>
                <a:gd name="connsiteX182" fmla="*/ 1079588 w 1822831"/>
                <a:gd name="connsiteY182" fmla="*/ 162112 h 187021"/>
                <a:gd name="connsiteX183" fmla="*/ 1090812 w 1822831"/>
                <a:gd name="connsiteY183" fmla="*/ 163298 h 187021"/>
                <a:gd name="connsiteX184" fmla="*/ 1118073 w 1822831"/>
                <a:gd name="connsiteY184" fmla="*/ 157367 h 187021"/>
                <a:gd name="connsiteX185" fmla="*/ 1126892 w 1822831"/>
                <a:gd name="connsiteY185" fmla="*/ 139970 h 187021"/>
                <a:gd name="connsiteX186" fmla="*/ 1124086 w 1822831"/>
                <a:gd name="connsiteY186" fmla="*/ 129294 h 187021"/>
                <a:gd name="connsiteX187" fmla="*/ 1115667 w 1822831"/>
                <a:gd name="connsiteY187" fmla="*/ 120991 h 187021"/>
                <a:gd name="connsiteX188" fmla="*/ 1103240 w 1822831"/>
                <a:gd name="connsiteY188" fmla="*/ 113874 h 187021"/>
                <a:gd name="connsiteX189" fmla="*/ 1087605 w 1822831"/>
                <a:gd name="connsiteY189" fmla="*/ 106757 h 187021"/>
                <a:gd name="connsiteX190" fmla="*/ 1071169 w 1822831"/>
                <a:gd name="connsiteY190" fmla="*/ 97267 h 187021"/>
                <a:gd name="connsiteX191" fmla="*/ 1057940 w 1822831"/>
                <a:gd name="connsiteY191" fmla="*/ 86591 h 187021"/>
                <a:gd name="connsiteX192" fmla="*/ 1049120 w 1822831"/>
                <a:gd name="connsiteY192" fmla="*/ 73543 h 187021"/>
                <a:gd name="connsiteX193" fmla="*/ 1045913 w 1822831"/>
                <a:gd name="connsiteY193" fmla="*/ 56541 h 187021"/>
                <a:gd name="connsiteX194" fmla="*/ 1051526 w 1822831"/>
                <a:gd name="connsiteY194" fmla="*/ 35586 h 187021"/>
                <a:gd name="connsiteX195" fmla="*/ 1065957 w 1822831"/>
                <a:gd name="connsiteY195" fmla="*/ 20956 h 187021"/>
                <a:gd name="connsiteX196" fmla="*/ 1086403 w 1822831"/>
                <a:gd name="connsiteY196" fmla="*/ 12257 h 187021"/>
                <a:gd name="connsiteX197" fmla="*/ 1110055 w 1822831"/>
                <a:gd name="connsiteY197" fmla="*/ 9489 h 187021"/>
                <a:gd name="connsiteX198" fmla="*/ 1149743 w 1822831"/>
                <a:gd name="connsiteY198" fmla="*/ 15420 h 187021"/>
                <a:gd name="connsiteX199" fmla="*/ 1149743 w 1822831"/>
                <a:gd name="connsiteY199" fmla="*/ 43493 h 187021"/>
                <a:gd name="connsiteX200" fmla="*/ 1111659 w 1822831"/>
                <a:gd name="connsiteY200" fmla="*/ 32818 h 187021"/>
                <a:gd name="connsiteX201" fmla="*/ 1098830 w 1822831"/>
                <a:gd name="connsiteY201" fmla="*/ 34004 h 187021"/>
                <a:gd name="connsiteX202" fmla="*/ 1087605 w 1822831"/>
                <a:gd name="connsiteY202" fmla="*/ 37958 h 187021"/>
                <a:gd name="connsiteX203" fmla="*/ 1079588 w 1822831"/>
                <a:gd name="connsiteY203" fmla="*/ 45075 h 187021"/>
                <a:gd name="connsiteX204" fmla="*/ 1076381 w 1822831"/>
                <a:gd name="connsiteY204" fmla="*/ 55355 h 187021"/>
                <a:gd name="connsiteX205" fmla="*/ 1078786 w 1822831"/>
                <a:gd name="connsiteY205" fmla="*/ 65240 h 187021"/>
                <a:gd name="connsiteX206" fmla="*/ 1086002 w 1822831"/>
                <a:gd name="connsiteY206" fmla="*/ 72753 h 187021"/>
                <a:gd name="connsiteX207" fmla="*/ 1097227 w 1822831"/>
                <a:gd name="connsiteY207" fmla="*/ 79474 h 187021"/>
                <a:gd name="connsiteX208" fmla="*/ 1112861 w 1822831"/>
                <a:gd name="connsiteY208" fmla="*/ 86591 h 187021"/>
                <a:gd name="connsiteX209" fmla="*/ 1130099 w 1822831"/>
                <a:gd name="connsiteY209" fmla="*/ 96476 h 187021"/>
                <a:gd name="connsiteX210" fmla="*/ 1144130 w 1822831"/>
                <a:gd name="connsiteY210" fmla="*/ 107943 h 187021"/>
                <a:gd name="connsiteX211" fmla="*/ 1153752 w 1822831"/>
                <a:gd name="connsiteY211" fmla="*/ 121782 h 187021"/>
                <a:gd name="connsiteX212" fmla="*/ 1157360 w 1822831"/>
                <a:gd name="connsiteY212" fmla="*/ 139179 h 187021"/>
                <a:gd name="connsiteX213" fmla="*/ 1152148 w 1822831"/>
                <a:gd name="connsiteY213" fmla="*/ 161321 h 187021"/>
                <a:gd name="connsiteX214" fmla="*/ 1137716 w 1822831"/>
                <a:gd name="connsiteY214" fmla="*/ 175951 h 187021"/>
                <a:gd name="connsiteX215" fmla="*/ 1116870 w 1822831"/>
                <a:gd name="connsiteY215" fmla="*/ 184254 h 187021"/>
                <a:gd name="connsiteX216" fmla="*/ 1092015 w 1822831"/>
                <a:gd name="connsiteY216" fmla="*/ 186626 h 187021"/>
                <a:gd name="connsiteX217" fmla="*/ 1081191 w 1822831"/>
                <a:gd name="connsiteY217" fmla="*/ 185835 h 187021"/>
                <a:gd name="connsiteX218" fmla="*/ 1067962 w 1822831"/>
                <a:gd name="connsiteY218" fmla="*/ 183858 h 187021"/>
                <a:gd name="connsiteX219" fmla="*/ 1055534 w 1822831"/>
                <a:gd name="connsiteY219" fmla="*/ 180695 h 187021"/>
                <a:gd name="connsiteX220" fmla="*/ 1045913 w 1822831"/>
                <a:gd name="connsiteY220" fmla="*/ 177137 h 187021"/>
                <a:gd name="connsiteX221" fmla="*/ 1045913 w 1822831"/>
                <a:gd name="connsiteY221" fmla="*/ 177137 h 187021"/>
                <a:gd name="connsiteX222" fmla="*/ 1285242 w 1822831"/>
                <a:gd name="connsiteY222" fmla="*/ 183858 h 187021"/>
                <a:gd name="connsiteX223" fmla="*/ 1257180 w 1822831"/>
                <a:gd name="connsiteY223" fmla="*/ 183858 h 187021"/>
                <a:gd name="connsiteX224" fmla="*/ 1257180 w 1822831"/>
                <a:gd name="connsiteY224" fmla="*/ 164484 h 187021"/>
                <a:gd name="connsiteX225" fmla="*/ 1256780 w 1822831"/>
                <a:gd name="connsiteY225" fmla="*/ 164484 h 187021"/>
                <a:gd name="connsiteX226" fmla="*/ 1218695 w 1822831"/>
                <a:gd name="connsiteY226" fmla="*/ 186626 h 187021"/>
                <a:gd name="connsiteX227" fmla="*/ 1174598 w 1822831"/>
                <a:gd name="connsiteY227" fmla="*/ 134434 h 187021"/>
                <a:gd name="connsiteX228" fmla="*/ 1174598 w 1822831"/>
                <a:gd name="connsiteY228" fmla="*/ 61286 h 187021"/>
                <a:gd name="connsiteX229" fmla="*/ 1202660 w 1822831"/>
                <a:gd name="connsiteY229" fmla="*/ 61286 h 187021"/>
                <a:gd name="connsiteX230" fmla="*/ 1202660 w 1822831"/>
                <a:gd name="connsiteY230" fmla="*/ 131666 h 187021"/>
                <a:gd name="connsiteX231" fmla="*/ 1228717 w 1822831"/>
                <a:gd name="connsiteY231" fmla="*/ 164880 h 187021"/>
                <a:gd name="connsiteX232" fmla="*/ 1249163 w 1822831"/>
                <a:gd name="connsiteY232" fmla="*/ 155785 h 187021"/>
                <a:gd name="connsiteX233" fmla="*/ 1257180 w 1822831"/>
                <a:gd name="connsiteY233" fmla="*/ 132062 h 187021"/>
                <a:gd name="connsiteX234" fmla="*/ 1257180 w 1822831"/>
                <a:gd name="connsiteY234" fmla="*/ 61286 h 187021"/>
                <a:gd name="connsiteX235" fmla="*/ 1285242 w 1822831"/>
                <a:gd name="connsiteY235" fmla="*/ 61286 h 187021"/>
                <a:gd name="connsiteX236" fmla="*/ 1285242 w 1822831"/>
                <a:gd name="connsiteY236" fmla="*/ 183858 h 187021"/>
                <a:gd name="connsiteX237" fmla="*/ 1385063 w 1822831"/>
                <a:gd name="connsiteY237" fmla="*/ 87778 h 187021"/>
                <a:gd name="connsiteX238" fmla="*/ 1370230 w 1822831"/>
                <a:gd name="connsiteY238" fmla="*/ 83824 h 187021"/>
                <a:gd name="connsiteX239" fmla="*/ 1349384 w 1822831"/>
                <a:gd name="connsiteY239" fmla="*/ 94895 h 187021"/>
                <a:gd name="connsiteX240" fmla="*/ 1340966 w 1822831"/>
                <a:gd name="connsiteY240" fmla="*/ 125340 h 187021"/>
                <a:gd name="connsiteX241" fmla="*/ 1340966 w 1822831"/>
                <a:gd name="connsiteY241" fmla="*/ 183858 h 187021"/>
                <a:gd name="connsiteX242" fmla="*/ 1312904 w 1822831"/>
                <a:gd name="connsiteY242" fmla="*/ 183858 h 187021"/>
                <a:gd name="connsiteX243" fmla="*/ 1312904 w 1822831"/>
                <a:gd name="connsiteY243" fmla="*/ 61286 h 187021"/>
                <a:gd name="connsiteX244" fmla="*/ 1340966 w 1822831"/>
                <a:gd name="connsiteY244" fmla="*/ 61286 h 187021"/>
                <a:gd name="connsiteX245" fmla="*/ 1340966 w 1822831"/>
                <a:gd name="connsiteY245" fmla="*/ 86591 h 187021"/>
                <a:gd name="connsiteX246" fmla="*/ 1341366 w 1822831"/>
                <a:gd name="connsiteY246" fmla="*/ 86591 h 187021"/>
                <a:gd name="connsiteX247" fmla="*/ 1354195 w 1822831"/>
                <a:gd name="connsiteY247" fmla="*/ 66426 h 187021"/>
                <a:gd name="connsiteX248" fmla="*/ 1373437 w 1822831"/>
                <a:gd name="connsiteY248" fmla="*/ 59309 h 187021"/>
                <a:gd name="connsiteX249" fmla="*/ 1385063 w 1822831"/>
                <a:gd name="connsiteY249" fmla="*/ 61682 h 187021"/>
                <a:gd name="connsiteX250" fmla="*/ 1385063 w 1822831"/>
                <a:gd name="connsiteY250" fmla="*/ 87778 h 187021"/>
                <a:gd name="connsiteX251" fmla="*/ 1385063 w 1822831"/>
                <a:gd name="connsiteY251" fmla="*/ 87778 h 187021"/>
                <a:gd name="connsiteX252" fmla="*/ 1475263 w 1822831"/>
                <a:gd name="connsiteY252" fmla="*/ 24910 h 187021"/>
                <a:gd name="connsiteX253" fmla="*/ 1462434 w 1822831"/>
                <a:gd name="connsiteY253" fmla="*/ 21747 h 187021"/>
                <a:gd name="connsiteX254" fmla="*/ 1441989 w 1822831"/>
                <a:gd name="connsiteY254" fmla="*/ 44680 h 187021"/>
                <a:gd name="connsiteX255" fmla="*/ 1441989 w 1822831"/>
                <a:gd name="connsiteY255" fmla="*/ 61286 h 187021"/>
                <a:gd name="connsiteX256" fmla="*/ 1470853 w 1822831"/>
                <a:gd name="connsiteY256" fmla="*/ 61286 h 187021"/>
                <a:gd name="connsiteX257" fmla="*/ 1470853 w 1822831"/>
                <a:gd name="connsiteY257" fmla="*/ 83033 h 187021"/>
                <a:gd name="connsiteX258" fmla="*/ 1441989 w 1822831"/>
                <a:gd name="connsiteY258" fmla="*/ 83033 h 187021"/>
                <a:gd name="connsiteX259" fmla="*/ 1441989 w 1822831"/>
                <a:gd name="connsiteY259" fmla="*/ 183858 h 187021"/>
                <a:gd name="connsiteX260" fmla="*/ 1413927 w 1822831"/>
                <a:gd name="connsiteY260" fmla="*/ 183858 h 187021"/>
                <a:gd name="connsiteX261" fmla="*/ 1413927 w 1822831"/>
                <a:gd name="connsiteY261" fmla="*/ 83033 h 187021"/>
                <a:gd name="connsiteX262" fmla="*/ 1392680 w 1822831"/>
                <a:gd name="connsiteY262" fmla="*/ 83033 h 187021"/>
                <a:gd name="connsiteX263" fmla="*/ 1392680 w 1822831"/>
                <a:gd name="connsiteY263" fmla="*/ 61286 h 187021"/>
                <a:gd name="connsiteX264" fmla="*/ 1413927 w 1822831"/>
                <a:gd name="connsiteY264" fmla="*/ 61286 h 187021"/>
                <a:gd name="connsiteX265" fmla="*/ 1413927 w 1822831"/>
                <a:gd name="connsiteY265" fmla="*/ 41516 h 187021"/>
                <a:gd name="connsiteX266" fmla="*/ 1426755 w 1822831"/>
                <a:gd name="connsiteY266" fmla="*/ 11071 h 187021"/>
                <a:gd name="connsiteX267" fmla="*/ 1458826 w 1822831"/>
                <a:gd name="connsiteY267" fmla="*/ 0 h 187021"/>
                <a:gd name="connsiteX268" fmla="*/ 1475263 w 1822831"/>
                <a:gd name="connsiteY268" fmla="*/ 2372 h 187021"/>
                <a:gd name="connsiteX269" fmla="*/ 1475263 w 1822831"/>
                <a:gd name="connsiteY269" fmla="*/ 24910 h 187021"/>
                <a:gd name="connsiteX270" fmla="*/ 1580696 w 1822831"/>
                <a:gd name="connsiteY270" fmla="*/ 183858 h 187021"/>
                <a:gd name="connsiteX271" fmla="*/ 1553436 w 1822831"/>
                <a:gd name="connsiteY271" fmla="*/ 183858 h 187021"/>
                <a:gd name="connsiteX272" fmla="*/ 1553436 w 1822831"/>
                <a:gd name="connsiteY272" fmla="*/ 164880 h 187021"/>
                <a:gd name="connsiteX273" fmla="*/ 1553035 w 1822831"/>
                <a:gd name="connsiteY273" fmla="*/ 164880 h 187021"/>
                <a:gd name="connsiteX274" fmla="*/ 1515351 w 1822831"/>
                <a:gd name="connsiteY274" fmla="*/ 187022 h 187021"/>
                <a:gd name="connsiteX275" fmla="*/ 1486487 w 1822831"/>
                <a:gd name="connsiteY275" fmla="*/ 177137 h 187021"/>
                <a:gd name="connsiteX276" fmla="*/ 1476064 w 1822831"/>
                <a:gd name="connsiteY276" fmla="*/ 151041 h 187021"/>
                <a:gd name="connsiteX277" fmla="*/ 1516554 w 1822831"/>
                <a:gd name="connsiteY277" fmla="*/ 110710 h 187021"/>
                <a:gd name="connsiteX278" fmla="*/ 1553436 w 1822831"/>
                <a:gd name="connsiteY278" fmla="*/ 105570 h 187021"/>
                <a:gd name="connsiteX279" fmla="*/ 1528180 w 1822831"/>
                <a:gd name="connsiteY279" fmla="*/ 79474 h 187021"/>
                <a:gd name="connsiteX280" fmla="*/ 1488091 w 1822831"/>
                <a:gd name="connsiteY280" fmla="*/ 94499 h 187021"/>
                <a:gd name="connsiteX281" fmla="*/ 1488091 w 1822831"/>
                <a:gd name="connsiteY281" fmla="*/ 70380 h 187021"/>
                <a:gd name="connsiteX282" fmla="*/ 1533391 w 1822831"/>
                <a:gd name="connsiteY282" fmla="*/ 58914 h 187021"/>
                <a:gd name="connsiteX283" fmla="*/ 1580696 w 1822831"/>
                <a:gd name="connsiteY283" fmla="*/ 104780 h 187021"/>
                <a:gd name="connsiteX284" fmla="*/ 1580696 w 1822831"/>
                <a:gd name="connsiteY284" fmla="*/ 183858 h 187021"/>
                <a:gd name="connsiteX285" fmla="*/ 1580696 w 1822831"/>
                <a:gd name="connsiteY285" fmla="*/ 183858 h 187021"/>
                <a:gd name="connsiteX286" fmla="*/ 1553436 w 1822831"/>
                <a:gd name="connsiteY286" fmla="*/ 123758 h 187021"/>
                <a:gd name="connsiteX287" fmla="*/ 1527378 w 1822831"/>
                <a:gd name="connsiteY287" fmla="*/ 127317 h 187021"/>
                <a:gd name="connsiteX288" fmla="*/ 1508937 w 1822831"/>
                <a:gd name="connsiteY288" fmla="*/ 133248 h 187021"/>
                <a:gd name="connsiteX289" fmla="*/ 1502924 w 1822831"/>
                <a:gd name="connsiteY289" fmla="*/ 148273 h 187021"/>
                <a:gd name="connsiteX290" fmla="*/ 1508536 w 1822831"/>
                <a:gd name="connsiteY290" fmla="*/ 160926 h 187021"/>
                <a:gd name="connsiteX291" fmla="*/ 1523770 w 1822831"/>
                <a:gd name="connsiteY291" fmla="*/ 166066 h 187021"/>
                <a:gd name="connsiteX292" fmla="*/ 1545017 w 1822831"/>
                <a:gd name="connsiteY292" fmla="*/ 156972 h 187021"/>
                <a:gd name="connsiteX293" fmla="*/ 1553436 w 1822831"/>
                <a:gd name="connsiteY293" fmla="*/ 134434 h 187021"/>
                <a:gd name="connsiteX294" fmla="*/ 1553436 w 1822831"/>
                <a:gd name="connsiteY294" fmla="*/ 123758 h 187021"/>
                <a:gd name="connsiteX295" fmla="*/ 1698957 w 1822831"/>
                <a:gd name="connsiteY295" fmla="*/ 178323 h 187021"/>
                <a:gd name="connsiteX296" fmla="*/ 1663679 w 1822831"/>
                <a:gd name="connsiteY296" fmla="*/ 187022 h 187021"/>
                <a:gd name="connsiteX297" fmla="*/ 1619181 w 1822831"/>
                <a:gd name="connsiteY297" fmla="*/ 170020 h 187021"/>
                <a:gd name="connsiteX298" fmla="*/ 1602344 w 1822831"/>
                <a:gd name="connsiteY298" fmla="*/ 125735 h 187021"/>
                <a:gd name="connsiteX299" fmla="*/ 1620784 w 1822831"/>
                <a:gd name="connsiteY299" fmla="*/ 77102 h 187021"/>
                <a:gd name="connsiteX300" fmla="*/ 1669693 w 1822831"/>
                <a:gd name="connsiteY300" fmla="*/ 58914 h 187021"/>
                <a:gd name="connsiteX301" fmla="*/ 1699759 w 1822831"/>
                <a:gd name="connsiteY301" fmla="*/ 64845 h 187021"/>
                <a:gd name="connsiteX302" fmla="*/ 1699759 w 1822831"/>
                <a:gd name="connsiteY302" fmla="*/ 90545 h 187021"/>
                <a:gd name="connsiteX303" fmla="*/ 1672098 w 1822831"/>
                <a:gd name="connsiteY303" fmla="*/ 81056 h 187021"/>
                <a:gd name="connsiteX304" fmla="*/ 1642833 w 1822831"/>
                <a:gd name="connsiteY304" fmla="*/ 92918 h 187021"/>
                <a:gd name="connsiteX305" fmla="*/ 1631208 w 1822831"/>
                <a:gd name="connsiteY305" fmla="*/ 124154 h 187021"/>
                <a:gd name="connsiteX306" fmla="*/ 1642031 w 1822831"/>
                <a:gd name="connsiteY306" fmla="*/ 154204 h 187021"/>
                <a:gd name="connsiteX307" fmla="*/ 1670895 w 1822831"/>
                <a:gd name="connsiteY307" fmla="*/ 165275 h 187021"/>
                <a:gd name="connsiteX308" fmla="*/ 1699759 w 1822831"/>
                <a:gd name="connsiteY308" fmla="*/ 154599 h 187021"/>
                <a:gd name="connsiteX309" fmla="*/ 1699759 w 1822831"/>
                <a:gd name="connsiteY309" fmla="*/ 178323 h 187021"/>
                <a:gd name="connsiteX310" fmla="*/ 1822831 w 1822831"/>
                <a:gd name="connsiteY310" fmla="*/ 130085 h 187021"/>
                <a:gd name="connsiteX311" fmla="*/ 1738244 w 1822831"/>
                <a:gd name="connsiteY311" fmla="*/ 130085 h 187021"/>
                <a:gd name="connsiteX312" fmla="*/ 1749068 w 1822831"/>
                <a:gd name="connsiteY312" fmla="*/ 156181 h 187021"/>
                <a:gd name="connsiteX313" fmla="*/ 1776729 w 1822831"/>
                <a:gd name="connsiteY313" fmla="*/ 165275 h 187021"/>
                <a:gd name="connsiteX314" fmla="*/ 1813210 w 1822831"/>
                <a:gd name="connsiteY314" fmla="*/ 153413 h 187021"/>
                <a:gd name="connsiteX315" fmla="*/ 1813210 w 1822831"/>
                <a:gd name="connsiteY315" fmla="*/ 175951 h 187021"/>
                <a:gd name="connsiteX316" fmla="*/ 1768311 w 1822831"/>
                <a:gd name="connsiteY316" fmla="*/ 186626 h 187021"/>
                <a:gd name="connsiteX317" fmla="*/ 1725416 w 1822831"/>
                <a:gd name="connsiteY317" fmla="*/ 170020 h 187021"/>
                <a:gd name="connsiteX318" fmla="*/ 1709781 w 1822831"/>
                <a:gd name="connsiteY318" fmla="*/ 122968 h 187021"/>
                <a:gd name="connsiteX319" fmla="*/ 1727019 w 1822831"/>
                <a:gd name="connsiteY319" fmla="*/ 76311 h 187021"/>
                <a:gd name="connsiteX320" fmla="*/ 1769513 w 1822831"/>
                <a:gd name="connsiteY320" fmla="*/ 58123 h 187021"/>
                <a:gd name="connsiteX321" fmla="*/ 1808800 w 1822831"/>
                <a:gd name="connsiteY321" fmla="*/ 74334 h 187021"/>
                <a:gd name="connsiteX322" fmla="*/ 1822831 w 1822831"/>
                <a:gd name="connsiteY322" fmla="*/ 119409 h 187021"/>
                <a:gd name="connsiteX323" fmla="*/ 1822831 w 1822831"/>
                <a:gd name="connsiteY323" fmla="*/ 130085 h 187021"/>
                <a:gd name="connsiteX324" fmla="*/ 1795571 w 1822831"/>
                <a:gd name="connsiteY324" fmla="*/ 110315 h 187021"/>
                <a:gd name="connsiteX325" fmla="*/ 1788355 w 1822831"/>
                <a:gd name="connsiteY325" fmla="*/ 86987 h 187021"/>
                <a:gd name="connsiteX326" fmla="*/ 1769113 w 1822831"/>
                <a:gd name="connsiteY326" fmla="*/ 78684 h 187021"/>
                <a:gd name="connsiteX327" fmla="*/ 1748667 w 1822831"/>
                <a:gd name="connsiteY327" fmla="*/ 87382 h 187021"/>
                <a:gd name="connsiteX328" fmla="*/ 1738244 w 1822831"/>
                <a:gd name="connsiteY328" fmla="*/ 110315 h 187021"/>
                <a:gd name="connsiteX329" fmla="*/ 1795571 w 1822831"/>
                <a:gd name="connsiteY329" fmla="*/ 110315 h 187021"/>
                <a:gd name="connsiteX330" fmla="*/ 1795571 w 1822831"/>
                <a:gd name="connsiteY330" fmla="*/ 110315 h 18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Lst>
              <a:rect l="l" t="t" r="r" b="b"/>
              <a:pathLst>
                <a:path w="1822831" h="187021">
                  <a:moveTo>
                    <a:pt x="187615" y="183858"/>
                  </a:moveTo>
                  <a:lnTo>
                    <a:pt x="159152" y="183858"/>
                  </a:lnTo>
                  <a:lnTo>
                    <a:pt x="159152" y="72753"/>
                  </a:lnTo>
                  <a:cubicBezTo>
                    <a:pt x="159152" y="63659"/>
                    <a:pt x="159553" y="52587"/>
                    <a:pt x="160756" y="39539"/>
                  </a:cubicBezTo>
                  <a:lnTo>
                    <a:pt x="160355" y="39539"/>
                  </a:lnTo>
                  <a:cubicBezTo>
                    <a:pt x="158751" y="47052"/>
                    <a:pt x="157148" y="52587"/>
                    <a:pt x="155544" y="55751"/>
                  </a:cubicBezTo>
                  <a:lnTo>
                    <a:pt x="103429" y="183858"/>
                  </a:lnTo>
                  <a:lnTo>
                    <a:pt x="83384" y="183858"/>
                  </a:lnTo>
                  <a:lnTo>
                    <a:pt x="31269" y="56541"/>
                  </a:lnTo>
                  <a:cubicBezTo>
                    <a:pt x="29666" y="52983"/>
                    <a:pt x="28062" y="47052"/>
                    <a:pt x="26459" y="39539"/>
                  </a:cubicBezTo>
                  <a:lnTo>
                    <a:pt x="26058" y="39539"/>
                  </a:lnTo>
                  <a:cubicBezTo>
                    <a:pt x="26859" y="46261"/>
                    <a:pt x="26859" y="57728"/>
                    <a:pt x="26859" y="73148"/>
                  </a:cubicBezTo>
                  <a:lnTo>
                    <a:pt x="26859" y="183858"/>
                  </a:lnTo>
                  <a:lnTo>
                    <a:pt x="0" y="183858"/>
                  </a:lnTo>
                  <a:lnTo>
                    <a:pt x="0" y="12257"/>
                  </a:lnTo>
                  <a:lnTo>
                    <a:pt x="40490" y="12257"/>
                  </a:lnTo>
                  <a:lnTo>
                    <a:pt x="86191" y="126526"/>
                  </a:lnTo>
                  <a:cubicBezTo>
                    <a:pt x="89799" y="135225"/>
                    <a:pt x="91803" y="141947"/>
                    <a:pt x="93006" y="146296"/>
                  </a:cubicBezTo>
                  <a:lnTo>
                    <a:pt x="93807" y="146296"/>
                  </a:lnTo>
                  <a:cubicBezTo>
                    <a:pt x="97015" y="137202"/>
                    <a:pt x="99019" y="130480"/>
                    <a:pt x="101023" y="126131"/>
                  </a:cubicBezTo>
                  <a:lnTo>
                    <a:pt x="147526" y="12257"/>
                  </a:lnTo>
                  <a:lnTo>
                    <a:pt x="186813" y="12257"/>
                  </a:lnTo>
                  <a:lnTo>
                    <a:pt x="186813" y="183858"/>
                  </a:lnTo>
                  <a:close/>
                  <a:moveTo>
                    <a:pt x="232113" y="39539"/>
                  </a:moveTo>
                  <a:cubicBezTo>
                    <a:pt x="227704" y="39539"/>
                    <a:pt x="223695" y="37958"/>
                    <a:pt x="220488" y="35190"/>
                  </a:cubicBezTo>
                  <a:cubicBezTo>
                    <a:pt x="217281" y="32422"/>
                    <a:pt x="215677" y="28468"/>
                    <a:pt x="215677" y="24119"/>
                  </a:cubicBezTo>
                  <a:cubicBezTo>
                    <a:pt x="215677" y="19770"/>
                    <a:pt x="217281" y="15816"/>
                    <a:pt x="220488" y="12653"/>
                  </a:cubicBezTo>
                  <a:cubicBezTo>
                    <a:pt x="223695" y="9489"/>
                    <a:pt x="227704" y="8303"/>
                    <a:pt x="232113" y="8303"/>
                  </a:cubicBezTo>
                  <a:cubicBezTo>
                    <a:pt x="236924" y="8303"/>
                    <a:pt x="240933" y="9885"/>
                    <a:pt x="244140" y="12653"/>
                  </a:cubicBezTo>
                  <a:cubicBezTo>
                    <a:pt x="247347" y="15816"/>
                    <a:pt x="248951" y="19374"/>
                    <a:pt x="248951" y="24119"/>
                  </a:cubicBezTo>
                  <a:cubicBezTo>
                    <a:pt x="248951" y="28468"/>
                    <a:pt x="247347" y="32027"/>
                    <a:pt x="244140" y="35190"/>
                  </a:cubicBezTo>
                  <a:cubicBezTo>
                    <a:pt x="240933" y="38353"/>
                    <a:pt x="236924" y="39539"/>
                    <a:pt x="232113" y="39539"/>
                  </a:cubicBezTo>
                  <a:close/>
                  <a:moveTo>
                    <a:pt x="246144" y="183858"/>
                  </a:moveTo>
                  <a:lnTo>
                    <a:pt x="218082" y="183858"/>
                  </a:lnTo>
                  <a:lnTo>
                    <a:pt x="218082" y="61286"/>
                  </a:lnTo>
                  <a:lnTo>
                    <a:pt x="246144" y="61286"/>
                  </a:lnTo>
                  <a:lnTo>
                    <a:pt x="246144" y="183858"/>
                  </a:lnTo>
                  <a:close/>
                  <a:moveTo>
                    <a:pt x="362802" y="178323"/>
                  </a:moveTo>
                  <a:cubicBezTo>
                    <a:pt x="352780" y="183858"/>
                    <a:pt x="341155" y="187022"/>
                    <a:pt x="327524" y="187022"/>
                  </a:cubicBezTo>
                  <a:cubicBezTo>
                    <a:pt x="309084" y="187022"/>
                    <a:pt x="294251" y="181486"/>
                    <a:pt x="283026" y="170020"/>
                  </a:cubicBezTo>
                  <a:cubicBezTo>
                    <a:pt x="271801" y="158553"/>
                    <a:pt x="266189" y="143924"/>
                    <a:pt x="266189" y="125735"/>
                  </a:cubicBezTo>
                  <a:cubicBezTo>
                    <a:pt x="266189" y="105570"/>
                    <a:pt x="272202" y="89359"/>
                    <a:pt x="284629" y="77102"/>
                  </a:cubicBezTo>
                  <a:cubicBezTo>
                    <a:pt x="296656" y="64845"/>
                    <a:pt x="313092" y="58914"/>
                    <a:pt x="333538" y="58914"/>
                  </a:cubicBezTo>
                  <a:cubicBezTo>
                    <a:pt x="344762" y="58914"/>
                    <a:pt x="354785" y="60891"/>
                    <a:pt x="363604" y="64845"/>
                  </a:cubicBezTo>
                  <a:lnTo>
                    <a:pt x="363604" y="90545"/>
                  </a:lnTo>
                  <a:cubicBezTo>
                    <a:pt x="354785" y="84219"/>
                    <a:pt x="345564" y="81056"/>
                    <a:pt x="335943" y="81056"/>
                  </a:cubicBezTo>
                  <a:cubicBezTo>
                    <a:pt x="323916" y="81056"/>
                    <a:pt x="314295" y="85010"/>
                    <a:pt x="306678" y="92918"/>
                  </a:cubicBezTo>
                  <a:cubicBezTo>
                    <a:pt x="299061" y="100826"/>
                    <a:pt x="295053" y="111106"/>
                    <a:pt x="295053" y="124154"/>
                  </a:cubicBezTo>
                  <a:cubicBezTo>
                    <a:pt x="295053" y="136807"/>
                    <a:pt x="298661" y="146691"/>
                    <a:pt x="305876" y="154204"/>
                  </a:cubicBezTo>
                  <a:cubicBezTo>
                    <a:pt x="313092" y="161716"/>
                    <a:pt x="322714" y="165275"/>
                    <a:pt x="334740" y="165275"/>
                  </a:cubicBezTo>
                  <a:cubicBezTo>
                    <a:pt x="344762" y="165275"/>
                    <a:pt x="354384" y="161716"/>
                    <a:pt x="363203" y="154599"/>
                  </a:cubicBezTo>
                  <a:lnTo>
                    <a:pt x="362802" y="178323"/>
                  </a:lnTo>
                  <a:lnTo>
                    <a:pt x="362802" y="178323"/>
                  </a:lnTo>
                  <a:close/>
                  <a:moveTo>
                    <a:pt x="457412" y="87778"/>
                  </a:moveTo>
                  <a:cubicBezTo>
                    <a:pt x="453804" y="85010"/>
                    <a:pt x="448993" y="83824"/>
                    <a:pt x="442579" y="83824"/>
                  </a:cubicBezTo>
                  <a:cubicBezTo>
                    <a:pt x="434160" y="83824"/>
                    <a:pt x="427345" y="87382"/>
                    <a:pt x="421733" y="94895"/>
                  </a:cubicBezTo>
                  <a:cubicBezTo>
                    <a:pt x="416120" y="102407"/>
                    <a:pt x="413314" y="112292"/>
                    <a:pt x="413314" y="125340"/>
                  </a:cubicBezTo>
                  <a:lnTo>
                    <a:pt x="413314" y="183858"/>
                  </a:lnTo>
                  <a:lnTo>
                    <a:pt x="385252" y="183858"/>
                  </a:lnTo>
                  <a:lnTo>
                    <a:pt x="385252" y="61286"/>
                  </a:lnTo>
                  <a:lnTo>
                    <a:pt x="413314" y="61286"/>
                  </a:lnTo>
                  <a:lnTo>
                    <a:pt x="413314" y="86591"/>
                  </a:lnTo>
                  <a:lnTo>
                    <a:pt x="413715" y="86591"/>
                  </a:lnTo>
                  <a:cubicBezTo>
                    <a:pt x="416521" y="77893"/>
                    <a:pt x="420530" y="71171"/>
                    <a:pt x="426543" y="66426"/>
                  </a:cubicBezTo>
                  <a:cubicBezTo>
                    <a:pt x="432156" y="61682"/>
                    <a:pt x="438570" y="59309"/>
                    <a:pt x="445786" y="59309"/>
                  </a:cubicBezTo>
                  <a:cubicBezTo>
                    <a:pt x="450997" y="59309"/>
                    <a:pt x="454605" y="60100"/>
                    <a:pt x="457412" y="61682"/>
                  </a:cubicBezTo>
                  <a:lnTo>
                    <a:pt x="457412" y="87778"/>
                  </a:lnTo>
                  <a:lnTo>
                    <a:pt x="457412" y="87778"/>
                  </a:lnTo>
                  <a:close/>
                  <a:moveTo>
                    <a:pt x="521153" y="186626"/>
                  </a:moveTo>
                  <a:cubicBezTo>
                    <a:pt x="501910" y="186626"/>
                    <a:pt x="486676" y="181091"/>
                    <a:pt x="475051" y="169624"/>
                  </a:cubicBezTo>
                  <a:cubicBezTo>
                    <a:pt x="463425" y="158158"/>
                    <a:pt x="457812" y="143133"/>
                    <a:pt x="457812" y="124154"/>
                  </a:cubicBezTo>
                  <a:cubicBezTo>
                    <a:pt x="457812" y="103593"/>
                    <a:pt x="463826" y="87382"/>
                    <a:pt x="475852" y="75916"/>
                  </a:cubicBezTo>
                  <a:cubicBezTo>
                    <a:pt x="487879" y="64449"/>
                    <a:pt x="503914" y="58518"/>
                    <a:pt x="523959" y="58518"/>
                  </a:cubicBezTo>
                  <a:cubicBezTo>
                    <a:pt x="543602" y="58518"/>
                    <a:pt x="558435" y="64054"/>
                    <a:pt x="569259" y="75520"/>
                  </a:cubicBezTo>
                  <a:cubicBezTo>
                    <a:pt x="580083" y="86591"/>
                    <a:pt x="585695" y="102407"/>
                    <a:pt x="585695" y="122177"/>
                  </a:cubicBezTo>
                  <a:cubicBezTo>
                    <a:pt x="585695" y="141551"/>
                    <a:pt x="579682" y="157367"/>
                    <a:pt x="568056" y="169229"/>
                  </a:cubicBezTo>
                  <a:cubicBezTo>
                    <a:pt x="556431" y="180695"/>
                    <a:pt x="540796" y="186626"/>
                    <a:pt x="521153" y="186626"/>
                  </a:cubicBezTo>
                  <a:close/>
                  <a:moveTo>
                    <a:pt x="522355" y="80660"/>
                  </a:moveTo>
                  <a:cubicBezTo>
                    <a:pt x="511130" y="80660"/>
                    <a:pt x="502712" y="84614"/>
                    <a:pt x="496298" y="92127"/>
                  </a:cubicBezTo>
                  <a:cubicBezTo>
                    <a:pt x="489883" y="99639"/>
                    <a:pt x="486676" y="110315"/>
                    <a:pt x="486676" y="123363"/>
                  </a:cubicBezTo>
                  <a:cubicBezTo>
                    <a:pt x="486676" y="136016"/>
                    <a:pt x="489883" y="146296"/>
                    <a:pt x="496298" y="153808"/>
                  </a:cubicBezTo>
                  <a:cubicBezTo>
                    <a:pt x="502712" y="161321"/>
                    <a:pt x="511531" y="164880"/>
                    <a:pt x="522355" y="164880"/>
                  </a:cubicBezTo>
                  <a:cubicBezTo>
                    <a:pt x="533580" y="164880"/>
                    <a:pt x="541999" y="161321"/>
                    <a:pt x="548012" y="153808"/>
                  </a:cubicBezTo>
                  <a:cubicBezTo>
                    <a:pt x="554025" y="146691"/>
                    <a:pt x="556832" y="136016"/>
                    <a:pt x="556832" y="122968"/>
                  </a:cubicBezTo>
                  <a:cubicBezTo>
                    <a:pt x="556832" y="109524"/>
                    <a:pt x="553624" y="99244"/>
                    <a:pt x="548012" y="91732"/>
                  </a:cubicBezTo>
                  <a:cubicBezTo>
                    <a:pt x="542400" y="84219"/>
                    <a:pt x="533580" y="80660"/>
                    <a:pt x="522355" y="80660"/>
                  </a:cubicBezTo>
                  <a:close/>
                  <a:moveTo>
                    <a:pt x="597321" y="179905"/>
                  </a:moveTo>
                  <a:lnTo>
                    <a:pt x="597321" y="154204"/>
                  </a:lnTo>
                  <a:cubicBezTo>
                    <a:pt x="607744" y="162112"/>
                    <a:pt x="619370" y="166066"/>
                    <a:pt x="632198" y="166066"/>
                  </a:cubicBezTo>
                  <a:cubicBezTo>
                    <a:pt x="649035" y="166066"/>
                    <a:pt x="657855" y="160926"/>
                    <a:pt x="657855" y="151041"/>
                  </a:cubicBezTo>
                  <a:cubicBezTo>
                    <a:pt x="657855" y="148273"/>
                    <a:pt x="657053" y="145901"/>
                    <a:pt x="655850" y="143924"/>
                  </a:cubicBezTo>
                  <a:cubicBezTo>
                    <a:pt x="654247" y="141947"/>
                    <a:pt x="652242" y="140365"/>
                    <a:pt x="649837" y="138783"/>
                  </a:cubicBezTo>
                  <a:cubicBezTo>
                    <a:pt x="647432" y="137202"/>
                    <a:pt x="644626" y="136016"/>
                    <a:pt x="641018" y="134830"/>
                  </a:cubicBezTo>
                  <a:cubicBezTo>
                    <a:pt x="637410" y="133643"/>
                    <a:pt x="633802" y="132457"/>
                    <a:pt x="629793" y="130876"/>
                  </a:cubicBezTo>
                  <a:cubicBezTo>
                    <a:pt x="624581" y="128899"/>
                    <a:pt x="620172" y="126922"/>
                    <a:pt x="616163" y="124549"/>
                  </a:cubicBezTo>
                  <a:cubicBezTo>
                    <a:pt x="612154" y="122177"/>
                    <a:pt x="608546" y="119805"/>
                    <a:pt x="606141" y="117037"/>
                  </a:cubicBezTo>
                  <a:cubicBezTo>
                    <a:pt x="603334" y="114269"/>
                    <a:pt x="601330" y="111106"/>
                    <a:pt x="600127" y="107547"/>
                  </a:cubicBezTo>
                  <a:cubicBezTo>
                    <a:pt x="598925" y="103989"/>
                    <a:pt x="598123" y="99639"/>
                    <a:pt x="598123" y="94895"/>
                  </a:cubicBezTo>
                  <a:cubicBezTo>
                    <a:pt x="598123" y="88964"/>
                    <a:pt x="599726" y="83824"/>
                    <a:pt x="602533" y="79079"/>
                  </a:cubicBezTo>
                  <a:cubicBezTo>
                    <a:pt x="605339" y="74730"/>
                    <a:pt x="608947" y="70776"/>
                    <a:pt x="613757" y="67612"/>
                  </a:cubicBezTo>
                  <a:cubicBezTo>
                    <a:pt x="618568" y="64449"/>
                    <a:pt x="624180" y="62077"/>
                    <a:pt x="630194" y="60495"/>
                  </a:cubicBezTo>
                  <a:cubicBezTo>
                    <a:pt x="636207" y="58914"/>
                    <a:pt x="642621" y="58123"/>
                    <a:pt x="649035" y="58123"/>
                  </a:cubicBezTo>
                  <a:cubicBezTo>
                    <a:pt x="660661" y="58123"/>
                    <a:pt x="670683" y="59705"/>
                    <a:pt x="679904" y="63263"/>
                  </a:cubicBezTo>
                  <a:lnTo>
                    <a:pt x="679904" y="87382"/>
                  </a:lnTo>
                  <a:cubicBezTo>
                    <a:pt x="671084" y="81451"/>
                    <a:pt x="661062" y="78684"/>
                    <a:pt x="649837" y="78684"/>
                  </a:cubicBezTo>
                  <a:cubicBezTo>
                    <a:pt x="646229" y="78684"/>
                    <a:pt x="643022" y="79079"/>
                    <a:pt x="640216" y="79870"/>
                  </a:cubicBezTo>
                  <a:cubicBezTo>
                    <a:pt x="637410" y="80660"/>
                    <a:pt x="635004" y="81451"/>
                    <a:pt x="633000" y="83033"/>
                  </a:cubicBezTo>
                  <a:cubicBezTo>
                    <a:pt x="630996" y="84219"/>
                    <a:pt x="629392" y="85801"/>
                    <a:pt x="628189" y="87778"/>
                  </a:cubicBezTo>
                  <a:cubicBezTo>
                    <a:pt x="626987" y="89755"/>
                    <a:pt x="626586" y="91732"/>
                    <a:pt x="626586" y="93709"/>
                  </a:cubicBezTo>
                  <a:cubicBezTo>
                    <a:pt x="626586" y="96476"/>
                    <a:pt x="626987" y="98453"/>
                    <a:pt x="628189" y="100430"/>
                  </a:cubicBezTo>
                  <a:cubicBezTo>
                    <a:pt x="629392" y="102407"/>
                    <a:pt x="630996" y="103989"/>
                    <a:pt x="633000" y="105175"/>
                  </a:cubicBezTo>
                  <a:cubicBezTo>
                    <a:pt x="635405" y="106757"/>
                    <a:pt x="637811" y="107943"/>
                    <a:pt x="641018" y="109129"/>
                  </a:cubicBezTo>
                  <a:cubicBezTo>
                    <a:pt x="644225" y="110315"/>
                    <a:pt x="647833" y="111501"/>
                    <a:pt x="651842" y="113083"/>
                  </a:cubicBezTo>
                  <a:cubicBezTo>
                    <a:pt x="657053" y="115060"/>
                    <a:pt x="661864" y="117432"/>
                    <a:pt x="666274" y="119805"/>
                  </a:cubicBezTo>
                  <a:cubicBezTo>
                    <a:pt x="670683" y="122177"/>
                    <a:pt x="674291" y="124549"/>
                    <a:pt x="677097" y="127317"/>
                  </a:cubicBezTo>
                  <a:cubicBezTo>
                    <a:pt x="679904" y="130085"/>
                    <a:pt x="682309" y="133248"/>
                    <a:pt x="683912" y="137202"/>
                  </a:cubicBezTo>
                  <a:cubicBezTo>
                    <a:pt x="685516" y="140760"/>
                    <a:pt x="686318" y="145505"/>
                    <a:pt x="686318" y="150250"/>
                  </a:cubicBezTo>
                  <a:cubicBezTo>
                    <a:pt x="686318" y="156576"/>
                    <a:pt x="684714" y="161716"/>
                    <a:pt x="681908" y="166461"/>
                  </a:cubicBezTo>
                  <a:cubicBezTo>
                    <a:pt x="679102" y="171206"/>
                    <a:pt x="675093" y="174764"/>
                    <a:pt x="670282" y="177928"/>
                  </a:cubicBezTo>
                  <a:cubicBezTo>
                    <a:pt x="665472" y="181091"/>
                    <a:pt x="659859" y="183068"/>
                    <a:pt x="653445" y="184649"/>
                  </a:cubicBezTo>
                  <a:cubicBezTo>
                    <a:pt x="647031" y="186231"/>
                    <a:pt x="640216" y="187022"/>
                    <a:pt x="633401" y="187022"/>
                  </a:cubicBezTo>
                  <a:cubicBezTo>
                    <a:pt x="618969" y="186626"/>
                    <a:pt x="607343" y="184649"/>
                    <a:pt x="597321" y="179905"/>
                  </a:cubicBezTo>
                  <a:lnTo>
                    <a:pt x="597321" y="179905"/>
                  </a:lnTo>
                  <a:close/>
                  <a:moveTo>
                    <a:pt x="758077" y="186626"/>
                  </a:moveTo>
                  <a:cubicBezTo>
                    <a:pt x="738834" y="186626"/>
                    <a:pt x="723600" y="181091"/>
                    <a:pt x="711975" y="169624"/>
                  </a:cubicBezTo>
                  <a:cubicBezTo>
                    <a:pt x="700349" y="158158"/>
                    <a:pt x="694736" y="143133"/>
                    <a:pt x="694736" y="124154"/>
                  </a:cubicBezTo>
                  <a:cubicBezTo>
                    <a:pt x="694736" y="103593"/>
                    <a:pt x="700750" y="87382"/>
                    <a:pt x="712776" y="75916"/>
                  </a:cubicBezTo>
                  <a:cubicBezTo>
                    <a:pt x="724803" y="64449"/>
                    <a:pt x="740838" y="58518"/>
                    <a:pt x="760883" y="58518"/>
                  </a:cubicBezTo>
                  <a:cubicBezTo>
                    <a:pt x="780125" y="58518"/>
                    <a:pt x="795359" y="64054"/>
                    <a:pt x="806183" y="75520"/>
                  </a:cubicBezTo>
                  <a:cubicBezTo>
                    <a:pt x="817007" y="86987"/>
                    <a:pt x="822619" y="102407"/>
                    <a:pt x="822619" y="122177"/>
                  </a:cubicBezTo>
                  <a:cubicBezTo>
                    <a:pt x="822619" y="141551"/>
                    <a:pt x="816606" y="157367"/>
                    <a:pt x="804980" y="169229"/>
                  </a:cubicBezTo>
                  <a:cubicBezTo>
                    <a:pt x="793756" y="180695"/>
                    <a:pt x="778121" y="186626"/>
                    <a:pt x="758077" y="186626"/>
                  </a:cubicBezTo>
                  <a:close/>
                  <a:moveTo>
                    <a:pt x="759680" y="80660"/>
                  </a:moveTo>
                  <a:cubicBezTo>
                    <a:pt x="748856" y="80660"/>
                    <a:pt x="740037" y="84614"/>
                    <a:pt x="733623" y="92127"/>
                  </a:cubicBezTo>
                  <a:cubicBezTo>
                    <a:pt x="727208" y="99639"/>
                    <a:pt x="724001" y="110315"/>
                    <a:pt x="724001" y="123363"/>
                  </a:cubicBezTo>
                  <a:cubicBezTo>
                    <a:pt x="724001" y="136016"/>
                    <a:pt x="727208" y="146296"/>
                    <a:pt x="733623" y="153808"/>
                  </a:cubicBezTo>
                  <a:cubicBezTo>
                    <a:pt x="740037" y="161321"/>
                    <a:pt x="748856" y="164880"/>
                    <a:pt x="759680" y="164880"/>
                  </a:cubicBezTo>
                  <a:cubicBezTo>
                    <a:pt x="770905" y="164880"/>
                    <a:pt x="779324" y="161321"/>
                    <a:pt x="785337" y="153808"/>
                  </a:cubicBezTo>
                  <a:cubicBezTo>
                    <a:pt x="791350" y="146691"/>
                    <a:pt x="794156" y="136016"/>
                    <a:pt x="794156" y="122968"/>
                  </a:cubicBezTo>
                  <a:cubicBezTo>
                    <a:pt x="794156" y="109524"/>
                    <a:pt x="791350" y="99244"/>
                    <a:pt x="785337" y="91732"/>
                  </a:cubicBezTo>
                  <a:cubicBezTo>
                    <a:pt x="778923" y="84219"/>
                    <a:pt x="770504" y="80660"/>
                    <a:pt x="759680" y="80660"/>
                  </a:cubicBezTo>
                  <a:close/>
                  <a:moveTo>
                    <a:pt x="908409" y="24910"/>
                  </a:moveTo>
                  <a:cubicBezTo>
                    <a:pt x="904400" y="22933"/>
                    <a:pt x="900391" y="21747"/>
                    <a:pt x="895581" y="21747"/>
                  </a:cubicBezTo>
                  <a:cubicBezTo>
                    <a:pt x="881951" y="21747"/>
                    <a:pt x="875135" y="29259"/>
                    <a:pt x="875135" y="44680"/>
                  </a:cubicBezTo>
                  <a:lnTo>
                    <a:pt x="875135" y="61286"/>
                  </a:lnTo>
                  <a:lnTo>
                    <a:pt x="903999" y="61286"/>
                  </a:lnTo>
                  <a:lnTo>
                    <a:pt x="903999" y="83033"/>
                  </a:lnTo>
                  <a:lnTo>
                    <a:pt x="875135" y="83033"/>
                  </a:lnTo>
                  <a:lnTo>
                    <a:pt x="875135" y="183858"/>
                  </a:lnTo>
                  <a:lnTo>
                    <a:pt x="847073" y="183858"/>
                  </a:lnTo>
                  <a:lnTo>
                    <a:pt x="847073" y="83033"/>
                  </a:lnTo>
                  <a:lnTo>
                    <a:pt x="825826" y="83033"/>
                  </a:lnTo>
                  <a:lnTo>
                    <a:pt x="825826" y="61286"/>
                  </a:lnTo>
                  <a:lnTo>
                    <a:pt x="847073" y="61286"/>
                  </a:lnTo>
                  <a:lnTo>
                    <a:pt x="847073" y="41516"/>
                  </a:lnTo>
                  <a:cubicBezTo>
                    <a:pt x="847073" y="28468"/>
                    <a:pt x="851483" y="18584"/>
                    <a:pt x="859902" y="11071"/>
                  </a:cubicBezTo>
                  <a:cubicBezTo>
                    <a:pt x="868320" y="3559"/>
                    <a:pt x="879144" y="0"/>
                    <a:pt x="891973" y="0"/>
                  </a:cubicBezTo>
                  <a:cubicBezTo>
                    <a:pt x="898788" y="0"/>
                    <a:pt x="904400" y="791"/>
                    <a:pt x="908409" y="2372"/>
                  </a:cubicBezTo>
                  <a:cubicBezTo>
                    <a:pt x="908409" y="1977"/>
                    <a:pt x="908409" y="24910"/>
                    <a:pt x="908409" y="24910"/>
                  </a:cubicBezTo>
                  <a:close/>
                  <a:moveTo>
                    <a:pt x="980569" y="182672"/>
                  </a:moveTo>
                  <a:cubicBezTo>
                    <a:pt x="974956" y="185440"/>
                    <a:pt x="967740" y="186626"/>
                    <a:pt x="958921" y="186626"/>
                  </a:cubicBezTo>
                  <a:cubicBezTo>
                    <a:pt x="934868" y="186626"/>
                    <a:pt x="922841" y="175160"/>
                    <a:pt x="922841" y="152227"/>
                  </a:cubicBezTo>
                  <a:lnTo>
                    <a:pt x="922841" y="83033"/>
                  </a:lnTo>
                  <a:lnTo>
                    <a:pt x="901995" y="83033"/>
                  </a:lnTo>
                  <a:lnTo>
                    <a:pt x="901995" y="61286"/>
                  </a:lnTo>
                  <a:lnTo>
                    <a:pt x="922841" y="61286"/>
                  </a:lnTo>
                  <a:lnTo>
                    <a:pt x="922841" y="32818"/>
                  </a:lnTo>
                  <a:lnTo>
                    <a:pt x="950903" y="24910"/>
                  </a:lnTo>
                  <a:lnTo>
                    <a:pt x="950903" y="61286"/>
                  </a:lnTo>
                  <a:lnTo>
                    <a:pt x="980569" y="61286"/>
                  </a:lnTo>
                  <a:lnTo>
                    <a:pt x="980569" y="83033"/>
                  </a:lnTo>
                  <a:lnTo>
                    <a:pt x="950903" y="83033"/>
                  </a:lnTo>
                  <a:lnTo>
                    <a:pt x="950903" y="144319"/>
                  </a:lnTo>
                  <a:cubicBezTo>
                    <a:pt x="950903" y="151436"/>
                    <a:pt x="952106" y="156576"/>
                    <a:pt x="954912" y="159739"/>
                  </a:cubicBezTo>
                  <a:cubicBezTo>
                    <a:pt x="957718" y="162903"/>
                    <a:pt x="962128" y="164484"/>
                    <a:pt x="968141" y="164484"/>
                  </a:cubicBezTo>
                  <a:cubicBezTo>
                    <a:pt x="972952" y="164484"/>
                    <a:pt x="976961" y="163298"/>
                    <a:pt x="980569" y="160530"/>
                  </a:cubicBezTo>
                  <a:lnTo>
                    <a:pt x="980569" y="182672"/>
                  </a:lnTo>
                  <a:lnTo>
                    <a:pt x="980569" y="182672"/>
                  </a:lnTo>
                  <a:close/>
                  <a:moveTo>
                    <a:pt x="1045913" y="177137"/>
                  </a:moveTo>
                  <a:lnTo>
                    <a:pt x="1045913" y="147878"/>
                  </a:lnTo>
                  <a:cubicBezTo>
                    <a:pt x="1048719" y="150250"/>
                    <a:pt x="1051926" y="152622"/>
                    <a:pt x="1055534" y="154204"/>
                  </a:cubicBezTo>
                  <a:cubicBezTo>
                    <a:pt x="1059142" y="156181"/>
                    <a:pt x="1063151" y="157762"/>
                    <a:pt x="1067160" y="158949"/>
                  </a:cubicBezTo>
                  <a:cubicBezTo>
                    <a:pt x="1071169" y="160135"/>
                    <a:pt x="1075579" y="161321"/>
                    <a:pt x="1079588" y="162112"/>
                  </a:cubicBezTo>
                  <a:cubicBezTo>
                    <a:pt x="1083596" y="162903"/>
                    <a:pt x="1087605" y="163298"/>
                    <a:pt x="1090812" y="163298"/>
                  </a:cubicBezTo>
                  <a:cubicBezTo>
                    <a:pt x="1102839" y="163298"/>
                    <a:pt x="1112059" y="161321"/>
                    <a:pt x="1118073" y="157367"/>
                  </a:cubicBezTo>
                  <a:cubicBezTo>
                    <a:pt x="1124086" y="153413"/>
                    <a:pt x="1126892" y="147482"/>
                    <a:pt x="1126892" y="139970"/>
                  </a:cubicBezTo>
                  <a:cubicBezTo>
                    <a:pt x="1126892" y="136016"/>
                    <a:pt x="1126090" y="132457"/>
                    <a:pt x="1124086" y="129294"/>
                  </a:cubicBezTo>
                  <a:cubicBezTo>
                    <a:pt x="1122082" y="126131"/>
                    <a:pt x="1119275" y="123758"/>
                    <a:pt x="1115667" y="120991"/>
                  </a:cubicBezTo>
                  <a:cubicBezTo>
                    <a:pt x="1112059" y="118618"/>
                    <a:pt x="1108051" y="116246"/>
                    <a:pt x="1103240" y="113874"/>
                  </a:cubicBezTo>
                  <a:cubicBezTo>
                    <a:pt x="1098429" y="111501"/>
                    <a:pt x="1093218" y="109129"/>
                    <a:pt x="1087605" y="106757"/>
                  </a:cubicBezTo>
                  <a:cubicBezTo>
                    <a:pt x="1081592" y="103593"/>
                    <a:pt x="1076381" y="100430"/>
                    <a:pt x="1071169" y="97267"/>
                  </a:cubicBezTo>
                  <a:cubicBezTo>
                    <a:pt x="1065957" y="94104"/>
                    <a:pt x="1061548" y="90545"/>
                    <a:pt x="1057940" y="86591"/>
                  </a:cubicBezTo>
                  <a:cubicBezTo>
                    <a:pt x="1054332" y="82637"/>
                    <a:pt x="1051125" y="78288"/>
                    <a:pt x="1049120" y="73543"/>
                  </a:cubicBezTo>
                  <a:cubicBezTo>
                    <a:pt x="1047116" y="68799"/>
                    <a:pt x="1045913" y="62868"/>
                    <a:pt x="1045913" y="56541"/>
                  </a:cubicBezTo>
                  <a:cubicBezTo>
                    <a:pt x="1045913" y="48634"/>
                    <a:pt x="1047918" y="41516"/>
                    <a:pt x="1051526" y="35586"/>
                  </a:cubicBezTo>
                  <a:cubicBezTo>
                    <a:pt x="1055134" y="29655"/>
                    <a:pt x="1059944" y="24910"/>
                    <a:pt x="1065957" y="20956"/>
                  </a:cubicBezTo>
                  <a:cubicBezTo>
                    <a:pt x="1071971" y="17002"/>
                    <a:pt x="1078786" y="14234"/>
                    <a:pt x="1086403" y="12257"/>
                  </a:cubicBezTo>
                  <a:cubicBezTo>
                    <a:pt x="1094020" y="10280"/>
                    <a:pt x="1102037" y="9489"/>
                    <a:pt x="1110055" y="9489"/>
                  </a:cubicBezTo>
                  <a:cubicBezTo>
                    <a:pt x="1128095" y="9489"/>
                    <a:pt x="1141725" y="11466"/>
                    <a:pt x="1149743" y="15420"/>
                  </a:cubicBezTo>
                  <a:lnTo>
                    <a:pt x="1149743" y="43493"/>
                  </a:lnTo>
                  <a:cubicBezTo>
                    <a:pt x="1139721" y="36376"/>
                    <a:pt x="1127293" y="32818"/>
                    <a:pt x="1111659" y="32818"/>
                  </a:cubicBezTo>
                  <a:cubicBezTo>
                    <a:pt x="1107249" y="32818"/>
                    <a:pt x="1103240" y="33213"/>
                    <a:pt x="1098830" y="34004"/>
                  </a:cubicBezTo>
                  <a:cubicBezTo>
                    <a:pt x="1094821" y="34795"/>
                    <a:pt x="1090812" y="35981"/>
                    <a:pt x="1087605" y="37958"/>
                  </a:cubicBezTo>
                  <a:cubicBezTo>
                    <a:pt x="1084398" y="39935"/>
                    <a:pt x="1081592" y="42307"/>
                    <a:pt x="1079588" y="45075"/>
                  </a:cubicBezTo>
                  <a:cubicBezTo>
                    <a:pt x="1077583" y="47843"/>
                    <a:pt x="1076381" y="51401"/>
                    <a:pt x="1076381" y="55355"/>
                  </a:cubicBezTo>
                  <a:cubicBezTo>
                    <a:pt x="1076381" y="59309"/>
                    <a:pt x="1077182" y="62472"/>
                    <a:pt x="1078786" y="65240"/>
                  </a:cubicBezTo>
                  <a:cubicBezTo>
                    <a:pt x="1080389" y="68008"/>
                    <a:pt x="1082795" y="70776"/>
                    <a:pt x="1086002" y="72753"/>
                  </a:cubicBezTo>
                  <a:cubicBezTo>
                    <a:pt x="1089209" y="75125"/>
                    <a:pt x="1092817" y="77497"/>
                    <a:pt x="1097227" y="79474"/>
                  </a:cubicBezTo>
                  <a:cubicBezTo>
                    <a:pt x="1101636" y="81451"/>
                    <a:pt x="1106848" y="84219"/>
                    <a:pt x="1112861" y="86591"/>
                  </a:cubicBezTo>
                  <a:cubicBezTo>
                    <a:pt x="1118874" y="89755"/>
                    <a:pt x="1124487" y="92918"/>
                    <a:pt x="1130099" y="96476"/>
                  </a:cubicBezTo>
                  <a:cubicBezTo>
                    <a:pt x="1135712" y="100035"/>
                    <a:pt x="1140122" y="103593"/>
                    <a:pt x="1144130" y="107943"/>
                  </a:cubicBezTo>
                  <a:cubicBezTo>
                    <a:pt x="1148139" y="111897"/>
                    <a:pt x="1151346" y="116641"/>
                    <a:pt x="1153752" y="121782"/>
                  </a:cubicBezTo>
                  <a:cubicBezTo>
                    <a:pt x="1156157" y="126922"/>
                    <a:pt x="1157360" y="132457"/>
                    <a:pt x="1157360" y="139179"/>
                  </a:cubicBezTo>
                  <a:cubicBezTo>
                    <a:pt x="1157360" y="147878"/>
                    <a:pt x="1155756" y="155390"/>
                    <a:pt x="1152148" y="161321"/>
                  </a:cubicBezTo>
                  <a:cubicBezTo>
                    <a:pt x="1148540" y="167252"/>
                    <a:pt x="1143729" y="171997"/>
                    <a:pt x="1137716" y="175951"/>
                  </a:cubicBezTo>
                  <a:cubicBezTo>
                    <a:pt x="1131703" y="179509"/>
                    <a:pt x="1124888" y="182277"/>
                    <a:pt x="1116870" y="184254"/>
                  </a:cubicBezTo>
                  <a:cubicBezTo>
                    <a:pt x="1108852" y="186231"/>
                    <a:pt x="1100835" y="186626"/>
                    <a:pt x="1092015" y="186626"/>
                  </a:cubicBezTo>
                  <a:cubicBezTo>
                    <a:pt x="1089209" y="186626"/>
                    <a:pt x="1085601" y="186231"/>
                    <a:pt x="1081191" y="185835"/>
                  </a:cubicBezTo>
                  <a:cubicBezTo>
                    <a:pt x="1076781" y="185440"/>
                    <a:pt x="1072772" y="184649"/>
                    <a:pt x="1067962" y="183858"/>
                  </a:cubicBezTo>
                  <a:cubicBezTo>
                    <a:pt x="1063151" y="183068"/>
                    <a:pt x="1059142" y="181881"/>
                    <a:pt x="1055534" y="180695"/>
                  </a:cubicBezTo>
                  <a:cubicBezTo>
                    <a:pt x="1051526" y="179905"/>
                    <a:pt x="1048719" y="178718"/>
                    <a:pt x="1045913" y="177137"/>
                  </a:cubicBezTo>
                  <a:lnTo>
                    <a:pt x="1045913" y="177137"/>
                  </a:lnTo>
                  <a:close/>
                  <a:moveTo>
                    <a:pt x="1285242" y="183858"/>
                  </a:moveTo>
                  <a:lnTo>
                    <a:pt x="1257180" y="183858"/>
                  </a:lnTo>
                  <a:lnTo>
                    <a:pt x="1257180" y="164484"/>
                  </a:lnTo>
                  <a:lnTo>
                    <a:pt x="1256780" y="164484"/>
                  </a:lnTo>
                  <a:cubicBezTo>
                    <a:pt x="1248762" y="179509"/>
                    <a:pt x="1235933" y="186626"/>
                    <a:pt x="1218695" y="186626"/>
                  </a:cubicBezTo>
                  <a:cubicBezTo>
                    <a:pt x="1189431" y="186626"/>
                    <a:pt x="1174598" y="169229"/>
                    <a:pt x="1174598" y="134434"/>
                  </a:cubicBezTo>
                  <a:lnTo>
                    <a:pt x="1174598" y="61286"/>
                  </a:lnTo>
                  <a:lnTo>
                    <a:pt x="1202660" y="61286"/>
                  </a:lnTo>
                  <a:lnTo>
                    <a:pt x="1202660" y="131666"/>
                  </a:lnTo>
                  <a:cubicBezTo>
                    <a:pt x="1202660" y="153808"/>
                    <a:pt x="1211078" y="164880"/>
                    <a:pt x="1228717" y="164880"/>
                  </a:cubicBezTo>
                  <a:cubicBezTo>
                    <a:pt x="1237136" y="164880"/>
                    <a:pt x="1243951" y="161716"/>
                    <a:pt x="1249163" y="155785"/>
                  </a:cubicBezTo>
                  <a:cubicBezTo>
                    <a:pt x="1254775" y="149855"/>
                    <a:pt x="1257180" y="141947"/>
                    <a:pt x="1257180" y="132062"/>
                  </a:cubicBezTo>
                  <a:lnTo>
                    <a:pt x="1257180" y="61286"/>
                  </a:lnTo>
                  <a:lnTo>
                    <a:pt x="1285242" y="61286"/>
                  </a:lnTo>
                  <a:cubicBezTo>
                    <a:pt x="1285242" y="61286"/>
                    <a:pt x="1285242" y="183858"/>
                    <a:pt x="1285242" y="183858"/>
                  </a:cubicBezTo>
                  <a:close/>
                  <a:moveTo>
                    <a:pt x="1385063" y="87778"/>
                  </a:moveTo>
                  <a:cubicBezTo>
                    <a:pt x="1381455" y="85010"/>
                    <a:pt x="1376645" y="83824"/>
                    <a:pt x="1370230" y="83824"/>
                  </a:cubicBezTo>
                  <a:cubicBezTo>
                    <a:pt x="1361812" y="83824"/>
                    <a:pt x="1354997" y="87382"/>
                    <a:pt x="1349384" y="94895"/>
                  </a:cubicBezTo>
                  <a:cubicBezTo>
                    <a:pt x="1343772" y="102407"/>
                    <a:pt x="1340966" y="112292"/>
                    <a:pt x="1340966" y="125340"/>
                  </a:cubicBezTo>
                  <a:lnTo>
                    <a:pt x="1340966" y="183858"/>
                  </a:lnTo>
                  <a:lnTo>
                    <a:pt x="1312904" y="183858"/>
                  </a:lnTo>
                  <a:lnTo>
                    <a:pt x="1312904" y="61286"/>
                  </a:lnTo>
                  <a:lnTo>
                    <a:pt x="1340966" y="61286"/>
                  </a:lnTo>
                  <a:lnTo>
                    <a:pt x="1340966" y="86591"/>
                  </a:lnTo>
                  <a:lnTo>
                    <a:pt x="1341366" y="86591"/>
                  </a:lnTo>
                  <a:cubicBezTo>
                    <a:pt x="1344173" y="77893"/>
                    <a:pt x="1348182" y="71171"/>
                    <a:pt x="1354195" y="66426"/>
                  </a:cubicBezTo>
                  <a:cubicBezTo>
                    <a:pt x="1360208" y="61682"/>
                    <a:pt x="1366222" y="59309"/>
                    <a:pt x="1373437" y="59309"/>
                  </a:cubicBezTo>
                  <a:cubicBezTo>
                    <a:pt x="1378649" y="59309"/>
                    <a:pt x="1382257" y="60100"/>
                    <a:pt x="1385063" y="61682"/>
                  </a:cubicBezTo>
                  <a:lnTo>
                    <a:pt x="1385063" y="87778"/>
                  </a:lnTo>
                  <a:lnTo>
                    <a:pt x="1385063" y="87778"/>
                  </a:lnTo>
                  <a:close/>
                  <a:moveTo>
                    <a:pt x="1475263" y="24910"/>
                  </a:moveTo>
                  <a:cubicBezTo>
                    <a:pt x="1471254" y="22933"/>
                    <a:pt x="1467245" y="21747"/>
                    <a:pt x="1462434" y="21747"/>
                  </a:cubicBezTo>
                  <a:cubicBezTo>
                    <a:pt x="1448804" y="21747"/>
                    <a:pt x="1441989" y="29259"/>
                    <a:pt x="1441989" y="44680"/>
                  </a:cubicBezTo>
                  <a:lnTo>
                    <a:pt x="1441989" y="61286"/>
                  </a:lnTo>
                  <a:lnTo>
                    <a:pt x="1470853" y="61286"/>
                  </a:lnTo>
                  <a:lnTo>
                    <a:pt x="1470853" y="83033"/>
                  </a:lnTo>
                  <a:lnTo>
                    <a:pt x="1441989" y="83033"/>
                  </a:lnTo>
                  <a:lnTo>
                    <a:pt x="1441989" y="183858"/>
                  </a:lnTo>
                  <a:lnTo>
                    <a:pt x="1413927" y="183858"/>
                  </a:lnTo>
                  <a:lnTo>
                    <a:pt x="1413927" y="83033"/>
                  </a:lnTo>
                  <a:lnTo>
                    <a:pt x="1392680" y="83033"/>
                  </a:lnTo>
                  <a:lnTo>
                    <a:pt x="1392680" y="61286"/>
                  </a:lnTo>
                  <a:lnTo>
                    <a:pt x="1413927" y="61286"/>
                  </a:lnTo>
                  <a:lnTo>
                    <a:pt x="1413927" y="41516"/>
                  </a:lnTo>
                  <a:cubicBezTo>
                    <a:pt x="1413927" y="28468"/>
                    <a:pt x="1418337" y="18584"/>
                    <a:pt x="1426755" y="11071"/>
                  </a:cubicBezTo>
                  <a:cubicBezTo>
                    <a:pt x="1435174" y="3559"/>
                    <a:pt x="1445998" y="0"/>
                    <a:pt x="1458826" y="0"/>
                  </a:cubicBezTo>
                  <a:cubicBezTo>
                    <a:pt x="1465641" y="0"/>
                    <a:pt x="1471254" y="791"/>
                    <a:pt x="1475263" y="2372"/>
                  </a:cubicBezTo>
                  <a:cubicBezTo>
                    <a:pt x="1475263" y="1977"/>
                    <a:pt x="1475263" y="24910"/>
                    <a:pt x="1475263" y="24910"/>
                  </a:cubicBezTo>
                  <a:close/>
                  <a:moveTo>
                    <a:pt x="1580696" y="183858"/>
                  </a:moveTo>
                  <a:lnTo>
                    <a:pt x="1553436" y="183858"/>
                  </a:lnTo>
                  <a:lnTo>
                    <a:pt x="1553436" y="164880"/>
                  </a:lnTo>
                  <a:lnTo>
                    <a:pt x="1553035" y="164880"/>
                  </a:lnTo>
                  <a:cubicBezTo>
                    <a:pt x="1544616" y="179509"/>
                    <a:pt x="1531788" y="187022"/>
                    <a:pt x="1515351" y="187022"/>
                  </a:cubicBezTo>
                  <a:cubicBezTo>
                    <a:pt x="1503325" y="187022"/>
                    <a:pt x="1493703" y="183858"/>
                    <a:pt x="1486487" y="177137"/>
                  </a:cubicBezTo>
                  <a:cubicBezTo>
                    <a:pt x="1479672" y="170415"/>
                    <a:pt x="1476064" y="162112"/>
                    <a:pt x="1476064" y="151041"/>
                  </a:cubicBezTo>
                  <a:cubicBezTo>
                    <a:pt x="1476064" y="127712"/>
                    <a:pt x="1489695" y="114269"/>
                    <a:pt x="1516554" y="110710"/>
                  </a:cubicBezTo>
                  <a:lnTo>
                    <a:pt x="1553436" y="105570"/>
                  </a:lnTo>
                  <a:cubicBezTo>
                    <a:pt x="1553436" y="88173"/>
                    <a:pt x="1545017" y="79474"/>
                    <a:pt x="1528180" y="79474"/>
                  </a:cubicBezTo>
                  <a:cubicBezTo>
                    <a:pt x="1513347" y="79474"/>
                    <a:pt x="1500118" y="84614"/>
                    <a:pt x="1488091" y="94499"/>
                  </a:cubicBezTo>
                  <a:lnTo>
                    <a:pt x="1488091" y="70380"/>
                  </a:lnTo>
                  <a:cubicBezTo>
                    <a:pt x="1501320" y="62868"/>
                    <a:pt x="1516153" y="58914"/>
                    <a:pt x="1533391" y="58914"/>
                  </a:cubicBezTo>
                  <a:cubicBezTo>
                    <a:pt x="1564660" y="58914"/>
                    <a:pt x="1580696" y="74334"/>
                    <a:pt x="1580696" y="104780"/>
                  </a:cubicBezTo>
                  <a:lnTo>
                    <a:pt x="1580696" y="183858"/>
                  </a:lnTo>
                  <a:lnTo>
                    <a:pt x="1580696" y="183858"/>
                  </a:lnTo>
                  <a:close/>
                  <a:moveTo>
                    <a:pt x="1553436" y="123758"/>
                  </a:moveTo>
                  <a:lnTo>
                    <a:pt x="1527378" y="127317"/>
                  </a:lnTo>
                  <a:cubicBezTo>
                    <a:pt x="1519360" y="128503"/>
                    <a:pt x="1513347" y="130480"/>
                    <a:pt x="1508937" y="133248"/>
                  </a:cubicBezTo>
                  <a:cubicBezTo>
                    <a:pt x="1504928" y="136016"/>
                    <a:pt x="1502924" y="141156"/>
                    <a:pt x="1502924" y="148273"/>
                  </a:cubicBezTo>
                  <a:cubicBezTo>
                    <a:pt x="1502924" y="153413"/>
                    <a:pt x="1504928" y="157762"/>
                    <a:pt x="1508536" y="160926"/>
                  </a:cubicBezTo>
                  <a:cubicBezTo>
                    <a:pt x="1512144" y="164089"/>
                    <a:pt x="1517356" y="166066"/>
                    <a:pt x="1523770" y="166066"/>
                  </a:cubicBezTo>
                  <a:cubicBezTo>
                    <a:pt x="1532189" y="166066"/>
                    <a:pt x="1539405" y="162903"/>
                    <a:pt x="1545017" y="156972"/>
                  </a:cubicBezTo>
                  <a:cubicBezTo>
                    <a:pt x="1550629" y="151041"/>
                    <a:pt x="1553436" y="143528"/>
                    <a:pt x="1553436" y="134434"/>
                  </a:cubicBezTo>
                  <a:lnTo>
                    <a:pt x="1553436" y="123758"/>
                  </a:lnTo>
                  <a:close/>
                  <a:moveTo>
                    <a:pt x="1698957" y="178323"/>
                  </a:moveTo>
                  <a:cubicBezTo>
                    <a:pt x="1688935" y="183858"/>
                    <a:pt x="1677309" y="187022"/>
                    <a:pt x="1663679" y="187022"/>
                  </a:cubicBezTo>
                  <a:cubicBezTo>
                    <a:pt x="1645239" y="187022"/>
                    <a:pt x="1630406" y="181486"/>
                    <a:pt x="1619181" y="170020"/>
                  </a:cubicBezTo>
                  <a:cubicBezTo>
                    <a:pt x="1607956" y="158553"/>
                    <a:pt x="1602344" y="143924"/>
                    <a:pt x="1602344" y="125735"/>
                  </a:cubicBezTo>
                  <a:cubicBezTo>
                    <a:pt x="1602344" y="105570"/>
                    <a:pt x="1608357" y="89359"/>
                    <a:pt x="1620784" y="77102"/>
                  </a:cubicBezTo>
                  <a:cubicBezTo>
                    <a:pt x="1632811" y="64845"/>
                    <a:pt x="1649247" y="58914"/>
                    <a:pt x="1669693" y="58914"/>
                  </a:cubicBezTo>
                  <a:cubicBezTo>
                    <a:pt x="1680917" y="58914"/>
                    <a:pt x="1690940" y="60891"/>
                    <a:pt x="1699759" y="64845"/>
                  </a:cubicBezTo>
                  <a:lnTo>
                    <a:pt x="1699759" y="90545"/>
                  </a:lnTo>
                  <a:cubicBezTo>
                    <a:pt x="1690940" y="84219"/>
                    <a:pt x="1681719" y="81056"/>
                    <a:pt x="1672098" y="81056"/>
                  </a:cubicBezTo>
                  <a:cubicBezTo>
                    <a:pt x="1660071" y="81056"/>
                    <a:pt x="1650450" y="85010"/>
                    <a:pt x="1642833" y="92918"/>
                  </a:cubicBezTo>
                  <a:cubicBezTo>
                    <a:pt x="1635216" y="100826"/>
                    <a:pt x="1631208" y="111106"/>
                    <a:pt x="1631208" y="124154"/>
                  </a:cubicBezTo>
                  <a:cubicBezTo>
                    <a:pt x="1631208" y="136807"/>
                    <a:pt x="1634816" y="146691"/>
                    <a:pt x="1642031" y="154204"/>
                  </a:cubicBezTo>
                  <a:cubicBezTo>
                    <a:pt x="1649247" y="161716"/>
                    <a:pt x="1658869" y="165275"/>
                    <a:pt x="1670895" y="165275"/>
                  </a:cubicBezTo>
                  <a:cubicBezTo>
                    <a:pt x="1680917" y="165275"/>
                    <a:pt x="1690539" y="161716"/>
                    <a:pt x="1699759" y="154599"/>
                  </a:cubicBezTo>
                  <a:lnTo>
                    <a:pt x="1699759" y="178323"/>
                  </a:lnTo>
                  <a:close/>
                  <a:moveTo>
                    <a:pt x="1822831" y="130085"/>
                  </a:moveTo>
                  <a:lnTo>
                    <a:pt x="1738244" y="130085"/>
                  </a:lnTo>
                  <a:cubicBezTo>
                    <a:pt x="1738645" y="141551"/>
                    <a:pt x="1742253" y="150250"/>
                    <a:pt x="1749068" y="156181"/>
                  </a:cubicBezTo>
                  <a:cubicBezTo>
                    <a:pt x="1755883" y="162507"/>
                    <a:pt x="1765104" y="165275"/>
                    <a:pt x="1776729" y="165275"/>
                  </a:cubicBezTo>
                  <a:cubicBezTo>
                    <a:pt x="1789959" y="165275"/>
                    <a:pt x="1801985" y="161321"/>
                    <a:pt x="1813210" y="153413"/>
                  </a:cubicBezTo>
                  <a:lnTo>
                    <a:pt x="1813210" y="175951"/>
                  </a:lnTo>
                  <a:cubicBezTo>
                    <a:pt x="1801985" y="183068"/>
                    <a:pt x="1786752" y="186626"/>
                    <a:pt x="1768311" y="186626"/>
                  </a:cubicBezTo>
                  <a:cubicBezTo>
                    <a:pt x="1749870" y="186626"/>
                    <a:pt x="1735839" y="181091"/>
                    <a:pt x="1725416" y="170020"/>
                  </a:cubicBezTo>
                  <a:cubicBezTo>
                    <a:pt x="1714993" y="158949"/>
                    <a:pt x="1709781" y="143133"/>
                    <a:pt x="1709781" y="122968"/>
                  </a:cubicBezTo>
                  <a:cubicBezTo>
                    <a:pt x="1709781" y="103989"/>
                    <a:pt x="1715394" y="88173"/>
                    <a:pt x="1727019" y="76311"/>
                  </a:cubicBezTo>
                  <a:cubicBezTo>
                    <a:pt x="1738244" y="64449"/>
                    <a:pt x="1752676" y="58123"/>
                    <a:pt x="1769513" y="58123"/>
                  </a:cubicBezTo>
                  <a:cubicBezTo>
                    <a:pt x="1786351" y="58123"/>
                    <a:pt x="1799580" y="63659"/>
                    <a:pt x="1808800" y="74334"/>
                  </a:cubicBezTo>
                  <a:cubicBezTo>
                    <a:pt x="1818021" y="85010"/>
                    <a:pt x="1822831" y="100035"/>
                    <a:pt x="1822831" y="119409"/>
                  </a:cubicBezTo>
                  <a:cubicBezTo>
                    <a:pt x="1822831" y="119409"/>
                    <a:pt x="1822831" y="130085"/>
                    <a:pt x="1822831" y="130085"/>
                  </a:cubicBezTo>
                  <a:close/>
                  <a:moveTo>
                    <a:pt x="1795571" y="110315"/>
                  </a:moveTo>
                  <a:cubicBezTo>
                    <a:pt x="1795571" y="100430"/>
                    <a:pt x="1793166" y="92522"/>
                    <a:pt x="1788355" y="86987"/>
                  </a:cubicBezTo>
                  <a:cubicBezTo>
                    <a:pt x="1783544" y="81451"/>
                    <a:pt x="1777130" y="78684"/>
                    <a:pt x="1769113" y="78684"/>
                  </a:cubicBezTo>
                  <a:cubicBezTo>
                    <a:pt x="1761095" y="78684"/>
                    <a:pt x="1754280" y="81451"/>
                    <a:pt x="1748667" y="87382"/>
                  </a:cubicBezTo>
                  <a:cubicBezTo>
                    <a:pt x="1743055" y="93313"/>
                    <a:pt x="1739447" y="100826"/>
                    <a:pt x="1738244" y="110315"/>
                  </a:cubicBezTo>
                  <a:lnTo>
                    <a:pt x="1795571" y="110315"/>
                  </a:lnTo>
                  <a:lnTo>
                    <a:pt x="1795571" y="110315"/>
                  </a:lnTo>
                  <a:close/>
                </a:path>
              </a:pathLst>
            </a:custGeom>
            <a:solidFill>
              <a:schemeClr val="accent4"/>
            </a:solidFill>
            <a:ln w="4001" cap="flat">
              <a:noFill/>
              <a:prstDash val="solid"/>
              <a:miter/>
            </a:ln>
          </p:spPr>
          <p:txBody>
            <a:bodyPr rtlCol="0" anchor="ctr"/>
            <a:lstStyle/>
            <a:p>
              <a:endParaRPr lang="en-CA"/>
            </a:p>
          </p:txBody>
        </p:sp>
        <p:sp>
          <p:nvSpPr>
            <p:cNvPr id="10" name="Freeform: Shape 9">
              <a:extLst>
                <a:ext uri="{FF2B5EF4-FFF2-40B4-BE49-F238E27FC236}">
                  <a16:creationId xmlns:a16="http://schemas.microsoft.com/office/drawing/2014/main" id="{28FB1909-F6FD-4F3D-8A30-8872C950F048}"/>
                </a:ext>
              </a:extLst>
            </p:cNvPr>
            <p:cNvSpPr/>
            <p:nvPr/>
          </p:nvSpPr>
          <p:spPr bwMode="black">
            <a:xfrm>
              <a:off x="736536" y="586699"/>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80CC28"/>
            </a:solidFill>
            <a:ln w="4001" cap="flat">
              <a:noFill/>
              <a:prstDash val="solid"/>
              <a:miter/>
            </a:ln>
          </p:spPr>
          <p:txBody>
            <a:bodyPr rtlCol="0" anchor="ctr"/>
            <a:lstStyle/>
            <a:p>
              <a:endParaRPr lang="en-CA"/>
            </a:p>
          </p:txBody>
        </p:sp>
        <p:sp>
          <p:nvSpPr>
            <p:cNvPr id="12" name="Freeform: Shape 11">
              <a:extLst>
                <a:ext uri="{FF2B5EF4-FFF2-40B4-BE49-F238E27FC236}">
                  <a16:creationId xmlns:a16="http://schemas.microsoft.com/office/drawing/2014/main" id="{056FCF29-EC60-406E-9DB0-B717F47FCC8B}"/>
                </a:ext>
              </a:extLst>
            </p:cNvPr>
            <p:cNvSpPr/>
            <p:nvPr/>
          </p:nvSpPr>
          <p:spPr bwMode="black">
            <a:xfrm>
              <a:off x="736536" y="736948"/>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FBBC09"/>
            </a:solidFill>
            <a:ln w="4001" cap="flat">
              <a:noFill/>
              <a:prstDash val="solid"/>
              <a:miter/>
            </a:ln>
          </p:spPr>
          <p:txBody>
            <a:bodyPr rtlCol="0" anchor="ctr"/>
            <a:lstStyle/>
            <a:p>
              <a:endParaRPr lang="en-CA"/>
            </a:p>
          </p:txBody>
        </p:sp>
        <p:sp>
          <p:nvSpPr>
            <p:cNvPr id="13" name="Freeform: Shape 12">
              <a:extLst>
                <a:ext uri="{FF2B5EF4-FFF2-40B4-BE49-F238E27FC236}">
                  <a16:creationId xmlns:a16="http://schemas.microsoft.com/office/drawing/2014/main" id="{C29A2260-4E21-4B70-8BBB-AF0695F54650}"/>
                </a:ext>
              </a:extLst>
            </p:cNvPr>
            <p:cNvSpPr/>
            <p:nvPr/>
          </p:nvSpPr>
          <p:spPr bwMode="black">
            <a:xfrm>
              <a:off x="584200" y="736948"/>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00ADEF"/>
            </a:solidFill>
            <a:ln w="4001" cap="flat">
              <a:noFill/>
              <a:prstDash val="solid"/>
              <a:miter/>
            </a:ln>
          </p:spPr>
          <p:txBody>
            <a:bodyPr rtlCol="0" anchor="ctr"/>
            <a:lstStyle/>
            <a:p>
              <a:endParaRPr lang="en-CA"/>
            </a:p>
          </p:txBody>
        </p:sp>
        <p:sp>
          <p:nvSpPr>
            <p:cNvPr id="14" name="Freeform: Shape 13">
              <a:extLst>
                <a:ext uri="{FF2B5EF4-FFF2-40B4-BE49-F238E27FC236}">
                  <a16:creationId xmlns:a16="http://schemas.microsoft.com/office/drawing/2014/main" id="{00C8A0B4-C85F-4DE8-8D26-B1858EAFF6C8}"/>
                </a:ext>
              </a:extLst>
            </p:cNvPr>
            <p:cNvSpPr/>
            <p:nvPr/>
          </p:nvSpPr>
          <p:spPr bwMode="black">
            <a:xfrm>
              <a:off x="584200" y="586699"/>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F1511B"/>
            </a:solidFill>
            <a:ln w="4001" cap="flat">
              <a:noFill/>
              <a:prstDash val="solid"/>
              <a:miter/>
            </a:ln>
          </p:spPr>
          <p:txBody>
            <a:bodyPr rtlCol="0" anchor="ctr"/>
            <a:lstStyle/>
            <a:p>
              <a:endParaRPr lang="en-CA"/>
            </a:p>
          </p:txBody>
        </p:sp>
      </p:grpSp>
    </p:spTree>
    <p:extLst>
      <p:ext uri="{BB962C8B-B14F-4D97-AF65-F5344CB8AC3E}">
        <p14:creationId xmlns:p14="http://schemas.microsoft.com/office/powerpoint/2010/main" val="7943091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Section Slide 1">
    <p:bg bwMode="gray">
      <p:bgPr>
        <a:solidFill>
          <a:schemeClr val="bg1"/>
        </a:solidFill>
        <a:effectLst/>
      </p:bgPr>
    </p:bg>
    <p:spTree>
      <p:nvGrpSpPr>
        <p:cNvPr id="1" name=""/>
        <p:cNvGrpSpPr/>
        <p:nvPr/>
      </p:nvGrpSpPr>
      <p:grpSpPr>
        <a:xfrm>
          <a:off x="0" y="0"/>
          <a:ext cx="0" cy="0"/>
          <a:chOff x="0" y="0"/>
          <a:chExt cx="0" cy="0"/>
        </a:xfrm>
      </p:grpSpPr>
      <p:pic>
        <p:nvPicPr>
          <p:cNvPr id="3" name="Picture 2" descr="A picture containing furniture&#10;&#10;Description automatically generated">
            <a:extLst>
              <a:ext uri="{FF2B5EF4-FFF2-40B4-BE49-F238E27FC236}">
                <a16:creationId xmlns:a16="http://schemas.microsoft.com/office/drawing/2014/main" id="{768BF79D-DFD3-0AAF-A3D2-6B909D1D1E66}"/>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016" y="0"/>
            <a:ext cx="12185400" cy="6858000"/>
          </a:xfrm>
          <a:prstGeom prst="rect">
            <a:avLst/>
          </a:prstGeom>
        </p:spPr>
      </p:pic>
      <p:sp>
        <p:nvSpPr>
          <p:cNvPr id="9" name="Title 1"/>
          <p:cNvSpPr>
            <a:spLocks noGrp="1"/>
          </p:cNvSpPr>
          <p:nvPr>
            <p:ph type="title" hasCustomPrompt="1"/>
          </p:nvPr>
        </p:nvSpPr>
        <p:spPr>
          <a:xfrm>
            <a:off x="584200" y="1531790"/>
            <a:ext cx="9144000" cy="646331"/>
          </a:xfrm>
          <a:noFill/>
        </p:spPr>
        <p:txBody>
          <a:bodyPr lIns="0" tIns="0" rIns="0" bIns="0" anchor="b" anchorCtr="0">
            <a:spAutoFit/>
          </a:bodyPr>
          <a:lstStyle>
            <a:lvl1pPr>
              <a:defRPr sz="4200" spc="-50" baseline="0">
                <a:solidFill>
                  <a:srgbClr val="505050"/>
                </a:solidFill>
                <a:latin typeface="+mj-lt"/>
                <a:cs typeface="Segoe UI" panose="020B0502040204020203" pitchFamily="34" charset="0"/>
              </a:defRPr>
            </a:lvl1pPr>
          </a:lstStyle>
          <a:p>
            <a:r>
              <a:rPr lang="en-US"/>
              <a:t>Section slide #1</a:t>
            </a:r>
          </a:p>
        </p:txBody>
      </p:sp>
    </p:spTree>
    <p:extLst>
      <p:ext uri="{BB962C8B-B14F-4D97-AF65-F5344CB8AC3E}">
        <p14:creationId xmlns:p14="http://schemas.microsoft.com/office/powerpoint/2010/main" val="36372944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Section Slide 2">
    <p:bg bwMode="gray">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8BF79D-DFD3-0AAF-A3D2-6B909D1D1E66}"/>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2016" y="0"/>
            <a:ext cx="12185400" cy="6857999"/>
          </a:xfrm>
          <a:prstGeom prst="rect">
            <a:avLst/>
          </a:prstGeom>
        </p:spPr>
      </p:pic>
      <p:sp>
        <p:nvSpPr>
          <p:cNvPr id="9" name="Title 1"/>
          <p:cNvSpPr>
            <a:spLocks noGrp="1"/>
          </p:cNvSpPr>
          <p:nvPr>
            <p:ph type="title" hasCustomPrompt="1"/>
          </p:nvPr>
        </p:nvSpPr>
        <p:spPr>
          <a:xfrm>
            <a:off x="584200" y="1531790"/>
            <a:ext cx="9144000" cy="646331"/>
          </a:xfrm>
          <a:noFill/>
        </p:spPr>
        <p:txBody>
          <a:bodyPr lIns="0" tIns="0" rIns="0" bIns="0" anchor="b" anchorCtr="0">
            <a:spAutoFit/>
          </a:bodyPr>
          <a:lstStyle>
            <a:lvl1pPr>
              <a:defRPr sz="4200" spc="-50" baseline="0">
                <a:solidFill>
                  <a:srgbClr val="505050"/>
                </a:solidFill>
                <a:latin typeface="+mj-lt"/>
                <a:cs typeface="Segoe UI" panose="020B0502040204020203" pitchFamily="34" charset="0"/>
              </a:defRPr>
            </a:lvl1pPr>
          </a:lstStyle>
          <a:p>
            <a:r>
              <a:rPr lang="en-US"/>
              <a:t>Section slide #2</a:t>
            </a:r>
          </a:p>
        </p:txBody>
      </p:sp>
    </p:spTree>
    <p:extLst>
      <p:ext uri="{BB962C8B-B14F-4D97-AF65-F5344CB8AC3E}">
        <p14:creationId xmlns:p14="http://schemas.microsoft.com/office/powerpoint/2010/main" val="26573076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ection Slide 3">
    <p:bg bwMode="gray">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8BF79D-DFD3-0AAF-A3D2-6B909D1D1E66}"/>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2015" y="0"/>
            <a:ext cx="12185398" cy="6857999"/>
          </a:xfrm>
          <a:prstGeom prst="rect">
            <a:avLst/>
          </a:prstGeom>
        </p:spPr>
      </p:pic>
      <p:sp>
        <p:nvSpPr>
          <p:cNvPr id="9" name="Title 1"/>
          <p:cNvSpPr>
            <a:spLocks noGrp="1"/>
          </p:cNvSpPr>
          <p:nvPr>
            <p:ph type="title" hasCustomPrompt="1"/>
          </p:nvPr>
        </p:nvSpPr>
        <p:spPr>
          <a:xfrm>
            <a:off x="584200" y="1531790"/>
            <a:ext cx="9144000" cy="646331"/>
          </a:xfrm>
          <a:noFill/>
        </p:spPr>
        <p:txBody>
          <a:bodyPr lIns="0" tIns="0" rIns="0" bIns="0" anchor="b" anchorCtr="0">
            <a:spAutoFit/>
          </a:bodyPr>
          <a:lstStyle>
            <a:lvl1pPr>
              <a:defRPr sz="4200" spc="-50" baseline="0">
                <a:solidFill>
                  <a:srgbClr val="505050"/>
                </a:solidFill>
                <a:latin typeface="+mj-lt"/>
                <a:cs typeface="Segoe UI" panose="020B0502040204020203" pitchFamily="34" charset="0"/>
              </a:defRPr>
            </a:lvl1pPr>
          </a:lstStyle>
          <a:p>
            <a:r>
              <a:rPr lang="en-US"/>
              <a:t>Section slide #3</a:t>
            </a:r>
          </a:p>
        </p:txBody>
      </p:sp>
    </p:spTree>
    <p:extLst>
      <p:ext uri="{BB962C8B-B14F-4D97-AF65-F5344CB8AC3E}">
        <p14:creationId xmlns:p14="http://schemas.microsoft.com/office/powerpoint/2010/main" val="35363576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ection Slide 4">
    <p:bg bwMode="gray">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8BF79D-DFD3-0AAF-A3D2-6B909D1D1E66}"/>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2015" y="0"/>
            <a:ext cx="12185398" cy="6857998"/>
          </a:xfrm>
          <a:prstGeom prst="rect">
            <a:avLst/>
          </a:prstGeom>
        </p:spPr>
      </p:pic>
      <p:sp>
        <p:nvSpPr>
          <p:cNvPr id="9" name="Title 1"/>
          <p:cNvSpPr>
            <a:spLocks noGrp="1"/>
          </p:cNvSpPr>
          <p:nvPr>
            <p:ph type="title" hasCustomPrompt="1"/>
          </p:nvPr>
        </p:nvSpPr>
        <p:spPr>
          <a:xfrm>
            <a:off x="584200" y="1531790"/>
            <a:ext cx="9144000" cy="646331"/>
          </a:xfrm>
          <a:noFill/>
        </p:spPr>
        <p:txBody>
          <a:bodyPr lIns="0" tIns="0" rIns="0" bIns="0" anchor="b" anchorCtr="0">
            <a:spAutoFit/>
          </a:bodyPr>
          <a:lstStyle>
            <a:lvl1pPr>
              <a:defRPr sz="4200" spc="-50" baseline="0">
                <a:solidFill>
                  <a:srgbClr val="505050"/>
                </a:solidFill>
                <a:latin typeface="+mj-lt"/>
                <a:cs typeface="Segoe UI" panose="020B0502040204020203" pitchFamily="34" charset="0"/>
              </a:defRPr>
            </a:lvl1pPr>
          </a:lstStyle>
          <a:p>
            <a:r>
              <a:rPr lang="en-US"/>
              <a:t>Section slide #4</a:t>
            </a:r>
          </a:p>
        </p:txBody>
      </p:sp>
    </p:spTree>
    <p:extLst>
      <p:ext uri="{BB962C8B-B14F-4D97-AF65-F5344CB8AC3E}">
        <p14:creationId xmlns:p14="http://schemas.microsoft.com/office/powerpoint/2010/main" val="32254110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073610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column with event accent">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91934FE-44AC-4B9A-8555-3BBBEF3C9099}"/>
              </a:ext>
            </a:extLst>
          </p:cNvPr>
          <p:cNvSpPr>
            <a:spLocks noGrp="1"/>
          </p:cNvSpPr>
          <p:nvPr>
            <p:ph type="title" hasCustomPrompt="1"/>
          </p:nvPr>
        </p:nvSpPr>
        <p:spPr>
          <a:xfrm>
            <a:off x="588263" y="585216"/>
            <a:ext cx="5363275" cy="492443"/>
          </a:xfrm>
        </p:spPr>
        <p:txBody>
          <a:bodyPr/>
          <a:lstStyle>
            <a:lvl1pPr>
              <a:defRPr sz="3200">
                <a:solidFill>
                  <a:srgbClr val="505050"/>
                </a:solidFill>
              </a:defRPr>
            </a:lvl1pPr>
          </a:lstStyle>
          <a:p>
            <a:r>
              <a:rPr lang="en-US"/>
              <a:t>Title (Segoe UI, size 32 </a:t>
            </a:r>
            <a:r>
              <a:rPr lang="en-US" err="1"/>
              <a:t>pt</a:t>
            </a:r>
            <a:r>
              <a:rPr lang="en-US"/>
              <a:t>)</a:t>
            </a:r>
          </a:p>
        </p:txBody>
      </p:sp>
      <p:sp>
        <p:nvSpPr>
          <p:cNvPr id="4" name="Text Placeholder 3">
            <a:extLst>
              <a:ext uri="{FF2B5EF4-FFF2-40B4-BE49-F238E27FC236}">
                <a16:creationId xmlns:a16="http://schemas.microsoft.com/office/drawing/2014/main" id="{C86287D4-2837-0147-B1FC-88CB12D7F50A}"/>
              </a:ext>
            </a:extLst>
          </p:cNvPr>
          <p:cNvSpPr>
            <a:spLocks noGrp="1"/>
          </p:cNvSpPr>
          <p:nvPr>
            <p:ph type="body" sz="quarter" idx="10" hasCustomPrompt="1"/>
          </p:nvPr>
        </p:nvSpPr>
        <p:spPr>
          <a:xfrm>
            <a:off x="586390" y="1473200"/>
            <a:ext cx="11015060" cy="726353"/>
          </a:xfrm>
        </p:spPr>
        <p:txBody>
          <a:bodyPr wrap="square">
            <a:spAutoFit/>
          </a:bodyPr>
          <a:lstStyle>
            <a:lvl1pPr marL="0" indent="0">
              <a:buNone/>
              <a:defRPr b="0" i="0">
                <a:solidFill>
                  <a:srgbClr val="505050"/>
                </a:solidFill>
                <a:latin typeface="Segoe UI" panose="020B0502040204020203" pitchFamily="34" charset="0"/>
                <a:cs typeface="Segoe UI" panose="020B0502040204020203" pitchFamily="34" charset="0"/>
              </a:defRPr>
            </a:lvl1pPr>
            <a:lvl2pPr marL="228600" indent="0">
              <a:buNone/>
              <a:defRPr b="0" i="0">
                <a:solidFill>
                  <a:srgbClr val="505050"/>
                </a:solidFill>
                <a:latin typeface="Segoe UI" panose="020B0502040204020203" pitchFamily="34" charset="0"/>
                <a:cs typeface="Segoe UI" panose="020B0502040204020203" pitchFamily="34" charset="0"/>
              </a:defRPr>
            </a:lvl2pPr>
            <a:lvl3pPr marL="457200" indent="0">
              <a:buNone/>
              <a:defRPr b="0" i="0">
                <a:solidFill>
                  <a:srgbClr val="505050"/>
                </a:solidFill>
                <a:latin typeface="Segoe UI" panose="020B0502040204020203" pitchFamily="34" charset="0"/>
                <a:cs typeface="Segoe UI" panose="020B0502040204020203" pitchFamily="34" charset="0"/>
              </a:defRPr>
            </a:lvl3pPr>
            <a:lvl4pPr marL="685800" indent="0">
              <a:buNone/>
              <a:defRPr/>
            </a:lvl4pPr>
            <a:lvl5pPr marL="914400" indent="0">
              <a:buNone/>
              <a:defRPr/>
            </a:lvl5pPr>
          </a:lstStyle>
          <a:p>
            <a:pPr lvl="0"/>
            <a:r>
              <a:rPr lang="en-US"/>
              <a:t>First level (Segoe UI, size 16pt)</a:t>
            </a:r>
          </a:p>
          <a:p>
            <a:pPr lvl="1"/>
            <a:r>
              <a:rPr lang="en-US"/>
              <a:t>Second level (Segoe UI, size 14pt)</a:t>
            </a:r>
          </a:p>
          <a:p>
            <a:pPr lvl="2"/>
            <a:r>
              <a:rPr lang="en-US"/>
              <a:t>Third level (Segoe UI, size 12pt)</a:t>
            </a:r>
          </a:p>
        </p:txBody>
      </p:sp>
      <p:sp>
        <p:nvSpPr>
          <p:cNvPr id="2" name="Rectangle 1">
            <a:extLst>
              <a:ext uri="{FF2B5EF4-FFF2-40B4-BE49-F238E27FC236}">
                <a16:creationId xmlns:a16="http://schemas.microsoft.com/office/drawing/2014/main" id="{C152A4D5-1889-C21F-5105-617A60A083E3}"/>
              </a:ext>
            </a:extLst>
          </p:cNvPr>
          <p:cNvSpPr/>
          <p:nvPr userDrawn="1"/>
        </p:nvSpPr>
        <p:spPr bwMode="auto">
          <a:xfrm>
            <a:off x="7017489" y="2630969"/>
            <a:ext cx="5174512" cy="4227032"/>
          </a:xfrm>
          <a:prstGeom prst="rect">
            <a:avLst/>
          </a:prstGeom>
          <a:gradFill flip="none" rotWithShape="1">
            <a:gsLst>
              <a:gs pos="0">
                <a:srgbClr val="D1E4D1"/>
              </a:gs>
              <a:gs pos="50000">
                <a:srgbClr val="D1E4D1">
                  <a:alpha val="0"/>
                </a:srgbClr>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3" name="Picture 2">
            <a:extLst>
              <a:ext uri="{FF2B5EF4-FFF2-40B4-BE49-F238E27FC236}">
                <a16:creationId xmlns:a16="http://schemas.microsoft.com/office/drawing/2014/main" id="{1716666F-9C65-B23A-AC77-E0021ADC5CCC}"/>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8904767" y="6014925"/>
            <a:ext cx="3308497" cy="853707"/>
          </a:xfrm>
          <a:prstGeom prst="rect">
            <a:avLst/>
          </a:prstGeom>
        </p:spPr>
      </p:pic>
    </p:spTree>
    <p:extLst>
      <p:ext uri="{BB962C8B-B14F-4D97-AF65-F5344CB8AC3E}">
        <p14:creationId xmlns:p14="http://schemas.microsoft.com/office/powerpoint/2010/main" val="428530549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0">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C35EA4"/>
          </p15:clr>
        </p15:guide>
        <p15:guide id="14" pos="3155">
          <p15:clr>
            <a:srgbClr val="A4A3A4"/>
          </p15:clr>
        </p15:guide>
        <p15:guide id="15" pos="3338">
          <p15:clr>
            <a:srgbClr val="A4A3A4"/>
          </p15:clr>
        </p15:guide>
        <p15:guide id="16" pos="3749">
          <p15:clr>
            <a:srgbClr val="C35EA4"/>
          </p15:clr>
        </p15:guide>
        <p15:guide id="17" pos="3932">
          <p15:clr>
            <a:srgbClr val="C35EA4"/>
          </p15:clr>
        </p15:guide>
        <p15:guide id="18" pos="4343">
          <p15:clr>
            <a:srgbClr val="A4A3A4"/>
          </p15:clr>
        </p15:guide>
        <p15:guide id="19" pos="4526">
          <p15:clr>
            <a:srgbClr val="A4A3A4"/>
          </p15:clr>
        </p15:guide>
        <p15:guide id="20" pos="4937">
          <p15:clr>
            <a:srgbClr val="C35EA4"/>
          </p15:clr>
        </p15:guide>
        <p15:guide id="21" pos="5120">
          <p15:clr>
            <a:srgbClr val="C35E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20">
          <p15:clr>
            <a:srgbClr val="5ACBF0"/>
          </p15:clr>
        </p15:guide>
        <p15:guide id="31" pos="2743">
          <p15:clr>
            <a:srgbClr val="C35EA4"/>
          </p15:clr>
        </p15:guide>
        <p15:guide id="32" orient="horz" pos="1439">
          <p15:clr>
            <a:srgbClr val="C35EA4"/>
          </p15:clr>
        </p15:guide>
        <p15:guide id="33" orient="horz" pos="1625">
          <p15:clr>
            <a:srgbClr val="C35EA4"/>
          </p15:clr>
        </p15:guide>
        <p15:guide id="35" orient="horz" pos="2250">
          <p15:clr>
            <a:srgbClr val="C35EA4"/>
          </p15:clr>
        </p15:guide>
        <p15:guide id="36" orient="horz" pos="2066">
          <p15:clr>
            <a:srgbClr val="C35EA4"/>
          </p15:clr>
        </p15:guide>
        <p15:guide id="37" orient="horz" pos="2697">
          <p15:clr>
            <a:srgbClr val="C35EA4"/>
          </p15:clr>
        </p15:guide>
        <p15:guide id="38" orient="horz" pos="2880">
          <p15:clr>
            <a:srgbClr val="C35EA4"/>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_1-column with gradation">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91934FE-44AC-4B9A-8555-3BBBEF3C9099}"/>
              </a:ext>
            </a:extLst>
          </p:cNvPr>
          <p:cNvSpPr>
            <a:spLocks noGrp="1"/>
          </p:cNvSpPr>
          <p:nvPr>
            <p:ph type="title" hasCustomPrompt="1"/>
          </p:nvPr>
        </p:nvSpPr>
        <p:spPr>
          <a:xfrm>
            <a:off x="588263" y="585216"/>
            <a:ext cx="5363275" cy="492443"/>
          </a:xfrm>
        </p:spPr>
        <p:txBody>
          <a:bodyPr/>
          <a:lstStyle>
            <a:lvl1pPr>
              <a:defRPr sz="3200">
                <a:solidFill>
                  <a:srgbClr val="505050"/>
                </a:solidFill>
              </a:defRPr>
            </a:lvl1pPr>
          </a:lstStyle>
          <a:p>
            <a:r>
              <a:rPr lang="en-US"/>
              <a:t>Title (Segoe UI, size 32 </a:t>
            </a:r>
            <a:r>
              <a:rPr lang="en-US" err="1"/>
              <a:t>pt</a:t>
            </a:r>
            <a:r>
              <a:rPr lang="en-US"/>
              <a:t>)</a:t>
            </a:r>
          </a:p>
        </p:txBody>
      </p:sp>
      <p:sp>
        <p:nvSpPr>
          <p:cNvPr id="4" name="Text Placeholder 3">
            <a:extLst>
              <a:ext uri="{FF2B5EF4-FFF2-40B4-BE49-F238E27FC236}">
                <a16:creationId xmlns:a16="http://schemas.microsoft.com/office/drawing/2014/main" id="{C86287D4-2837-0147-B1FC-88CB12D7F50A}"/>
              </a:ext>
            </a:extLst>
          </p:cNvPr>
          <p:cNvSpPr>
            <a:spLocks noGrp="1"/>
          </p:cNvSpPr>
          <p:nvPr>
            <p:ph type="body" sz="quarter" idx="10" hasCustomPrompt="1"/>
          </p:nvPr>
        </p:nvSpPr>
        <p:spPr>
          <a:xfrm>
            <a:off x="586390" y="1473200"/>
            <a:ext cx="11015060" cy="726353"/>
          </a:xfrm>
        </p:spPr>
        <p:txBody>
          <a:bodyPr wrap="square">
            <a:spAutoFit/>
          </a:bodyPr>
          <a:lstStyle>
            <a:lvl1pPr marL="0" indent="0">
              <a:buNone/>
              <a:defRPr b="0" i="0">
                <a:solidFill>
                  <a:srgbClr val="505050"/>
                </a:solidFill>
                <a:latin typeface="Segoe UI" panose="020B0502040204020203" pitchFamily="34" charset="0"/>
                <a:cs typeface="Segoe UI" panose="020B0502040204020203" pitchFamily="34" charset="0"/>
              </a:defRPr>
            </a:lvl1pPr>
            <a:lvl2pPr marL="228600" indent="0">
              <a:buNone/>
              <a:defRPr b="0" i="0">
                <a:solidFill>
                  <a:srgbClr val="505050"/>
                </a:solidFill>
                <a:latin typeface="Segoe UI" panose="020B0502040204020203" pitchFamily="34" charset="0"/>
                <a:cs typeface="Segoe UI" panose="020B0502040204020203" pitchFamily="34" charset="0"/>
              </a:defRPr>
            </a:lvl2pPr>
            <a:lvl3pPr marL="457200" indent="0">
              <a:buNone/>
              <a:defRPr b="0" i="0">
                <a:solidFill>
                  <a:srgbClr val="505050"/>
                </a:solidFill>
                <a:latin typeface="Segoe UI" panose="020B0502040204020203" pitchFamily="34" charset="0"/>
                <a:cs typeface="Segoe UI" panose="020B0502040204020203" pitchFamily="34" charset="0"/>
              </a:defRPr>
            </a:lvl3pPr>
            <a:lvl4pPr marL="685800" indent="0">
              <a:buNone/>
              <a:defRPr/>
            </a:lvl4pPr>
            <a:lvl5pPr marL="914400" indent="0">
              <a:buNone/>
              <a:defRPr/>
            </a:lvl5pPr>
          </a:lstStyle>
          <a:p>
            <a:pPr lvl="0"/>
            <a:r>
              <a:rPr lang="en-US"/>
              <a:t>First level (Segoe UI, size 16pt)</a:t>
            </a:r>
          </a:p>
          <a:p>
            <a:pPr lvl="1"/>
            <a:r>
              <a:rPr lang="en-US"/>
              <a:t>Second level (Segoe UI, size 14pt)</a:t>
            </a:r>
          </a:p>
          <a:p>
            <a:pPr lvl="2"/>
            <a:r>
              <a:rPr lang="en-US"/>
              <a:t>Third level (Segoe UI, size 12pt)</a:t>
            </a:r>
          </a:p>
        </p:txBody>
      </p:sp>
      <p:sp>
        <p:nvSpPr>
          <p:cNvPr id="2" name="Rectangle 1">
            <a:extLst>
              <a:ext uri="{FF2B5EF4-FFF2-40B4-BE49-F238E27FC236}">
                <a16:creationId xmlns:a16="http://schemas.microsoft.com/office/drawing/2014/main" id="{C152A4D5-1889-C21F-5105-617A60A083E3}"/>
              </a:ext>
            </a:extLst>
          </p:cNvPr>
          <p:cNvSpPr/>
          <p:nvPr userDrawn="1"/>
        </p:nvSpPr>
        <p:spPr bwMode="auto">
          <a:xfrm>
            <a:off x="0" y="2630969"/>
            <a:ext cx="12192001" cy="4227032"/>
          </a:xfrm>
          <a:prstGeom prst="rect">
            <a:avLst/>
          </a:prstGeom>
          <a:gradFill flip="none" rotWithShape="1">
            <a:gsLst>
              <a:gs pos="0">
                <a:srgbClr val="D1E4D1"/>
              </a:gs>
              <a:gs pos="50000">
                <a:srgbClr val="D1E4D1">
                  <a:alpha val="0"/>
                </a:srgb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64283038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0">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C35EA4"/>
          </p15:clr>
        </p15:guide>
        <p15:guide id="14" pos="3155">
          <p15:clr>
            <a:srgbClr val="A4A3A4"/>
          </p15:clr>
        </p15:guide>
        <p15:guide id="15" pos="3338">
          <p15:clr>
            <a:srgbClr val="A4A3A4"/>
          </p15:clr>
        </p15:guide>
        <p15:guide id="16" pos="3749">
          <p15:clr>
            <a:srgbClr val="C35EA4"/>
          </p15:clr>
        </p15:guide>
        <p15:guide id="17" pos="3932">
          <p15:clr>
            <a:srgbClr val="C35EA4"/>
          </p15:clr>
        </p15:guide>
        <p15:guide id="18" pos="4343">
          <p15:clr>
            <a:srgbClr val="A4A3A4"/>
          </p15:clr>
        </p15:guide>
        <p15:guide id="19" pos="4526">
          <p15:clr>
            <a:srgbClr val="A4A3A4"/>
          </p15:clr>
        </p15:guide>
        <p15:guide id="20" pos="4937">
          <p15:clr>
            <a:srgbClr val="C35EA4"/>
          </p15:clr>
        </p15:guide>
        <p15:guide id="21" pos="5120">
          <p15:clr>
            <a:srgbClr val="C35E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20">
          <p15:clr>
            <a:srgbClr val="5ACBF0"/>
          </p15:clr>
        </p15:guide>
        <p15:guide id="31" pos="2743">
          <p15:clr>
            <a:srgbClr val="C35EA4"/>
          </p15:clr>
        </p15:guide>
        <p15:guide id="32" orient="horz" pos="1439">
          <p15:clr>
            <a:srgbClr val="C35EA4"/>
          </p15:clr>
        </p15:guide>
        <p15:guide id="33" orient="horz" pos="1625">
          <p15:clr>
            <a:srgbClr val="C35EA4"/>
          </p15:clr>
        </p15:guide>
        <p15:guide id="35" orient="horz" pos="2250">
          <p15:clr>
            <a:srgbClr val="C35EA4"/>
          </p15:clr>
        </p15:guide>
        <p15:guide id="36" orient="horz" pos="2066">
          <p15:clr>
            <a:srgbClr val="C35EA4"/>
          </p15:clr>
        </p15:guide>
        <p15:guide id="37" orient="horz" pos="2697">
          <p15:clr>
            <a:srgbClr val="C35EA4"/>
          </p15:clr>
        </p15:guide>
        <p15:guide id="38" orient="horz" pos="2880">
          <p15:clr>
            <a:srgbClr val="C35EA4"/>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1-column">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91934FE-44AC-4B9A-8555-3BBBEF3C9099}"/>
              </a:ext>
            </a:extLst>
          </p:cNvPr>
          <p:cNvSpPr>
            <a:spLocks noGrp="1"/>
          </p:cNvSpPr>
          <p:nvPr>
            <p:ph type="title" hasCustomPrompt="1"/>
          </p:nvPr>
        </p:nvSpPr>
        <p:spPr>
          <a:xfrm>
            <a:off x="588263" y="585216"/>
            <a:ext cx="5363275" cy="492443"/>
          </a:xfrm>
        </p:spPr>
        <p:txBody>
          <a:bodyPr/>
          <a:lstStyle>
            <a:lvl1pPr>
              <a:defRPr sz="3200">
                <a:solidFill>
                  <a:srgbClr val="505050"/>
                </a:solidFill>
              </a:defRPr>
            </a:lvl1pPr>
          </a:lstStyle>
          <a:p>
            <a:r>
              <a:rPr lang="en-US"/>
              <a:t>Title (Segoe UI, size 32 </a:t>
            </a:r>
            <a:r>
              <a:rPr lang="en-US" err="1"/>
              <a:t>pt</a:t>
            </a:r>
            <a:r>
              <a:rPr lang="en-US"/>
              <a:t>)</a:t>
            </a:r>
          </a:p>
        </p:txBody>
      </p:sp>
      <p:sp>
        <p:nvSpPr>
          <p:cNvPr id="4" name="Text Placeholder 3">
            <a:extLst>
              <a:ext uri="{FF2B5EF4-FFF2-40B4-BE49-F238E27FC236}">
                <a16:creationId xmlns:a16="http://schemas.microsoft.com/office/drawing/2014/main" id="{C86287D4-2837-0147-B1FC-88CB12D7F50A}"/>
              </a:ext>
            </a:extLst>
          </p:cNvPr>
          <p:cNvSpPr>
            <a:spLocks noGrp="1"/>
          </p:cNvSpPr>
          <p:nvPr>
            <p:ph type="body" sz="quarter" idx="10" hasCustomPrompt="1"/>
          </p:nvPr>
        </p:nvSpPr>
        <p:spPr>
          <a:xfrm>
            <a:off x="586390" y="1473200"/>
            <a:ext cx="11015060" cy="726353"/>
          </a:xfrm>
        </p:spPr>
        <p:txBody>
          <a:bodyPr wrap="square">
            <a:spAutoFit/>
          </a:bodyPr>
          <a:lstStyle>
            <a:lvl1pPr marL="0" indent="0">
              <a:buNone/>
              <a:defRPr b="0" i="0">
                <a:solidFill>
                  <a:srgbClr val="505050"/>
                </a:solidFill>
                <a:latin typeface="Segoe UI" panose="020B0502040204020203" pitchFamily="34" charset="0"/>
                <a:cs typeface="Segoe UI" panose="020B0502040204020203" pitchFamily="34" charset="0"/>
              </a:defRPr>
            </a:lvl1pPr>
            <a:lvl2pPr marL="228600" indent="0">
              <a:buNone/>
              <a:defRPr b="0" i="0">
                <a:solidFill>
                  <a:srgbClr val="505050"/>
                </a:solidFill>
                <a:latin typeface="Segoe UI" panose="020B0502040204020203" pitchFamily="34" charset="0"/>
                <a:cs typeface="Segoe UI" panose="020B0502040204020203" pitchFamily="34" charset="0"/>
              </a:defRPr>
            </a:lvl2pPr>
            <a:lvl3pPr marL="457200" indent="0">
              <a:buNone/>
              <a:defRPr b="0" i="0">
                <a:solidFill>
                  <a:srgbClr val="505050"/>
                </a:solidFill>
                <a:latin typeface="Segoe UI" panose="020B0502040204020203" pitchFamily="34" charset="0"/>
                <a:cs typeface="Segoe UI" panose="020B0502040204020203" pitchFamily="34" charset="0"/>
              </a:defRPr>
            </a:lvl3pPr>
            <a:lvl4pPr marL="685800" indent="0">
              <a:buNone/>
              <a:defRPr/>
            </a:lvl4pPr>
            <a:lvl5pPr marL="914400" indent="0">
              <a:buNone/>
              <a:defRPr/>
            </a:lvl5pPr>
          </a:lstStyle>
          <a:p>
            <a:pPr lvl="0"/>
            <a:r>
              <a:rPr lang="en-US"/>
              <a:t>First level (Segoe UI, size 16pt)</a:t>
            </a:r>
          </a:p>
          <a:p>
            <a:pPr lvl="1"/>
            <a:r>
              <a:rPr lang="en-US"/>
              <a:t>Second level (Segoe UI, size 14pt)</a:t>
            </a:r>
          </a:p>
          <a:p>
            <a:pPr lvl="2"/>
            <a:r>
              <a:rPr lang="en-US"/>
              <a:t>Third level (Segoe UI, size 12pt)</a:t>
            </a:r>
          </a:p>
        </p:txBody>
      </p:sp>
    </p:spTree>
    <p:extLst>
      <p:ext uri="{BB962C8B-B14F-4D97-AF65-F5344CB8AC3E}">
        <p14:creationId xmlns:p14="http://schemas.microsoft.com/office/powerpoint/2010/main" val="42026980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0">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C35EA4"/>
          </p15:clr>
        </p15:guide>
        <p15:guide id="14" pos="3155">
          <p15:clr>
            <a:srgbClr val="A4A3A4"/>
          </p15:clr>
        </p15:guide>
        <p15:guide id="15" pos="3338">
          <p15:clr>
            <a:srgbClr val="A4A3A4"/>
          </p15:clr>
        </p15:guide>
        <p15:guide id="16" pos="3749">
          <p15:clr>
            <a:srgbClr val="C35EA4"/>
          </p15:clr>
        </p15:guide>
        <p15:guide id="17" pos="3932">
          <p15:clr>
            <a:srgbClr val="C35EA4"/>
          </p15:clr>
        </p15:guide>
        <p15:guide id="18" pos="4343">
          <p15:clr>
            <a:srgbClr val="A4A3A4"/>
          </p15:clr>
        </p15:guide>
        <p15:guide id="19" pos="4526">
          <p15:clr>
            <a:srgbClr val="A4A3A4"/>
          </p15:clr>
        </p15:guide>
        <p15:guide id="20" pos="4937">
          <p15:clr>
            <a:srgbClr val="C35EA4"/>
          </p15:clr>
        </p15:guide>
        <p15:guide id="21" pos="5120">
          <p15:clr>
            <a:srgbClr val="C35E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20">
          <p15:clr>
            <a:srgbClr val="5ACBF0"/>
          </p15:clr>
        </p15:guide>
        <p15:guide id="31" pos="2743">
          <p15:clr>
            <a:srgbClr val="C35EA4"/>
          </p15:clr>
        </p15:guide>
        <p15:guide id="32" orient="horz" pos="1439">
          <p15:clr>
            <a:srgbClr val="C35EA4"/>
          </p15:clr>
        </p15:guide>
        <p15:guide id="33" orient="horz" pos="1625">
          <p15:clr>
            <a:srgbClr val="C35EA4"/>
          </p15:clr>
        </p15:guide>
        <p15:guide id="35" orient="horz" pos="2250">
          <p15:clr>
            <a:srgbClr val="C35EA4"/>
          </p15:clr>
        </p15:guide>
        <p15:guide id="36" orient="horz" pos="2066">
          <p15:clr>
            <a:srgbClr val="C35EA4"/>
          </p15:clr>
        </p15:guide>
        <p15:guide id="37" orient="horz" pos="2697">
          <p15:clr>
            <a:srgbClr val="C35EA4"/>
          </p15:clr>
        </p15:guide>
        <p15:guide id="38" orient="horz" pos="2880">
          <p15:clr>
            <a:srgbClr val="C35EA4"/>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2-column">
    <p:bg>
      <p:bgPr>
        <a:solidFill>
          <a:schemeClr val="bg1"/>
        </a:solidFill>
        <a:effectLst/>
      </p:bgPr>
    </p:bg>
    <p:spTree>
      <p:nvGrpSpPr>
        <p:cNvPr id="1" name=""/>
        <p:cNvGrpSpPr/>
        <p:nvPr/>
      </p:nvGrpSpPr>
      <p:grpSpPr>
        <a:xfrm>
          <a:off x="0" y="0"/>
          <a:ext cx="0" cy="0"/>
          <a:chOff x="0" y="0"/>
          <a:chExt cx="0" cy="0"/>
        </a:xfrm>
      </p:grpSpPr>
      <p:sp>
        <p:nvSpPr>
          <p:cNvPr id="25" name="Text Placeholder 3"/>
          <p:cNvSpPr>
            <a:spLocks noGrp="1"/>
          </p:cNvSpPr>
          <p:nvPr>
            <p:ph type="body" sz="quarter" idx="10" hasCustomPrompt="1"/>
          </p:nvPr>
        </p:nvSpPr>
        <p:spPr>
          <a:xfrm>
            <a:off x="586390" y="1472037"/>
            <a:ext cx="5365148" cy="726353"/>
          </a:xfrm>
        </p:spPr>
        <p:txBody>
          <a:bodyPr wrap="square">
            <a:spAutoFit/>
          </a:bodyPr>
          <a:lstStyle>
            <a:lvl1pPr marL="0" indent="0">
              <a:buNone/>
              <a:defRPr>
                <a:solidFill>
                  <a:srgbClr val="505050"/>
                </a:solidFill>
              </a:defRPr>
            </a:lvl1pPr>
            <a:lvl2pPr marL="228600" indent="0">
              <a:buNone/>
              <a:defRPr>
                <a:solidFill>
                  <a:srgbClr val="505050"/>
                </a:solidFill>
              </a:defRPr>
            </a:lvl2pPr>
            <a:lvl3pPr marL="457200" indent="0">
              <a:buNone/>
              <a:defRPr>
                <a:solidFill>
                  <a:srgbClr val="505050"/>
                </a:solidFill>
              </a:defRPr>
            </a:lvl3pPr>
            <a:lvl4pPr marL="685800" indent="0">
              <a:buNone/>
              <a:defRPr/>
            </a:lvl4pPr>
            <a:lvl5pPr marL="914400" indent="0">
              <a:buNone/>
              <a:defRPr/>
            </a:lvl5pPr>
          </a:lstStyle>
          <a:p>
            <a:pPr lvl="0"/>
            <a:r>
              <a:rPr lang="en-US"/>
              <a:t>First level (Segoe UI, size 16pt)</a:t>
            </a:r>
          </a:p>
          <a:p>
            <a:pPr lvl="1"/>
            <a:r>
              <a:rPr lang="en-US"/>
              <a:t>Second level (Segoe UI, size 14pt)</a:t>
            </a:r>
          </a:p>
          <a:p>
            <a:pPr lvl="2"/>
            <a:r>
              <a:rPr lang="en-US"/>
              <a:t>Third level (Segoe UI, size 12pt)</a:t>
            </a:r>
          </a:p>
        </p:txBody>
      </p:sp>
      <p:sp>
        <p:nvSpPr>
          <p:cNvPr id="26" name="Text Placeholder 2"/>
          <p:cNvSpPr>
            <a:spLocks noGrp="1"/>
          </p:cNvSpPr>
          <p:nvPr>
            <p:ph type="body" sz="quarter" idx="11" hasCustomPrompt="1"/>
          </p:nvPr>
        </p:nvSpPr>
        <p:spPr>
          <a:xfrm>
            <a:off x="6242050" y="1472037"/>
            <a:ext cx="5360670" cy="726353"/>
          </a:xfrm>
        </p:spPr>
        <p:txBody>
          <a:bodyPr/>
          <a:lstStyle>
            <a:lvl1pPr>
              <a:defRPr>
                <a:solidFill>
                  <a:srgbClr val="505050"/>
                </a:solidFill>
              </a:defRPr>
            </a:lvl1pPr>
            <a:lvl2pPr>
              <a:defRPr>
                <a:solidFill>
                  <a:srgbClr val="505050"/>
                </a:solidFill>
              </a:defRPr>
            </a:lvl2pPr>
            <a:lvl3pPr>
              <a:defRPr>
                <a:solidFill>
                  <a:srgbClr val="505050"/>
                </a:solidFill>
              </a:defRPr>
            </a:lvl3pPr>
          </a:lstStyle>
          <a:p>
            <a:pPr lvl="0"/>
            <a:r>
              <a:rPr lang="en-US"/>
              <a:t>First level (Segoe UI, size 16pt)</a:t>
            </a:r>
          </a:p>
          <a:p>
            <a:pPr lvl="1"/>
            <a:r>
              <a:rPr lang="en-US"/>
              <a:t>Second level (Segoe UI, size 14pt)</a:t>
            </a:r>
          </a:p>
          <a:p>
            <a:pPr lvl="2"/>
            <a:r>
              <a:rPr lang="en-US"/>
              <a:t>Third level (Segoe UI, size 12pt)</a:t>
            </a:r>
          </a:p>
        </p:txBody>
      </p:sp>
      <p:sp>
        <p:nvSpPr>
          <p:cNvPr id="5" name="Title 1">
            <a:extLst>
              <a:ext uri="{FF2B5EF4-FFF2-40B4-BE49-F238E27FC236}">
                <a16:creationId xmlns:a16="http://schemas.microsoft.com/office/drawing/2014/main" id="{388BB4F3-12F0-4629-9B5B-943F33BA91A3}"/>
              </a:ext>
            </a:extLst>
          </p:cNvPr>
          <p:cNvSpPr>
            <a:spLocks noGrp="1"/>
          </p:cNvSpPr>
          <p:nvPr>
            <p:ph type="title" hasCustomPrompt="1"/>
          </p:nvPr>
        </p:nvSpPr>
        <p:spPr>
          <a:xfrm>
            <a:off x="588263" y="585216"/>
            <a:ext cx="5363275" cy="492443"/>
          </a:xfrm>
        </p:spPr>
        <p:txBody>
          <a:bodyPr/>
          <a:lstStyle>
            <a:lvl1pPr>
              <a:defRPr sz="3200">
                <a:solidFill>
                  <a:srgbClr val="505050"/>
                </a:solidFill>
              </a:defRPr>
            </a:lvl1pPr>
          </a:lstStyle>
          <a:p>
            <a:r>
              <a:rPr lang="en-US"/>
              <a:t>Title (Segoe UI, size 32 </a:t>
            </a:r>
            <a:r>
              <a:rPr lang="en-US" err="1"/>
              <a:t>pt</a:t>
            </a:r>
            <a:r>
              <a:rPr lang="en-US"/>
              <a:t>)</a:t>
            </a:r>
          </a:p>
        </p:txBody>
      </p:sp>
    </p:spTree>
    <p:extLst>
      <p:ext uri="{BB962C8B-B14F-4D97-AF65-F5344CB8AC3E}">
        <p14:creationId xmlns:p14="http://schemas.microsoft.com/office/powerpoint/2010/main" val="339723436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C35EA4"/>
          </p15:clr>
        </p15:guide>
        <p15:guide id="14" pos="3155">
          <p15:clr>
            <a:srgbClr val="A4A3A4"/>
          </p15:clr>
        </p15:guide>
        <p15:guide id="15" pos="3338">
          <p15:clr>
            <a:srgbClr val="A4A3A4"/>
          </p15:clr>
        </p15:guide>
        <p15:guide id="16" pos="3749">
          <p15:clr>
            <a:srgbClr val="C35EA4"/>
          </p15:clr>
        </p15:guide>
        <p15:guide id="17" pos="3932">
          <p15:clr>
            <a:srgbClr val="C35EA4"/>
          </p15:clr>
        </p15:guide>
        <p15:guide id="18" pos="4343">
          <p15:clr>
            <a:srgbClr val="A4A3A4"/>
          </p15:clr>
        </p15:guide>
        <p15:guide id="19" pos="4526">
          <p15:clr>
            <a:srgbClr val="A4A3A4"/>
          </p15:clr>
        </p15:guide>
        <p15:guide id="20" pos="4937">
          <p15:clr>
            <a:srgbClr val="C35EA4"/>
          </p15:clr>
        </p15:guide>
        <p15:guide id="21" pos="5120">
          <p15:clr>
            <a:srgbClr val="C35E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20">
          <p15:clr>
            <a:srgbClr val="5ACBF0"/>
          </p15:clr>
        </p15:guide>
        <p15:guide id="31" pos="2743">
          <p15:clr>
            <a:srgbClr val="C35EA4"/>
          </p15:clr>
        </p15:guide>
        <p15:guide id="32" orient="horz" pos="1439">
          <p15:clr>
            <a:srgbClr val="C35EA4"/>
          </p15:clr>
        </p15:guide>
        <p15:guide id="33" orient="horz" pos="1625">
          <p15:clr>
            <a:srgbClr val="C35EA4"/>
          </p15:clr>
        </p15:guide>
        <p15:guide id="35" orient="horz" pos="2250">
          <p15:clr>
            <a:srgbClr val="C35EA4"/>
          </p15:clr>
        </p15:guide>
        <p15:guide id="36" orient="horz" pos="2066">
          <p15:clr>
            <a:srgbClr val="C35EA4"/>
          </p15:clr>
        </p15:guide>
        <p15:guide id="37" orient="horz" pos="2697">
          <p15:clr>
            <a:srgbClr val="C35EA4"/>
          </p15:clr>
        </p15:guide>
        <p15:guide id="38" orient="horz" pos="2880">
          <p15:clr>
            <a:srgbClr val="C35EA4"/>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3-column">
    <p:bg>
      <p:bgPr>
        <a:solidFill>
          <a:schemeClr val="bg1"/>
        </a:solidFill>
        <a:effectLst/>
      </p:bgPr>
    </p:bg>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A1BE2550-DA43-453C-A328-33C740E65403}"/>
              </a:ext>
            </a:extLst>
          </p:cNvPr>
          <p:cNvSpPr>
            <a:spLocks noGrp="1"/>
          </p:cNvSpPr>
          <p:nvPr>
            <p:ph type="title" hasCustomPrompt="1"/>
          </p:nvPr>
        </p:nvSpPr>
        <p:spPr>
          <a:xfrm>
            <a:off x="588263" y="585216"/>
            <a:ext cx="5363275" cy="492443"/>
          </a:xfrm>
        </p:spPr>
        <p:txBody>
          <a:bodyPr/>
          <a:lstStyle>
            <a:lvl1pPr>
              <a:defRPr sz="3200">
                <a:solidFill>
                  <a:srgbClr val="505050"/>
                </a:solidFill>
              </a:defRPr>
            </a:lvl1pPr>
          </a:lstStyle>
          <a:p>
            <a:r>
              <a:rPr lang="en-US"/>
              <a:t>Title (Segoe UI, size 32 </a:t>
            </a:r>
            <a:r>
              <a:rPr lang="en-US" err="1"/>
              <a:t>pt</a:t>
            </a:r>
            <a:r>
              <a:rPr lang="en-US"/>
              <a:t>)</a:t>
            </a:r>
          </a:p>
        </p:txBody>
      </p:sp>
      <p:sp>
        <p:nvSpPr>
          <p:cNvPr id="25" name="Text Placeholder 3"/>
          <p:cNvSpPr>
            <a:spLocks noGrp="1"/>
          </p:cNvSpPr>
          <p:nvPr>
            <p:ph type="body" sz="quarter" idx="10" hasCustomPrompt="1"/>
          </p:nvPr>
        </p:nvSpPr>
        <p:spPr>
          <a:xfrm>
            <a:off x="586390" y="1470438"/>
            <a:ext cx="3479198" cy="726353"/>
          </a:xfrm>
        </p:spPr>
        <p:txBody>
          <a:bodyPr wrap="square">
            <a:spAutoFit/>
          </a:bodyPr>
          <a:lstStyle>
            <a:lvl1pPr marL="0" indent="0">
              <a:buNone/>
              <a:defRPr>
                <a:solidFill>
                  <a:srgbClr val="505050"/>
                </a:solidFill>
              </a:defRPr>
            </a:lvl1pPr>
            <a:lvl2pPr marL="228600" indent="0">
              <a:buNone/>
              <a:defRPr>
                <a:solidFill>
                  <a:srgbClr val="505050"/>
                </a:solidFill>
              </a:defRPr>
            </a:lvl2pPr>
            <a:lvl3pPr marL="457200" indent="0">
              <a:buNone/>
              <a:defRPr>
                <a:solidFill>
                  <a:srgbClr val="505050"/>
                </a:solidFill>
              </a:defRPr>
            </a:lvl3pPr>
            <a:lvl4pPr marL="685800" indent="0">
              <a:buNone/>
              <a:defRPr/>
            </a:lvl4pPr>
            <a:lvl5pPr marL="914400" indent="0">
              <a:buNone/>
              <a:defRPr/>
            </a:lvl5pPr>
          </a:lstStyle>
          <a:p>
            <a:pPr lvl="0"/>
            <a:r>
              <a:rPr lang="en-US"/>
              <a:t>First level (Segoe UI, size 16pt)</a:t>
            </a:r>
          </a:p>
          <a:p>
            <a:pPr lvl="1"/>
            <a:r>
              <a:rPr lang="en-US"/>
              <a:t>Second level (Segoe UI, size 14pt)</a:t>
            </a:r>
          </a:p>
          <a:p>
            <a:pPr lvl="2"/>
            <a:r>
              <a:rPr lang="en-US"/>
              <a:t>Third level (Segoe UI, size 12pt)</a:t>
            </a:r>
          </a:p>
        </p:txBody>
      </p:sp>
      <p:sp>
        <p:nvSpPr>
          <p:cNvPr id="5" name="Text Placeholder 3"/>
          <p:cNvSpPr>
            <a:spLocks noGrp="1"/>
          </p:cNvSpPr>
          <p:nvPr>
            <p:ph type="body" sz="quarter" idx="11" hasCustomPrompt="1"/>
          </p:nvPr>
        </p:nvSpPr>
        <p:spPr>
          <a:xfrm>
            <a:off x="4358290" y="1470438"/>
            <a:ext cx="3479198" cy="726353"/>
          </a:xfrm>
        </p:spPr>
        <p:txBody>
          <a:bodyPr wrap="square">
            <a:spAutoFit/>
          </a:bodyPr>
          <a:lstStyle>
            <a:lvl1pPr marL="0" indent="0">
              <a:buNone/>
              <a:defRPr>
                <a:solidFill>
                  <a:srgbClr val="505050"/>
                </a:solidFill>
              </a:defRPr>
            </a:lvl1pPr>
            <a:lvl2pPr marL="228600" indent="0">
              <a:buNone/>
              <a:defRPr>
                <a:solidFill>
                  <a:srgbClr val="505050"/>
                </a:solidFill>
              </a:defRPr>
            </a:lvl2pPr>
            <a:lvl3pPr marL="457200" indent="0">
              <a:buNone/>
              <a:defRPr>
                <a:solidFill>
                  <a:srgbClr val="505050"/>
                </a:solidFill>
              </a:defRPr>
            </a:lvl3pPr>
            <a:lvl4pPr marL="685800" indent="0">
              <a:buNone/>
              <a:defRPr/>
            </a:lvl4pPr>
            <a:lvl5pPr marL="914400" indent="0">
              <a:buNone/>
              <a:defRPr/>
            </a:lvl5pPr>
          </a:lstStyle>
          <a:p>
            <a:pPr lvl="0"/>
            <a:r>
              <a:rPr lang="en-US"/>
              <a:t>First level (Segoe UI, size 16pt)</a:t>
            </a:r>
          </a:p>
          <a:p>
            <a:pPr lvl="1"/>
            <a:r>
              <a:rPr lang="en-US"/>
              <a:t>Second level (Segoe UI, size 14pt)</a:t>
            </a:r>
          </a:p>
          <a:p>
            <a:pPr lvl="2"/>
            <a:r>
              <a:rPr lang="en-US"/>
              <a:t>Third level (Segoe UI, size 12pt)</a:t>
            </a:r>
          </a:p>
        </p:txBody>
      </p:sp>
      <p:sp>
        <p:nvSpPr>
          <p:cNvPr id="6" name="Text Placeholder 3"/>
          <p:cNvSpPr>
            <a:spLocks noGrp="1"/>
          </p:cNvSpPr>
          <p:nvPr>
            <p:ph type="body" sz="quarter" idx="12" hasCustomPrompt="1"/>
          </p:nvPr>
        </p:nvSpPr>
        <p:spPr>
          <a:xfrm>
            <a:off x="8128000" y="1470438"/>
            <a:ext cx="3479198" cy="726353"/>
          </a:xfrm>
        </p:spPr>
        <p:txBody>
          <a:bodyPr wrap="square">
            <a:spAutoFit/>
          </a:bodyPr>
          <a:lstStyle>
            <a:lvl1pPr marL="0" indent="0">
              <a:buNone/>
              <a:defRPr>
                <a:solidFill>
                  <a:srgbClr val="505050"/>
                </a:solidFill>
              </a:defRPr>
            </a:lvl1pPr>
            <a:lvl2pPr marL="228600" indent="0">
              <a:buNone/>
              <a:defRPr>
                <a:solidFill>
                  <a:srgbClr val="505050"/>
                </a:solidFill>
              </a:defRPr>
            </a:lvl2pPr>
            <a:lvl3pPr marL="457200" indent="0">
              <a:buNone/>
              <a:defRPr>
                <a:solidFill>
                  <a:srgbClr val="505050"/>
                </a:solidFill>
              </a:defRPr>
            </a:lvl3pPr>
            <a:lvl4pPr marL="685800" indent="0">
              <a:buNone/>
              <a:defRPr/>
            </a:lvl4pPr>
            <a:lvl5pPr marL="914400" indent="0">
              <a:buNone/>
              <a:defRPr/>
            </a:lvl5pPr>
          </a:lstStyle>
          <a:p>
            <a:pPr lvl="0"/>
            <a:r>
              <a:rPr lang="en-US"/>
              <a:t>First level (Segoe UI, size 16pt)</a:t>
            </a:r>
          </a:p>
          <a:p>
            <a:pPr lvl="1"/>
            <a:r>
              <a:rPr lang="en-US"/>
              <a:t>Second level (Segoe UI, size 14pt)</a:t>
            </a:r>
          </a:p>
          <a:p>
            <a:pPr lvl="2"/>
            <a:r>
              <a:rPr lang="en-US"/>
              <a:t>Third level (Segoe UI, size 12pt)</a:t>
            </a:r>
          </a:p>
        </p:txBody>
      </p:sp>
    </p:spTree>
    <p:extLst>
      <p:ext uri="{BB962C8B-B14F-4D97-AF65-F5344CB8AC3E}">
        <p14:creationId xmlns:p14="http://schemas.microsoft.com/office/powerpoint/2010/main" val="146608404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C35EA4"/>
          </p15:clr>
        </p15:guide>
        <p15:guide id="14" pos="3155">
          <p15:clr>
            <a:srgbClr val="A4A3A4"/>
          </p15:clr>
        </p15:guide>
        <p15:guide id="15" pos="3338">
          <p15:clr>
            <a:srgbClr val="A4A3A4"/>
          </p15:clr>
        </p15:guide>
        <p15:guide id="16" pos="3749">
          <p15:clr>
            <a:srgbClr val="C35EA4"/>
          </p15:clr>
        </p15:guide>
        <p15:guide id="17" pos="3932">
          <p15:clr>
            <a:srgbClr val="C35EA4"/>
          </p15:clr>
        </p15:guide>
        <p15:guide id="18" pos="4343">
          <p15:clr>
            <a:srgbClr val="A4A3A4"/>
          </p15:clr>
        </p15:guide>
        <p15:guide id="19" pos="4526">
          <p15:clr>
            <a:srgbClr val="A4A3A4"/>
          </p15:clr>
        </p15:guide>
        <p15:guide id="20" pos="4937">
          <p15:clr>
            <a:srgbClr val="C35EA4"/>
          </p15:clr>
        </p15:guide>
        <p15:guide id="21" pos="5120">
          <p15:clr>
            <a:srgbClr val="C35E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1" pos="2743">
          <p15:clr>
            <a:srgbClr val="C35EA4"/>
          </p15:clr>
        </p15:guide>
        <p15:guide id="32" orient="horz" pos="1439">
          <p15:clr>
            <a:srgbClr val="C35EA4"/>
          </p15:clr>
        </p15:guide>
        <p15:guide id="33" orient="horz" pos="1625">
          <p15:clr>
            <a:srgbClr val="C35EA4"/>
          </p15:clr>
        </p15:guide>
        <p15:guide id="35" orient="horz" pos="2250">
          <p15:clr>
            <a:srgbClr val="C35EA4"/>
          </p15:clr>
        </p15:guide>
        <p15:guide id="36" orient="horz" pos="2066">
          <p15:clr>
            <a:srgbClr val="C35EA4"/>
          </p15:clr>
        </p15:guide>
        <p15:guide id="37" orient="horz" pos="2697">
          <p15:clr>
            <a:srgbClr val="C35EA4"/>
          </p15:clr>
        </p15:guide>
        <p15:guide id="38" orient="horz" pos="2880">
          <p15:clr>
            <a:srgbClr val="C35EA4"/>
          </p15:clr>
        </p15:guide>
        <p15:guide id="39" orient="horz" pos="920">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Only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814FC-36C6-4DD7-9BE3-C8D42F5092D2}"/>
              </a:ext>
            </a:extLst>
          </p:cNvPr>
          <p:cNvSpPr>
            <a:spLocks noGrp="1"/>
          </p:cNvSpPr>
          <p:nvPr>
            <p:ph type="title" hasCustomPrompt="1"/>
          </p:nvPr>
        </p:nvSpPr>
        <p:spPr>
          <a:xfrm>
            <a:off x="588263" y="585216"/>
            <a:ext cx="10430257" cy="492443"/>
          </a:xfrm>
        </p:spPr>
        <p:txBody>
          <a:bodyPr/>
          <a:lstStyle>
            <a:lvl1pPr>
              <a:defRPr sz="3200">
                <a:solidFill>
                  <a:srgbClr val="505050"/>
                </a:solidFill>
              </a:defRPr>
            </a:lvl1pPr>
          </a:lstStyle>
          <a:p>
            <a:r>
              <a:rPr lang="en-US"/>
              <a:t>[Blank]</a:t>
            </a:r>
          </a:p>
        </p:txBody>
      </p:sp>
    </p:spTree>
    <p:extLst>
      <p:ext uri="{BB962C8B-B14F-4D97-AF65-F5344CB8AC3E}">
        <p14:creationId xmlns:p14="http://schemas.microsoft.com/office/powerpoint/2010/main" val="316351506"/>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6364023"/>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52708"/>
            <a:ext cx="9144000" cy="581698"/>
          </a:xfrm>
          <a:noFill/>
        </p:spPr>
        <p:txBody>
          <a:bodyPr lIns="0" tIns="0" rIns="0" bIns="0" anchor="b" anchorCtr="0">
            <a:spAutoFit/>
          </a:bodyPr>
          <a:lstStyle>
            <a:lvl1pPr algn="l" defTabSz="932742" rtl="0" eaLnBrk="1" latinLnBrk="0" hangingPunct="1">
              <a:lnSpc>
                <a:spcPct val="90000"/>
              </a:lnSpc>
              <a:spcBef>
                <a:spcPct val="0"/>
              </a:spcBef>
              <a:buNone/>
              <a:defRPr lang="en-US" sz="4200" b="0" kern="1200" cap="none" spc="-50" baseline="0" dirty="0">
                <a:ln w="3175">
                  <a:noFill/>
                </a:ln>
                <a:solidFill>
                  <a:srgbClr val="505050"/>
                </a:solidFill>
                <a:effectLst/>
                <a:latin typeface="+mj-lt"/>
                <a:ea typeface="+mn-ea"/>
                <a:cs typeface="Segoe UI" pitchFamily="34" charset="0"/>
              </a:defRPr>
            </a:lvl1pPr>
          </a:lstStyle>
          <a:p>
            <a:r>
              <a:rPr lang="en-US"/>
              <a:t>Thank you.</a:t>
            </a:r>
          </a:p>
        </p:txBody>
      </p:sp>
      <p:sp>
        <p:nvSpPr>
          <p:cNvPr id="3"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rgbClr val="505050"/>
                </a:solidFill>
                <a:latin typeface="+mn-lt"/>
              </a:defRPr>
            </a:lvl1pPr>
          </a:lstStyle>
          <a:p>
            <a:pPr lvl="0"/>
            <a:r>
              <a:rPr lang="en-US"/>
              <a:t>Subhead</a:t>
            </a:r>
          </a:p>
        </p:txBody>
      </p:sp>
      <p:grpSp>
        <p:nvGrpSpPr>
          <p:cNvPr id="5" name="Picture 6">
            <a:extLst>
              <a:ext uri="{FF2B5EF4-FFF2-40B4-BE49-F238E27FC236}">
                <a16:creationId xmlns:a16="http://schemas.microsoft.com/office/drawing/2014/main" id="{D2D8176C-3A1D-4C8C-AB7C-46CC30533AD9}"/>
              </a:ext>
            </a:extLst>
          </p:cNvPr>
          <p:cNvGrpSpPr/>
          <p:nvPr userDrawn="1"/>
        </p:nvGrpSpPr>
        <p:grpSpPr bwMode="black">
          <a:xfrm>
            <a:off x="584200" y="586699"/>
            <a:ext cx="2806206" cy="288638"/>
            <a:chOff x="584200" y="586699"/>
            <a:chExt cx="2806206" cy="288638"/>
          </a:xfrm>
        </p:grpSpPr>
        <p:sp>
          <p:nvSpPr>
            <p:cNvPr id="6" name="Freeform: Shape 5">
              <a:extLst>
                <a:ext uri="{FF2B5EF4-FFF2-40B4-BE49-F238E27FC236}">
                  <a16:creationId xmlns:a16="http://schemas.microsoft.com/office/drawing/2014/main" id="{396ECC0A-D66C-4332-820E-F98F87ED7638}"/>
                </a:ext>
              </a:extLst>
            </p:cNvPr>
            <p:cNvSpPr/>
            <p:nvPr/>
          </p:nvSpPr>
          <p:spPr bwMode="black">
            <a:xfrm>
              <a:off x="961835" y="636123"/>
              <a:ext cx="1822831" cy="187021"/>
            </a:xfrm>
            <a:custGeom>
              <a:avLst/>
              <a:gdLst>
                <a:gd name="connsiteX0" fmla="*/ 187615 w 1822831"/>
                <a:gd name="connsiteY0" fmla="*/ 183858 h 187021"/>
                <a:gd name="connsiteX1" fmla="*/ 159152 w 1822831"/>
                <a:gd name="connsiteY1" fmla="*/ 183858 h 187021"/>
                <a:gd name="connsiteX2" fmla="*/ 159152 w 1822831"/>
                <a:gd name="connsiteY2" fmla="*/ 72753 h 187021"/>
                <a:gd name="connsiteX3" fmla="*/ 160756 w 1822831"/>
                <a:gd name="connsiteY3" fmla="*/ 39539 h 187021"/>
                <a:gd name="connsiteX4" fmla="*/ 160355 w 1822831"/>
                <a:gd name="connsiteY4" fmla="*/ 39539 h 187021"/>
                <a:gd name="connsiteX5" fmla="*/ 155544 w 1822831"/>
                <a:gd name="connsiteY5" fmla="*/ 55751 h 187021"/>
                <a:gd name="connsiteX6" fmla="*/ 103429 w 1822831"/>
                <a:gd name="connsiteY6" fmla="*/ 183858 h 187021"/>
                <a:gd name="connsiteX7" fmla="*/ 83384 w 1822831"/>
                <a:gd name="connsiteY7" fmla="*/ 183858 h 187021"/>
                <a:gd name="connsiteX8" fmla="*/ 31269 w 1822831"/>
                <a:gd name="connsiteY8" fmla="*/ 56541 h 187021"/>
                <a:gd name="connsiteX9" fmla="*/ 26459 w 1822831"/>
                <a:gd name="connsiteY9" fmla="*/ 39539 h 187021"/>
                <a:gd name="connsiteX10" fmla="*/ 26058 w 1822831"/>
                <a:gd name="connsiteY10" fmla="*/ 39539 h 187021"/>
                <a:gd name="connsiteX11" fmla="*/ 26859 w 1822831"/>
                <a:gd name="connsiteY11" fmla="*/ 73148 h 187021"/>
                <a:gd name="connsiteX12" fmla="*/ 26859 w 1822831"/>
                <a:gd name="connsiteY12" fmla="*/ 183858 h 187021"/>
                <a:gd name="connsiteX13" fmla="*/ 0 w 1822831"/>
                <a:gd name="connsiteY13" fmla="*/ 183858 h 187021"/>
                <a:gd name="connsiteX14" fmla="*/ 0 w 1822831"/>
                <a:gd name="connsiteY14" fmla="*/ 12257 h 187021"/>
                <a:gd name="connsiteX15" fmla="*/ 40490 w 1822831"/>
                <a:gd name="connsiteY15" fmla="*/ 12257 h 187021"/>
                <a:gd name="connsiteX16" fmla="*/ 86191 w 1822831"/>
                <a:gd name="connsiteY16" fmla="*/ 126526 h 187021"/>
                <a:gd name="connsiteX17" fmla="*/ 93006 w 1822831"/>
                <a:gd name="connsiteY17" fmla="*/ 146296 h 187021"/>
                <a:gd name="connsiteX18" fmla="*/ 93807 w 1822831"/>
                <a:gd name="connsiteY18" fmla="*/ 146296 h 187021"/>
                <a:gd name="connsiteX19" fmla="*/ 101023 w 1822831"/>
                <a:gd name="connsiteY19" fmla="*/ 126131 h 187021"/>
                <a:gd name="connsiteX20" fmla="*/ 147526 w 1822831"/>
                <a:gd name="connsiteY20" fmla="*/ 12257 h 187021"/>
                <a:gd name="connsiteX21" fmla="*/ 186813 w 1822831"/>
                <a:gd name="connsiteY21" fmla="*/ 12257 h 187021"/>
                <a:gd name="connsiteX22" fmla="*/ 186813 w 1822831"/>
                <a:gd name="connsiteY22" fmla="*/ 183858 h 187021"/>
                <a:gd name="connsiteX23" fmla="*/ 232113 w 1822831"/>
                <a:gd name="connsiteY23" fmla="*/ 39539 h 187021"/>
                <a:gd name="connsiteX24" fmla="*/ 220488 w 1822831"/>
                <a:gd name="connsiteY24" fmla="*/ 35190 h 187021"/>
                <a:gd name="connsiteX25" fmla="*/ 215677 w 1822831"/>
                <a:gd name="connsiteY25" fmla="*/ 24119 h 187021"/>
                <a:gd name="connsiteX26" fmla="*/ 220488 w 1822831"/>
                <a:gd name="connsiteY26" fmla="*/ 12653 h 187021"/>
                <a:gd name="connsiteX27" fmla="*/ 232113 w 1822831"/>
                <a:gd name="connsiteY27" fmla="*/ 8303 h 187021"/>
                <a:gd name="connsiteX28" fmla="*/ 244140 w 1822831"/>
                <a:gd name="connsiteY28" fmla="*/ 12653 h 187021"/>
                <a:gd name="connsiteX29" fmla="*/ 248951 w 1822831"/>
                <a:gd name="connsiteY29" fmla="*/ 24119 h 187021"/>
                <a:gd name="connsiteX30" fmla="*/ 244140 w 1822831"/>
                <a:gd name="connsiteY30" fmla="*/ 35190 h 187021"/>
                <a:gd name="connsiteX31" fmla="*/ 232113 w 1822831"/>
                <a:gd name="connsiteY31" fmla="*/ 39539 h 187021"/>
                <a:gd name="connsiteX32" fmla="*/ 246144 w 1822831"/>
                <a:gd name="connsiteY32" fmla="*/ 183858 h 187021"/>
                <a:gd name="connsiteX33" fmla="*/ 218082 w 1822831"/>
                <a:gd name="connsiteY33" fmla="*/ 183858 h 187021"/>
                <a:gd name="connsiteX34" fmla="*/ 218082 w 1822831"/>
                <a:gd name="connsiteY34" fmla="*/ 61286 h 187021"/>
                <a:gd name="connsiteX35" fmla="*/ 246144 w 1822831"/>
                <a:gd name="connsiteY35" fmla="*/ 61286 h 187021"/>
                <a:gd name="connsiteX36" fmla="*/ 246144 w 1822831"/>
                <a:gd name="connsiteY36" fmla="*/ 183858 h 187021"/>
                <a:gd name="connsiteX37" fmla="*/ 362802 w 1822831"/>
                <a:gd name="connsiteY37" fmla="*/ 178323 h 187021"/>
                <a:gd name="connsiteX38" fmla="*/ 327524 w 1822831"/>
                <a:gd name="connsiteY38" fmla="*/ 187022 h 187021"/>
                <a:gd name="connsiteX39" fmla="*/ 283026 w 1822831"/>
                <a:gd name="connsiteY39" fmla="*/ 170020 h 187021"/>
                <a:gd name="connsiteX40" fmla="*/ 266189 w 1822831"/>
                <a:gd name="connsiteY40" fmla="*/ 125735 h 187021"/>
                <a:gd name="connsiteX41" fmla="*/ 284629 w 1822831"/>
                <a:gd name="connsiteY41" fmla="*/ 77102 h 187021"/>
                <a:gd name="connsiteX42" fmla="*/ 333538 w 1822831"/>
                <a:gd name="connsiteY42" fmla="*/ 58914 h 187021"/>
                <a:gd name="connsiteX43" fmla="*/ 363604 w 1822831"/>
                <a:gd name="connsiteY43" fmla="*/ 64845 h 187021"/>
                <a:gd name="connsiteX44" fmla="*/ 363604 w 1822831"/>
                <a:gd name="connsiteY44" fmla="*/ 90545 h 187021"/>
                <a:gd name="connsiteX45" fmla="*/ 335943 w 1822831"/>
                <a:gd name="connsiteY45" fmla="*/ 81056 h 187021"/>
                <a:gd name="connsiteX46" fmla="*/ 306678 w 1822831"/>
                <a:gd name="connsiteY46" fmla="*/ 92918 h 187021"/>
                <a:gd name="connsiteX47" fmla="*/ 295053 w 1822831"/>
                <a:gd name="connsiteY47" fmla="*/ 124154 h 187021"/>
                <a:gd name="connsiteX48" fmla="*/ 305876 w 1822831"/>
                <a:gd name="connsiteY48" fmla="*/ 154204 h 187021"/>
                <a:gd name="connsiteX49" fmla="*/ 334740 w 1822831"/>
                <a:gd name="connsiteY49" fmla="*/ 165275 h 187021"/>
                <a:gd name="connsiteX50" fmla="*/ 363203 w 1822831"/>
                <a:gd name="connsiteY50" fmla="*/ 154599 h 187021"/>
                <a:gd name="connsiteX51" fmla="*/ 362802 w 1822831"/>
                <a:gd name="connsiteY51" fmla="*/ 178323 h 187021"/>
                <a:gd name="connsiteX52" fmla="*/ 362802 w 1822831"/>
                <a:gd name="connsiteY52" fmla="*/ 178323 h 187021"/>
                <a:gd name="connsiteX53" fmla="*/ 457412 w 1822831"/>
                <a:gd name="connsiteY53" fmla="*/ 87778 h 187021"/>
                <a:gd name="connsiteX54" fmla="*/ 442579 w 1822831"/>
                <a:gd name="connsiteY54" fmla="*/ 83824 h 187021"/>
                <a:gd name="connsiteX55" fmla="*/ 421733 w 1822831"/>
                <a:gd name="connsiteY55" fmla="*/ 94895 h 187021"/>
                <a:gd name="connsiteX56" fmla="*/ 413314 w 1822831"/>
                <a:gd name="connsiteY56" fmla="*/ 125340 h 187021"/>
                <a:gd name="connsiteX57" fmla="*/ 413314 w 1822831"/>
                <a:gd name="connsiteY57" fmla="*/ 183858 h 187021"/>
                <a:gd name="connsiteX58" fmla="*/ 385252 w 1822831"/>
                <a:gd name="connsiteY58" fmla="*/ 183858 h 187021"/>
                <a:gd name="connsiteX59" fmla="*/ 385252 w 1822831"/>
                <a:gd name="connsiteY59" fmla="*/ 61286 h 187021"/>
                <a:gd name="connsiteX60" fmla="*/ 413314 w 1822831"/>
                <a:gd name="connsiteY60" fmla="*/ 61286 h 187021"/>
                <a:gd name="connsiteX61" fmla="*/ 413314 w 1822831"/>
                <a:gd name="connsiteY61" fmla="*/ 86591 h 187021"/>
                <a:gd name="connsiteX62" fmla="*/ 413715 w 1822831"/>
                <a:gd name="connsiteY62" fmla="*/ 86591 h 187021"/>
                <a:gd name="connsiteX63" fmla="*/ 426543 w 1822831"/>
                <a:gd name="connsiteY63" fmla="*/ 66426 h 187021"/>
                <a:gd name="connsiteX64" fmla="*/ 445786 w 1822831"/>
                <a:gd name="connsiteY64" fmla="*/ 59309 h 187021"/>
                <a:gd name="connsiteX65" fmla="*/ 457412 w 1822831"/>
                <a:gd name="connsiteY65" fmla="*/ 61682 h 187021"/>
                <a:gd name="connsiteX66" fmla="*/ 457412 w 1822831"/>
                <a:gd name="connsiteY66" fmla="*/ 87778 h 187021"/>
                <a:gd name="connsiteX67" fmla="*/ 457412 w 1822831"/>
                <a:gd name="connsiteY67" fmla="*/ 87778 h 187021"/>
                <a:gd name="connsiteX68" fmla="*/ 521153 w 1822831"/>
                <a:gd name="connsiteY68" fmla="*/ 186626 h 187021"/>
                <a:gd name="connsiteX69" fmla="*/ 475051 w 1822831"/>
                <a:gd name="connsiteY69" fmla="*/ 169624 h 187021"/>
                <a:gd name="connsiteX70" fmla="*/ 457812 w 1822831"/>
                <a:gd name="connsiteY70" fmla="*/ 124154 h 187021"/>
                <a:gd name="connsiteX71" fmla="*/ 475852 w 1822831"/>
                <a:gd name="connsiteY71" fmla="*/ 75916 h 187021"/>
                <a:gd name="connsiteX72" fmla="*/ 523959 w 1822831"/>
                <a:gd name="connsiteY72" fmla="*/ 58518 h 187021"/>
                <a:gd name="connsiteX73" fmla="*/ 569259 w 1822831"/>
                <a:gd name="connsiteY73" fmla="*/ 75520 h 187021"/>
                <a:gd name="connsiteX74" fmla="*/ 585695 w 1822831"/>
                <a:gd name="connsiteY74" fmla="*/ 122177 h 187021"/>
                <a:gd name="connsiteX75" fmla="*/ 568056 w 1822831"/>
                <a:gd name="connsiteY75" fmla="*/ 169229 h 187021"/>
                <a:gd name="connsiteX76" fmla="*/ 521153 w 1822831"/>
                <a:gd name="connsiteY76" fmla="*/ 186626 h 187021"/>
                <a:gd name="connsiteX77" fmla="*/ 522355 w 1822831"/>
                <a:gd name="connsiteY77" fmla="*/ 80660 h 187021"/>
                <a:gd name="connsiteX78" fmla="*/ 496298 w 1822831"/>
                <a:gd name="connsiteY78" fmla="*/ 92127 h 187021"/>
                <a:gd name="connsiteX79" fmla="*/ 486676 w 1822831"/>
                <a:gd name="connsiteY79" fmla="*/ 123363 h 187021"/>
                <a:gd name="connsiteX80" fmla="*/ 496298 w 1822831"/>
                <a:gd name="connsiteY80" fmla="*/ 153808 h 187021"/>
                <a:gd name="connsiteX81" fmla="*/ 522355 w 1822831"/>
                <a:gd name="connsiteY81" fmla="*/ 164880 h 187021"/>
                <a:gd name="connsiteX82" fmla="*/ 548012 w 1822831"/>
                <a:gd name="connsiteY82" fmla="*/ 153808 h 187021"/>
                <a:gd name="connsiteX83" fmla="*/ 556832 w 1822831"/>
                <a:gd name="connsiteY83" fmla="*/ 122968 h 187021"/>
                <a:gd name="connsiteX84" fmla="*/ 548012 w 1822831"/>
                <a:gd name="connsiteY84" fmla="*/ 91732 h 187021"/>
                <a:gd name="connsiteX85" fmla="*/ 522355 w 1822831"/>
                <a:gd name="connsiteY85" fmla="*/ 80660 h 187021"/>
                <a:gd name="connsiteX86" fmla="*/ 597321 w 1822831"/>
                <a:gd name="connsiteY86" fmla="*/ 179905 h 187021"/>
                <a:gd name="connsiteX87" fmla="*/ 597321 w 1822831"/>
                <a:gd name="connsiteY87" fmla="*/ 154204 h 187021"/>
                <a:gd name="connsiteX88" fmla="*/ 632198 w 1822831"/>
                <a:gd name="connsiteY88" fmla="*/ 166066 h 187021"/>
                <a:gd name="connsiteX89" fmla="*/ 657855 w 1822831"/>
                <a:gd name="connsiteY89" fmla="*/ 151041 h 187021"/>
                <a:gd name="connsiteX90" fmla="*/ 655850 w 1822831"/>
                <a:gd name="connsiteY90" fmla="*/ 143924 h 187021"/>
                <a:gd name="connsiteX91" fmla="*/ 649837 w 1822831"/>
                <a:gd name="connsiteY91" fmla="*/ 138783 h 187021"/>
                <a:gd name="connsiteX92" fmla="*/ 641018 w 1822831"/>
                <a:gd name="connsiteY92" fmla="*/ 134830 h 187021"/>
                <a:gd name="connsiteX93" fmla="*/ 629793 w 1822831"/>
                <a:gd name="connsiteY93" fmla="*/ 130876 h 187021"/>
                <a:gd name="connsiteX94" fmla="*/ 616163 w 1822831"/>
                <a:gd name="connsiteY94" fmla="*/ 124549 h 187021"/>
                <a:gd name="connsiteX95" fmla="*/ 606141 w 1822831"/>
                <a:gd name="connsiteY95" fmla="*/ 117037 h 187021"/>
                <a:gd name="connsiteX96" fmla="*/ 600127 w 1822831"/>
                <a:gd name="connsiteY96" fmla="*/ 107547 h 187021"/>
                <a:gd name="connsiteX97" fmla="*/ 598123 w 1822831"/>
                <a:gd name="connsiteY97" fmla="*/ 94895 h 187021"/>
                <a:gd name="connsiteX98" fmla="*/ 602533 w 1822831"/>
                <a:gd name="connsiteY98" fmla="*/ 79079 h 187021"/>
                <a:gd name="connsiteX99" fmla="*/ 613757 w 1822831"/>
                <a:gd name="connsiteY99" fmla="*/ 67612 h 187021"/>
                <a:gd name="connsiteX100" fmla="*/ 630194 w 1822831"/>
                <a:gd name="connsiteY100" fmla="*/ 60495 h 187021"/>
                <a:gd name="connsiteX101" fmla="*/ 649035 w 1822831"/>
                <a:gd name="connsiteY101" fmla="*/ 58123 h 187021"/>
                <a:gd name="connsiteX102" fmla="*/ 679904 w 1822831"/>
                <a:gd name="connsiteY102" fmla="*/ 63263 h 187021"/>
                <a:gd name="connsiteX103" fmla="*/ 679904 w 1822831"/>
                <a:gd name="connsiteY103" fmla="*/ 87382 h 187021"/>
                <a:gd name="connsiteX104" fmla="*/ 649837 w 1822831"/>
                <a:gd name="connsiteY104" fmla="*/ 78684 h 187021"/>
                <a:gd name="connsiteX105" fmla="*/ 640216 w 1822831"/>
                <a:gd name="connsiteY105" fmla="*/ 79870 h 187021"/>
                <a:gd name="connsiteX106" fmla="*/ 633000 w 1822831"/>
                <a:gd name="connsiteY106" fmla="*/ 83033 h 187021"/>
                <a:gd name="connsiteX107" fmla="*/ 628189 w 1822831"/>
                <a:gd name="connsiteY107" fmla="*/ 87778 h 187021"/>
                <a:gd name="connsiteX108" fmla="*/ 626586 w 1822831"/>
                <a:gd name="connsiteY108" fmla="*/ 93709 h 187021"/>
                <a:gd name="connsiteX109" fmla="*/ 628189 w 1822831"/>
                <a:gd name="connsiteY109" fmla="*/ 100430 h 187021"/>
                <a:gd name="connsiteX110" fmla="*/ 633000 w 1822831"/>
                <a:gd name="connsiteY110" fmla="*/ 105175 h 187021"/>
                <a:gd name="connsiteX111" fmla="*/ 641018 w 1822831"/>
                <a:gd name="connsiteY111" fmla="*/ 109129 h 187021"/>
                <a:gd name="connsiteX112" fmla="*/ 651842 w 1822831"/>
                <a:gd name="connsiteY112" fmla="*/ 113083 h 187021"/>
                <a:gd name="connsiteX113" fmla="*/ 666274 w 1822831"/>
                <a:gd name="connsiteY113" fmla="*/ 119805 h 187021"/>
                <a:gd name="connsiteX114" fmla="*/ 677097 w 1822831"/>
                <a:gd name="connsiteY114" fmla="*/ 127317 h 187021"/>
                <a:gd name="connsiteX115" fmla="*/ 683912 w 1822831"/>
                <a:gd name="connsiteY115" fmla="*/ 137202 h 187021"/>
                <a:gd name="connsiteX116" fmla="*/ 686318 w 1822831"/>
                <a:gd name="connsiteY116" fmla="*/ 150250 h 187021"/>
                <a:gd name="connsiteX117" fmla="*/ 681908 w 1822831"/>
                <a:gd name="connsiteY117" fmla="*/ 166461 h 187021"/>
                <a:gd name="connsiteX118" fmla="*/ 670282 w 1822831"/>
                <a:gd name="connsiteY118" fmla="*/ 177928 h 187021"/>
                <a:gd name="connsiteX119" fmla="*/ 653445 w 1822831"/>
                <a:gd name="connsiteY119" fmla="*/ 184649 h 187021"/>
                <a:gd name="connsiteX120" fmla="*/ 633401 w 1822831"/>
                <a:gd name="connsiteY120" fmla="*/ 187022 h 187021"/>
                <a:gd name="connsiteX121" fmla="*/ 597321 w 1822831"/>
                <a:gd name="connsiteY121" fmla="*/ 179905 h 187021"/>
                <a:gd name="connsiteX122" fmla="*/ 597321 w 1822831"/>
                <a:gd name="connsiteY122" fmla="*/ 179905 h 187021"/>
                <a:gd name="connsiteX123" fmla="*/ 758077 w 1822831"/>
                <a:gd name="connsiteY123" fmla="*/ 186626 h 187021"/>
                <a:gd name="connsiteX124" fmla="*/ 711975 w 1822831"/>
                <a:gd name="connsiteY124" fmla="*/ 169624 h 187021"/>
                <a:gd name="connsiteX125" fmla="*/ 694736 w 1822831"/>
                <a:gd name="connsiteY125" fmla="*/ 124154 h 187021"/>
                <a:gd name="connsiteX126" fmla="*/ 712776 w 1822831"/>
                <a:gd name="connsiteY126" fmla="*/ 75916 h 187021"/>
                <a:gd name="connsiteX127" fmla="*/ 760883 w 1822831"/>
                <a:gd name="connsiteY127" fmla="*/ 58518 h 187021"/>
                <a:gd name="connsiteX128" fmla="*/ 806183 w 1822831"/>
                <a:gd name="connsiteY128" fmla="*/ 75520 h 187021"/>
                <a:gd name="connsiteX129" fmla="*/ 822619 w 1822831"/>
                <a:gd name="connsiteY129" fmla="*/ 122177 h 187021"/>
                <a:gd name="connsiteX130" fmla="*/ 804980 w 1822831"/>
                <a:gd name="connsiteY130" fmla="*/ 169229 h 187021"/>
                <a:gd name="connsiteX131" fmla="*/ 758077 w 1822831"/>
                <a:gd name="connsiteY131" fmla="*/ 186626 h 187021"/>
                <a:gd name="connsiteX132" fmla="*/ 759680 w 1822831"/>
                <a:gd name="connsiteY132" fmla="*/ 80660 h 187021"/>
                <a:gd name="connsiteX133" fmla="*/ 733623 w 1822831"/>
                <a:gd name="connsiteY133" fmla="*/ 92127 h 187021"/>
                <a:gd name="connsiteX134" fmla="*/ 724001 w 1822831"/>
                <a:gd name="connsiteY134" fmla="*/ 123363 h 187021"/>
                <a:gd name="connsiteX135" fmla="*/ 733623 w 1822831"/>
                <a:gd name="connsiteY135" fmla="*/ 153808 h 187021"/>
                <a:gd name="connsiteX136" fmla="*/ 759680 w 1822831"/>
                <a:gd name="connsiteY136" fmla="*/ 164880 h 187021"/>
                <a:gd name="connsiteX137" fmla="*/ 785337 w 1822831"/>
                <a:gd name="connsiteY137" fmla="*/ 153808 h 187021"/>
                <a:gd name="connsiteX138" fmla="*/ 794156 w 1822831"/>
                <a:gd name="connsiteY138" fmla="*/ 122968 h 187021"/>
                <a:gd name="connsiteX139" fmla="*/ 785337 w 1822831"/>
                <a:gd name="connsiteY139" fmla="*/ 91732 h 187021"/>
                <a:gd name="connsiteX140" fmla="*/ 759680 w 1822831"/>
                <a:gd name="connsiteY140" fmla="*/ 80660 h 187021"/>
                <a:gd name="connsiteX141" fmla="*/ 908409 w 1822831"/>
                <a:gd name="connsiteY141" fmla="*/ 24910 h 187021"/>
                <a:gd name="connsiteX142" fmla="*/ 895581 w 1822831"/>
                <a:gd name="connsiteY142" fmla="*/ 21747 h 187021"/>
                <a:gd name="connsiteX143" fmla="*/ 875135 w 1822831"/>
                <a:gd name="connsiteY143" fmla="*/ 44680 h 187021"/>
                <a:gd name="connsiteX144" fmla="*/ 875135 w 1822831"/>
                <a:gd name="connsiteY144" fmla="*/ 61286 h 187021"/>
                <a:gd name="connsiteX145" fmla="*/ 903999 w 1822831"/>
                <a:gd name="connsiteY145" fmla="*/ 61286 h 187021"/>
                <a:gd name="connsiteX146" fmla="*/ 903999 w 1822831"/>
                <a:gd name="connsiteY146" fmla="*/ 83033 h 187021"/>
                <a:gd name="connsiteX147" fmla="*/ 875135 w 1822831"/>
                <a:gd name="connsiteY147" fmla="*/ 83033 h 187021"/>
                <a:gd name="connsiteX148" fmla="*/ 875135 w 1822831"/>
                <a:gd name="connsiteY148" fmla="*/ 183858 h 187021"/>
                <a:gd name="connsiteX149" fmla="*/ 847073 w 1822831"/>
                <a:gd name="connsiteY149" fmla="*/ 183858 h 187021"/>
                <a:gd name="connsiteX150" fmla="*/ 847073 w 1822831"/>
                <a:gd name="connsiteY150" fmla="*/ 83033 h 187021"/>
                <a:gd name="connsiteX151" fmla="*/ 825826 w 1822831"/>
                <a:gd name="connsiteY151" fmla="*/ 83033 h 187021"/>
                <a:gd name="connsiteX152" fmla="*/ 825826 w 1822831"/>
                <a:gd name="connsiteY152" fmla="*/ 61286 h 187021"/>
                <a:gd name="connsiteX153" fmla="*/ 847073 w 1822831"/>
                <a:gd name="connsiteY153" fmla="*/ 61286 h 187021"/>
                <a:gd name="connsiteX154" fmla="*/ 847073 w 1822831"/>
                <a:gd name="connsiteY154" fmla="*/ 41516 h 187021"/>
                <a:gd name="connsiteX155" fmla="*/ 859902 w 1822831"/>
                <a:gd name="connsiteY155" fmla="*/ 11071 h 187021"/>
                <a:gd name="connsiteX156" fmla="*/ 891973 w 1822831"/>
                <a:gd name="connsiteY156" fmla="*/ 0 h 187021"/>
                <a:gd name="connsiteX157" fmla="*/ 908409 w 1822831"/>
                <a:gd name="connsiteY157" fmla="*/ 2372 h 187021"/>
                <a:gd name="connsiteX158" fmla="*/ 908409 w 1822831"/>
                <a:gd name="connsiteY158" fmla="*/ 24910 h 187021"/>
                <a:gd name="connsiteX159" fmla="*/ 980569 w 1822831"/>
                <a:gd name="connsiteY159" fmla="*/ 182672 h 187021"/>
                <a:gd name="connsiteX160" fmla="*/ 958921 w 1822831"/>
                <a:gd name="connsiteY160" fmla="*/ 186626 h 187021"/>
                <a:gd name="connsiteX161" fmla="*/ 922841 w 1822831"/>
                <a:gd name="connsiteY161" fmla="*/ 152227 h 187021"/>
                <a:gd name="connsiteX162" fmla="*/ 922841 w 1822831"/>
                <a:gd name="connsiteY162" fmla="*/ 83033 h 187021"/>
                <a:gd name="connsiteX163" fmla="*/ 901995 w 1822831"/>
                <a:gd name="connsiteY163" fmla="*/ 83033 h 187021"/>
                <a:gd name="connsiteX164" fmla="*/ 901995 w 1822831"/>
                <a:gd name="connsiteY164" fmla="*/ 61286 h 187021"/>
                <a:gd name="connsiteX165" fmla="*/ 922841 w 1822831"/>
                <a:gd name="connsiteY165" fmla="*/ 61286 h 187021"/>
                <a:gd name="connsiteX166" fmla="*/ 922841 w 1822831"/>
                <a:gd name="connsiteY166" fmla="*/ 32818 h 187021"/>
                <a:gd name="connsiteX167" fmla="*/ 950903 w 1822831"/>
                <a:gd name="connsiteY167" fmla="*/ 24910 h 187021"/>
                <a:gd name="connsiteX168" fmla="*/ 950903 w 1822831"/>
                <a:gd name="connsiteY168" fmla="*/ 61286 h 187021"/>
                <a:gd name="connsiteX169" fmla="*/ 980569 w 1822831"/>
                <a:gd name="connsiteY169" fmla="*/ 61286 h 187021"/>
                <a:gd name="connsiteX170" fmla="*/ 980569 w 1822831"/>
                <a:gd name="connsiteY170" fmla="*/ 83033 h 187021"/>
                <a:gd name="connsiteX171" fmla="*/ 950903 w 1822831"/>
                <a:gd name="connsiteY171" fmla="*/ 83033 h 187021"/>
                <a:gd name="connsiteX172" fmla="*/ 950903 w 1822831"/>
                <a:gd name="connsiteY172" fmla="*/ 144319 h 187021"/>
                <a:gd name="connsiteX173" fmla="*/ 954912 w 1822831"/>
                <a:gd name="connsiteY173" fmla="*/ 159739 h 187021"/>
                <a:gd name="connsiteX174" fmla="*/ 968141 w 1822831"/>
                <a:gd name="connsiteY174" fmla="*/ 164484 h 187021"/>
                <a:gd name="connsiteX175" fmla="*/ 980569 w 1822831"/>
                <a:gd name="connsiteY175" fmla="*/ 160530 h 187021"/>
                <a:gd name="connsiteX176" fmla="*/ 980569 w 1822831"/>
                <a:gd name="connsiteY176" fmla="*/ 182672 h 187021"/>
                <a:gd name="connsiteX177" fmla="*/ 980569 w 1822831"/>
                <a:gd name="connsiteY177" fmla="*/ 182672 h 187021"/>
                <a:gd name="connsiteX178" fmla="*/ 1045913 w 1822831"/>
                <a:gd name="connsiteY178" fmla="*/ 177137 h 187021"/>
                <a:gd name="connsiteX179" fmla="*/ 1045913 w 1822831"/>
                <a:gd name="connsiteY179" fmla="*/ 147878 h 187021"/>
                <a:gd name="connsiteX180" fmla="*/ 1055534 w 1822831"/>
                <a:gd name="connsiteY180" fmla="*/ 154204 h 187021"/>
                <a:gd name="connsiteX181" fmla="*/ 1067160 w 1822831"/>
                <a:gd name="connsiteY181" fmla="*/ 158949 h 187021"/>
                <a:gd name="connsiteX182" fmla="*/ 1079588 w 1822831"/>
                <a:gd name="connsiteY182" fmla="*/ 162112 h 187021"/>
                <a:gd name="connsiteX183" fmla="*/ 1090812 w 1822831"/>
                <a:gd name="connsiteY183" fmla="*/ 163298 h 187021"/>
                <a:gd name="connsiteX184" fmla="*/ 1118073 w 1822831"/>
                <a:gd name="connsiteY184" fmla="*/ 157367 h 187021"/>
                <a:gd name="connsiteX185" fmla="*/ 1126892 w 1822831"/>
                <a:gd name="connsiteY185" fmla="*/ 139970 h 187021"/>
                <a:gd name="connsiteX186" fmla="*/ 1124086 w 1822831"/>
                <a:gd name="connsiteY186" fmla="*/ 129294 h 187021"/>
                <a:gd name="connsiteX187" fmla="*/ 1115667 w 1822831"/>
                <a:gd name="connsiteY187" fmla="*/ 120991 h 187021"/>
                <a:gd name="connsiteX188" fmla="*/ 1103240 w 1822831"/>
                <a:gd name="connsiteY188" fmla="*/ 113874 h 187021"/>
                <a:gd name="connsiteX189" fmla="*/ 1087605 w 1822831"/>
                <a:gd name="connsiteY189" fmla="*/ 106757 h 187021"/>
                <a:gd name="connsiteX190" fmla="*/ 1071169 w 1822831"/>
                <a:gd name="connsiteY190" fmla="*/ 97267 h 187021"/>
                <a:gd name="connsiteX191" fmla="*/ 1057940 w 1822831"/>
                <a:gd name="connsiteY191" fmla="*/ 86591 h 187021"/>
                <a:gd name="connsiteX192" fmla="*/ 1049120 w 1822831"/>
                <a:gd name="connsiteY192" fmla="*/ 73543 h 187021"/>
                <a:gd name="connsiteX193" fmla="*/ 1045913 w 1822831"/>
                <a:gd name="connsiteY193" fmla="*/ 56541 h 187021"/>
                <a:gd name="connsiteX194" fmla="*/ 1051526 w 1822831"/>
                <a:gd name="connsiteY194" fmla="*/ 35586 h 187021"/>
                <a:gd name="connsiteX195" fmla="*/ 1065957 w 1822831"/>
                <a:gd name="connsiteY195" fmla="*/ 20956 h 187021"/>
                <a:gd name="connsiteX196" fmla="*/ 1086403 w 1822831"/>
                <a:gd name="connsiteY196" fmla="*/ 12257 h 187021"/>
                <a:gd name="connsiteX197" fmla="*/ 1110055 w 1822831"/>
                <a:gd name="connsiteY197" fmla="*/ 9489 h 187021"/>
                <a:gd name="connsiteX198" fmla="*/ 1149743 w 1822831"/>
                <a:gd name="connsiteY198" fmla="*/ 15420 h 187021"/>
                <a:gd name="connsiteX199" fmla="*/ 1149743 w 1822831"/>
                <a:gd name="connsiteY199" fmla="*/ 43493 h 187021"/>
                <a:gd name="connsiteX200" fmla="*/ 1111659 w 1822831"/>
                <a:gd name="connsiteY200" fmla="*/ 32818 h 187021"/>
                <a:gd name="connsiteX201" fmla="*/ 1098830 w 1822831"/>
                <a:gd name="connsiteY201" fmla="*/ 34004 h 187021"/>
                <a:gd name="connsiteX202" fmla="*/ 1087605 w 1822831"/>
                <a:gd name="connsiteY202" fmla="*/ 37958 h 187021"/>
                <a:gd name="connsiteX203" fmla="*/ 1079588 w 1822831"/>
                <a:gd name="connsiteY203" fmla="*/ 45075 h 187021"/>
                <a:gd name="connsiteX204" fmla="*/ 1076381 w 1822831"/>
                <a:gd name="connsiteY204" fmla="*/ 55355 h 187021"/>
                <a:gd name="connsiteX205" fmla="*/ 1078786 w 1822831"/>
                <a:gd name="connsiteY205" fmla="*/ 65240 h 187021"/>
                <a:gd name="connsiteX206" fmla="*/ 1086002 w 1822831"/>
                <a:gd name="connsiteY206" fmla="*/ 72753 h 187021"/>
                <a:gd name="connsiteX207" fmla="*/ 1097227 w 1822831"/>
                <a:gd name="connsiteY207" fmla="*/ 79474 h 187021"/>
                <a:gd name="connsiteX208" fmla="*/ 1112861 w 1822831"/>
                <a:gd name="connsiteY208" fmla="*/ 86591 h 187021"/>
                <a:gd name="connsiteX209" fmla="*/ 1130099 w 1822831"/>
                <a:gd name="connsiteY209" fmla="*/ 96476 h 187021"/>
                <a:gd name="connsiteX210" fmla="*/ 1144130 w 1822831"/>
                <a:gd name="connsiteY210" fmla="*/ 107943 h 187021"/>
                <a:gd name="connsiteX211" fmla="*/ 1153752 w 1822831"/>
                <a:gd name="connsiteY211" fmla="*/ 121782 h 187021"/>
                <a:gd name="connsiteX212" fmla="*/ 1157360 w 1822831"/>
                <a:gd name="connsiteY212" fmla="*/ 139179 h 187021"/>
                <a:gd name="connsiteX213" fmla="*/ 1152148 w 1822831"/>
                <a:gd name="connsiteY213" fmla="*/ 161321 h 187021"/>
                <a:gd name="connsiteX214" fmla="*/ 1137716 w 1822831"/>
                <a:gd name="connsiteY214" fmla="*/ 175951 h 187021"/>
                <a:gd name="connsiteX215" fmla="*/ 1116870 w 1822831"/>
                <a:gd name="connsiteY215" fmla="*/ 184254 h 187021"/>
                <a:gd name="connsiteX216" fmla="*/ 1092015 w 1822831"/>
                <a:gd name="connsiteY216" fmla="*/ 186626 h 187021"/>
                <a:gd name="connsiteX217" fmla="*/ 1081191 w 1822831"/>
                <a:gd name="connsiteY217" fmla="*/ 185835 h 187021"/>
                <a:gd name="connsiteX218" fmla="*/ 1067962 w 1822831"/>
                <a:gd name="connsiteY218" fmla="*/ 183858 h 187021"/>
                <a:gd name="connsiteX219" fmla="*/ 1055534 w 1822831"/>
                <a:gd name="connsiteY219" fmla="*/ 180695 h 187021"/>
                <a:gd name="connsiteX220" fmla="*/ 1045913 w 1822831"/>
                <a:gd name="connsiteY220" fmla="*/ 177137 h 187021"/>
                <a:gd name="connsiteX221" fmla="*/ 1045913 w 1822831"/>
                <a:gd name="connsiteY221" fmla="*/ 177137 h 187021"/>
                <a:gd name="connsiteX222" fmla="*/ 1285242 w 1822831"/>
                <a:gd name="connsiteY222" fmla="*/ 183858 h 187021"/>
                <a:gd name="connsiteX223" fmla="*/ 1257180 w 1822831"/>
                <a:gd name="connsiteY223" fmla="*/ 183858 h 187021"/>
                <a:gd name="connsiteX224" fmla="*/ 1257180 w 1822831"/>
                <a:gd name="connsiteY224" fmla="*/ 164484 h 187021"/>
                <a:gd name="connsiteX225" fmla="*/ 1256780 w 1822831"/>
                <a:gd name="connsiteY225" fmla="*/ 164484 h 187021"/>
                <a:gd name="connsiteX226" fmla="*/ 1218695 w 1822831"/>
                <a:gd name="connsiteY226" fmla="*/ 186626 h 187021"/>
                <a:gd name="connsiteX227" fmla="*/ 1174598 w 1822831"/>
                <a:gd name="connsiteY227" fmla="*/ 134434 h 187021"/>
                <a:gd name="connsiteX228" fmla="*/ 1174598 w 1822831"/>
                <a:gd name="connsiteY228" fmla="*/ 61286 h 187021"/>
                <a:gd name="connsiteX229" fmla="*/ 1202660 w 1822831"/>
                <a:gd name="connsiteY229" fmla="*/ 61286 h 187021"/>
                <a:gd name="connsiteX230" fmla="*/ 1202660 w 1822831"/>
                <a:gd name="connsiteY230" fmla="*/ 131666 h 187021"/>
                <a:gd name="connsiteX231" fmla="*/ 1228717 w 1822831"/>
                <a:gd name="connsiteY231" fmla="*/ 164880 h 187021"/>
                <a:gd name="connsiteX232" fmla="*/ 1249163 w 1822831"/>
                <a:gd name="connsiteY232" fmla="*/ 155785 h 187021"/>
                <a:gd name="connsiteX233" fmla="*/ 1257180 w 1822831"/>
                <a:gd name="connsiteY233" fmla="*/ 132062 h 187021"/>
                <a:gd name="connsiteX234" fmla="*/ 1257180 w 1822831"/>
                <a:gd name="connsiteY234" fmla="*/ 61286 h 187021"/>
                <a:gd name="connsiteX235" fmla="*/ 1285242 w 1822831"/>
                <a:gd name="connsiteY235" fmla="*/ 61286 h 187021"/>
                <a:gd name="connsiteX236" fmla="*/ 1285242 w 1822831"/>
                <a:gd name="connsiteY236" fmla="*/ 183858 h 187021"/>
                <a:gd name="connsiteX237" fmla="*/ 1385063 w 1822831"/>
                <a:gd name="connsiteY237" fmla="*/ 87778 h 187021"/>
                <a:gd name="connsiteX238" fmla="*/ 1370230 w 1822831"/>
                <a:gd name="connsiteY238" fmla="*/ 83824 h 187021"/>
                <a:gd name="connsiteX239" fmla="*/ 1349384 w 1822831"/>
                <a:gd name="connsiteY239" fmla="*/ 94895 h 187021"/>
                <a:gd name="connsiteX240" fmla="*/ 1340966 w 1822831"/>
                <a:gd name="connsiteY240" fmla="*/ 125340 h 187021"/>
                <a:gd name="connsiteX241" fmla="*/ 1340966 w 1822831"/>
                <a:gd name="connsiteY241" fmla="*/ 183858 h 187021"/>
                <a:gd name="connsiteX242" fmla="*/ 1312904 w 1822831"/>
                <a:gd name="connsiteY242" fmla="*/ 183858 h 187021"/>
                <a:gd name="connsiteX243" fmla="*/ 1312904 w 1822831"/>
                <a:gd name="connsiteY243" fmla="*/ 61286 h 187021"/>
                <a:gd name="connsiteX244" fmla="*/ 1340966 w 1822831"/>
                <a:gd name="connsiteY244" fmla="*/ 61286 h 187021"/>
                <a:gd name="connsiteX245" fmla="*/ 1340966 w 1822831"/>
                <a:gd name="connsiteY245" fmla="*/ 86591 h 187021"/>
                <a:gd name="connsiteX246" fmla="*/ 1341366 w 1822831"/>
                <a:gd name="connsiteY246" fmla="*/ 86591 h 187021"/>
                <a:gd name="connsiteX247" fmla="*/ 1354195 w 1822831"/>
                <a:gd name="connsiteY247" fmla="*/ 66426 h 187021"/>
                <a:gd name="connsiteX248" fmla="*/ 1373437 w 1822831"/>
                <a:gd name="connsiteY248" fmla="*/ 59309 h 187021"/>
                <a:gd name="connsiteX249" fmla="*/ 1385063 w 1822831"/>
                <a:gd name="connsiteY249" fmla="*/ 61682 h 187021"/>
                <a:gd name="connsiteX250" fmla="*/ 1385063 w 1822831"/>
                <a:gd name="connsiteY250" fmla="*/ 87778 h 187021"/>
                <a:gd name="connsiteX251" fmla="*/ 1385063 w 1822831"/>
                <a:gd name="connsiteY251" fmla="*/ 87778 h 187021"/>
                <a:gd name="connsiteX252" fmla="*/ 1475263 w 1822831"/>
                <a:gd name="connsiteY252" fmla="*/ 24910 h 187021"/>
                <a:gd name="connsiteX253" fmla="*/ 1462434 w 1822831"/>
                <a:gd name="connsiteY253" fmla="*/ 21747 h 187021"/>
                <a:gd name="connsiteX254" fmla="*/ 1441989 w 1822831"/>
                <a:gd name="connsiteY254" fmla="*/ 44680 h 187021"/>
                <a:gd name="connsiteX255" fmla="*/ 1441989 w 1822831"/>
                <a:gd name="connsiteY255" fmla="*/ 61286 h 187021"/>
                <a:gd name="connsiteX256" fmla="*/ 1470853 w 1822831"/>
                <a:gd name="connsiteY256" fmla="*/ 61286 h 187021"/>
                <a:gd name="connsiteX257" fmla="*/ 1470853 w 1822831"/>
                <a:gd name="connsiteY257" fmla="*/ 83033 h 187021"/>
                <a:gd name="connsiteX258" fmla="*/ 1441989 w 1822831"/>
                <a:gd name="connsiteY258" fmla="*/ 83033 h 187021"/>
                <a:gd name="connsiteX259" fmla="*/ 1441989 w 1822831"/>
                <a:gd name="connsiteY259" fmla="*/ 183858 h 187021"/>
                <a:gd name="connsiteX260" fmla="*/ 1413927 w 1822831"/>
                <a:gd name="connsiteY260" fmla="*/ 183858 h 187021"/>
                <a:gd name="connsiteX261" fmla="*/ 1413927 w 1822831"/>
                <a:gd name="connsiteY261" fmla="*/ 83033 h 187021"/>
                <a:gd name="connsiteX262" fmla="*/ 1392680 w 1822831"/>
                <a:gd name="connsiteY262" fmla="*/ 83033 h 187021"/>
                <a:gd name="connsiteX263" fmla="*/ 1392680 w 1822831"/>
                <a:gd name="connsiteY263" fmla="*/ 61286 h 187021"/>
                <a:gd name="connsiteX264" fmla="*/ 1413927 w 1822831"/>
                <a:gd name="connsiteY264" fmla="*/ 61286 h 187021"/>
                <a:gd name="connsiteX265" fmla="*/ 1413927 w 1822831"/>
                <a:gd name="connsiteY265" fmla="*/ 41516 h 187021"/>
                <a:gd name="connsiteX266" fmla="*/ 1426755 w 1822831"/>
                <a:gd name="connsiteY266" fmla="*/ 11071 h 187021"/>
                <a:gd name="connsiteX267" fmla="*/ 1458826 w 1822831"/>
                <a:gd name="connsiteY267" fmla="*/ 0 h 187021"/>
                <a:gd name="connsiteX268" fmla="*/ 1475263 w 1822831"/>
                <a:gd name="connsiteY268" fmla="*/ 2372 h 187021"/>
                <a:gd name="connsiteX269" fmla="*/ 1475263 w 1822831"/>
                <a:gd name="connsiteY269" fmla="*/ 24910 h 187021"/>
                <a:gd name="connsiteX270" fmla="*/ 1580696 w 1822831"/>
                <a:gd name="connsiteY270" fmla="*/ 183858 h 187021"/>
                <a:gd name="connsiteX271" fmla="*/ 1553436 w 1822831"/>
                <a:gd name="connsiteY271" fmla="*/ 183858 h 187021"/>
                <a:gd name="connsiteX272" fmla="*/ 1553436 w 1822831"/>
                <a:gd name="connsiteY272" fmla="*/ 164880 h 187021"/>
                <a:gd name="connsiteX273" fmla="*/ 1553035 w 1822831"/>
                <a:gd name="connsiteY273" fmla="*/ 164880 h 187021"/>
                <a:gd name="connsiteX274" fmla="*/ 1515351 w 1822831"/>
                <a:gd name="connsiteY274" fmla="*/ 187022 h 187021"/>
                <a:gd name="connsiteX275" fmla="*/ 1486487 w 1822831"/>
                <a:gd name="connsiteY275" fmla="*/ 177137 h 187021"/>
                <a:gd name="connsiteX276" fmla="*/ 1476064 w 1822831"/>
                <a:gd name="connsiteY276" fmla="*/ 151041 h 187021"/>
                <a:gd name="connsiteX277" fmla="*/ 1516554 w 1822831"/>
                <a:gd name="connsiteY277" fmla="*/ 110710 h 187021"/>
                <a:gd name="connsiteX278" fmla="*/ 1553436 w 1822831"/>
                <a:gd name="connsiteY278" fmla="*/ 105570 h 187021"/>
                <a:gd name="connsiteX279" fmla="*/ 1528180 w 1822831"/>
                <a:gd name="connsiteY279" fmla="*/ 79474 h 187021"/>
                <a:gd name="connsiteX280" fmla="*/ 1488091 w 1822831"/>
                <a:gd name="connsiteY280" fmla="*/ 94499 h 187021"/>
                <a:gd name="connsiteX281" fmla="*/ 1488091 w 1822831"/>
                <a:gd name="connsiteY281" fmla="*/ 70380 h 187021"/>
                <a:gd name="connsiteX282" fmla="*/ 1533391 w 1822831"/>
                <a:gd name="connsiteY282" fmla="*/ 58914 h 187021"/>
                <a:gd name="connsiteX283" fmla="*/ 1580696 w 1822831"/>
                <a:gd name="connsiteY283" fmla="*/ 104780 h 187021"/>
                <a:gd name="connsiteX284" fmla="*/ 1580696 w 1822831"/>
                <a:gd name="connsiteY284" fmla="*/ 183858 h 187021"/>
                <a:gd name="connsiteX285" fmla="*/ 1580696 w 1822831"/>
                <a:gd name="connsiteY285" fmla="*/ 183858 h 187021"/>
                <a:gd name="connsiteX286" fmla="*/ 1553436 w 1822831"/>
                <a:gd name="connsiteY286" fmla="*/ 123758 h 187021"/>
                <a:gd name="connsiteX287" fmla="*/ 1527378 w 1822831"/>
                <a:gd name="connsiteY287" fmla="*/ 127317 h 187021"/>
                <a:gd name="connsiteX288" fmla="*/ 1508937 w 1822831"/>
                <a:gd name="connsiteY288" fmla="*/ 133248 h 187021"/>
                <a:gd name="connsiteX289" fmla="*/ 1502924 w 1822831"/>
                <a:gd name="connsiteY289" fmla="*/ 148273 h 187021"/>
                <a:gd name="connsiteX290" fmla="*/ 1508536 w 1822831"/>
                <a:gd name="connsiteY290" fmla="*/ 160926 h 187021"/>
                <a:gd name="connsiteX291" fmla="*/ 1523770 w 1822831"/>
                <a:gd name="connsiteY291" fmla="*/ 166066 h 187021"/>
                <a:gd name="connsiteX292" fmla="*/ 1545017 w 1822831"/>
                <a:gd name="connsiteY292" fmla="*/ 156972 h 187021"/>
                <a:gd name="connsiteX293" fmla="*/ 1553436 w 1822831"/>
                <a:gd name="connsiteY293" fmla="*/ 134434 h 187021"/>
                <a:gd name="connsiteX294" fmla="*/ 1553436 w 1822831"/>
                <a:gd name="connsiteY294" fmla="*/ 123758 h 187021"/>
                <a:gd name="connsiteX295" fmla="*/ 1698957 w 1822831"/>
                <a:gd name="connsiteY295" fmla="*/ 178323 h 187021"/>
                <a:gd name="connsiteX296" fmla="*/ 1663679 w 1822831"/>
                <a:gd name="connsiteY296" fmla="*/ 187022 h 187021"/>
                <a:gd name="connsiteX297" fmla="*/ 1619181 w 1822831"/>
                <a:gd name="connsiteY297" fmla="*/ 170020 h 187021"/>
                <a:gd name="connsiteX298" fmla="*/ 1602344 w 1822831"/>
                <a:gd name="connsiteY298" fmla="*/ 125735 h 187021"/>
                <a:gd name="connsiteX299" fmla="*/ 1620784 w 1822831"/>
                <a:gd name="connsiteY299" fmla="*/ 77102 h 187021"/>
                <a:gd name="connsiteX300" fmla="*/ 1669693 w 1822831"/>
                <a:gd name="connsiteY300" fmla="*/ 58914 h 187021"/>
                <a:gd name="connsiteX301" fmla="*/ 1699759 w 1822831"/>
                <a:gd name="connsiteY301" fmla="*/ 64845 h 187021"/>
                <a:gd name="connsiteX302" fmla="*/ 1699759 w 1822831"/>
                <a:gd name="connsiteY302" fmla="*/ 90545 h 187021"/>
                <a:gd name="connsiteX303" fmla="*/ 1672098 w 1822831"/>
                <a:gd name="connsiteY303" fmla="*/ 81056 h 187021"/>
                <a:gd name="connsiteX304" fmla="*/ 1642833 w 1822831"/>
                <a:gd name="connsiteY304" fmla="*/ 92918 h 187021"/>
                <a:gd name="connsiteX305" fmla="*/ 1631208 w 1822831"/>
                <a:gd name="connsiteY305" fmla="*/ 124154 h 187021"/>
                <a:gd name="connsiteX306" fmla="*/ 1642031 w 1822831"/>
                <a:gd name="connsiteY306" fmla="*/ 154204 h 187021"/>
                <a:gd name="connsiteX307" fmla="*/ 1670895 w 1822831"/>
                <a:gd name="connsiteY307" fmla="*/ 165275 h 187021"/>
                <a:gd name="connsiteX308" fmla="*/ 1699759 w 1822831"/>
                <a:gd name="connsiteY308" fmla="*/ 154599 h 187021"/>
                <a:gd name="connsiteX309" fmla="*/ 1699759 w 1822831"/>
                <a:gd name="connsiteY309" fmla="*/ 178323 h 187021"/>
                <a:gd name="connsiteX310" fmla="*/ 1822831 w 1822831"/>
                <a:gd name="connsiteY310" fmla="*/ 130085 h 187021"/>
                <a:gd name="connsiteX311" fmla="*/ 1738244 w 1822831"/>
                <a:gd name="connsiteY311" fmla="*/ 130085 h 187021"/>
                <a:gd name="connsiteX312" fmla="*/ 1749068 w 1822831"/>
                <a:gd name="connsiteY312" fmla="*/ 156181 h 187021"/>
                <a:gd name="connsiteX313" fmla="*/ 1776729 w 1822831"/>
                <a:gd name="connsiteY313" fmla="*/ 165275 h 187021"/>
                <a:gd name="connsiteX314" fmla="*/ 1813210 w 1822831"/>
                <a:gd name="connsiteY314" fmla="*/ 153413 h 187021"/>
                <a:gd name="connsiteX315" fmla="*/ 1813210 w 1822831"/>
                <a:gd name="connsiteY315" fmla="*/ 175951 h 187021"/>
                <a:gd name="connsiteX316" fmla="*/ 1768311 w 1822831"/>
                <a:gd name="connsiteY316" fmla="*/ 186626 h 187021"/>
                <a:gd name="connsiteX317" fmla="*/ 1725416 w 1822831"/>
                <a:gd name="connsiteY317" fmla="*/ 170020 h 187021"/>
                <a:gd name="connsiteX318" fmla="*/ 1709781 w 1822831"/>
                <a:gd name="connsiteY318" fmla="*/ 122968 h 187021"/>
                <a:gd name="connsiteX319" fmla="*/ 1727019 w 1822831"/>
                <a:gd name="connsiteY319" fmla="*/ 76311 h 187021"/>
                <a:gd name="connsiteX320" fmla="*/ 1769513 w 1822831"/>
                <a:gd name="connsiteY320" fmla="*/ 58123 h 187021"/>
                <a:gd name="connsiteX321" fmla="*/ 1808800 w 1822831"/>
                <a:gd name="connsiteY321" fmla="*/ 74334 h 187021"/>
                <a:gd name="connsiteX322" fmla="*/ 1822831 w 1822831"/>
                <a:gd name="connsiteY322" fmla="*/ 119409 h 187021"/>
                <a:gd name="connsiteX323" fmla="*/ 1822831 w 1822831"/>
                <a:gd name="connsiteY323" fmla="*/ 130085 h 187021"/>
                <a:gd name="connsiteX324" fmla="*/ 1795571 w 1822831"/>
                <a:gd name="connsiteY324" fmla="*/ 110315 h 187021"/>
                <a:gd name="connsiteX325" fmla="*/ 1788355 w 1822831"/>
                <a:gd name="connsiteY325" fmla="*/ 86987 h 187021"/>
                <a:gd name="connsiteX326" fmla="*/ 1769113 w 1822831"/>
                <a:gd name="connsiteY326" fmla="*/ 78684 h 187021"/>
                <a:gd name="connsiteX327" fmla="*/ 1748667 w 1822831"/>
                <a:gd name="connsiteY327" fmla="*/ 87382 h 187021"/>
                <a:gd name="connsiteX328" fmla="*/ 1738244 w 1822831"/>
                <a:gd name="connsiteY328" fmla="*/ 110315 h 187021"/>
                <a:gd name="connsiteX329" fmla="*/ 1795571 w 1822831"/>
                <a:gd name="connsiteY329" fmla="*/ 110315 h 187021"/>
                <a:gd name="connsiteX330" fmla="*/ 1795571 w 1822831"/>
                <a:gd name="connsiteY330" fmla="*/ 110315 h 18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Lst>
              <a:rect l="l" t="t" r="r" b="b"/>
              <a:pathLst>
                <a:path w="1822831" h="187021">
                  <a:moveTo>
                    <a:pt x="187615" y="183858"/>
                  </a:moveTo>
                  <a:lnTo>
                    <a:pt x="159152" y="183858"/>
                  </a:lnTo>
                  <a:lnTo>
                    <a:pt x="159152" y="72753"/>
                  </a:lnTo>
                  <a:cubicBezTo>
                    <a:pt x="159152" y="63659"/>
                    <a:pt x="159553" y="52587"/>
                    <a:pt x="160756" y="39539"/>
                  </a:cubicBezTo>
                  <a:lnTo>
                    <a:pt x="160355" y="39539"/>
                  </a:lnTo>
                  <a:cubicBezTo>
                    <a:pt x="158751" y="47052"/>
                    <a:pt x="157148" y="52587"/>
                    <a:pt x="155544" y="55751"/>
                  </a:cubicBezTo>
                  <a:lnTo>
                    <a:pt x="103429" y="183858"/>
                  </a:lnTo>
                  <a:lnTo>
                    <a:pt x="83384" y="183858"/>
                  </a:lnTo>
                  <a:lnTo>
                    <a:pt x="31269" y="56541"/>
                  </a:lnTo>
                  <a:cubicBezTo>
                    <a:pt x="29666" y="52983"/>
                    <a:pt x="28062" y="47052"/>
                    <a:pt x="26459" y="39539"/>
                  </a:cubicBezTo>
                  <a:lnTo>
                    <a:pt x="26058" y="39539"/>
                  </a:lnTo>
                  <a:cubicBezTo>
                    <a:pt x="26859" y="46261"/>
                    <a:pt x="26859" y="57728"/>
                    <a:pt x="26859" y="73148"/>
                  </a:cubicBezTo>
                  <a:lnTo>
                    <a:pt x="26859" y="183858"/>
                  </a:lnTo>
                  <a:lnTo>
                    <a:pt x="0" y="183858"/>
                  </a:lnTo>
                  <a:lnTo>
                    <a:pt x="0" y="12257"/>
                  </a:lnTo>
                  <a:lnTo>
                    <a:pt x="40490" y="12257"/>
                  </a:lnTo>
                  <a:lnTo>
                    <a:pt x="86191" y="126526"/>
                  </a:lnTo>
                  <a:cubicBezTo>
                    <a:pt x="89799" y="135225"/>
                    <a:pt x="91803" y="141947"/>
                    <a:pt x="93006" y="146296"/>
                  </a:cubicBezTo>
                  <a:lnTo>
                    <a:pt x="93807" y="146296"/>
                  </a:lnTo>
                  <a:cubicBezTo>
                    <a:pt x="97015" y="137202"/>
                    <a:pt x="99019" y="130480"/>
                    <a:pt x="101023" y="126131"/>
                  </a:cubicBezTo>
                  <a:lnTo>
                    <a:pt x="147526" y="12257"/>
                  </a:lnTo>
                  <a:lnTo>
                    <a:pt x="186813" y="12257"/>
                  </a:lnTo>
                  <a:lnTo>
                    <a:pt x="186813" y="183858"/>
                  </a:lnTo>
                  <a:close/>
                  <a:moveTo>
                    <a:pt x="232113" y="39539"/>
                  </a:moveTo>
                  <a:cubicBezTo>
                    <a:pt x="227704" y="39539"/>
                    <a:pt x="223695" y="37958"/>
                    <a:pt x="220488" y="35190"/>
                  </a:cubicBezTo>
                  <a:cubicBezTo>
                    <a:pt x="217281" y="32422"/>
                    <a:pt x="215677" y="28468"/>
                    <a:pt x="215677" y="24119"/>
                  </a:cubicBezTo>
                  <a:cubicBezTo>
                    <a:pt x="215677" y="19770"/>
                    <a:pt x="217281" y="15816"/>
                    <a:pt x="220488" y="12653"/>
                  </a:cubicBezTo>
                  <a:cubicBezTo>
                    <a:pt x="223695" y="9489"/>
                    <a:pt x="227704" y="8303"/>
                    <a:pt x="232113" y="8303"/>
                  </a:cubicBezTo>
                  <a:cubicBezTo>
                    <a:pt x="236924" y="8303"/>
                    <a:pt x="240933" y="9885"/>
                    <a:pt x="244140" y="12653"/>
                  </a:cubicBezTo>
                  <a:cubicBezTo>
                    <a:pt x="247347" y="15816"/>
                    <a:pt x="248951" y="19374"/>
                    <a:pt x="248951" y="24119"/>
                  </a:cubicBezTo>
                  <a:cubicBezTo>
                    <a:pt x="248951" y="28468"/>
                    <a:pt x="247347" y="32027"/>
                    <a:pt x="244140" y="35190"/>
                  </a:cubicBezTo>
                  <a:cubicBezTo>
                    <a:pt x="240933" y="38353"/>
                    <a:pt x="236924" y="39539"/>
                    <a:pt x="232113" y="39539"/>
                  </a:cubicBezTo>
                  <a:close/>
                  <a:moveTo>
                    <a:pt x="246144" y="183858"/>
                  </a:moveTo>
                  <a:lnTo>
                    <a:pt x="218082" y="183858"/>
                  </a:lnTo>
                  <a:lnTo>
                    <a:pt x="218082" y="61286"/>
                  </a:lnTo>
                  <a:lnTo>
                    <a:pt x="246144" y="61286"/>
                  </a:lnTo>
                  <a:lnTo>
                    <a:pt x="246144" y="183858"/>
                  </a:lnTo>
                  <a:close/>
                  <a:moveTo>
                    <a:pt x="362802" y="178323"/>
                  </a:moveTo>
                  <a:cubicBezTo>
                    <a:pt x="352780" y="183858"/>
                    <a:pt x="341155" y="187022"/>
                    <a:pt x="327524" y="187022"/>
                  </a:cubicBezTo>
                  <a:cubicBezTo>
                    <a:pt x="309084" y="187022"/>
                    <a:pt x="294251" y="181486"/>
                    <a:pt x="283026" y="170020"/>
                  </a:cubicBezTo>
                  <a:cubicBezTo>
                    <a:pt x="271801" y="158553"/>
                    <a:pt x="266189" y="143924"/>
                    <a:pt x="266189" y="125735"/>
                  </a:cubicBezTo>
                  <a:cubicBezTo>
                    <a:pt x="266189" y="105570"/>
                    <a:pt x="272202" y="89359"/>
                    <a:pt x="284629" y="77102"/>
                  </a:cubicBezTo>
                  <a:cubicBezTo>
                    <a:pt x="296656" y="64845"/>
                    <a:pt x="313092" y="58914"/>
                    <a:pt x="333538" y="58914"/>
                  </a:cubicBezTo>
                  <a:cubicBezTo>
                    <a:pt x="344762" y="58914"/>
                    <a:pt x="354785" y="60891"/>
                    <a:pt x="363604" y="64845"/>
                  </a:cubicBezTo>
                  <a:lnTo>
                    <a:pt x="363604" y="90545"/>
                  </a:lnTo>
                  <a:cubicBezTo>
                    <a:pt x="354785" y="84219"/>
                    <a:pt x="345564" y="81056"/>
                    <a:pt x="335943" y="81056"/>
                  </a:cubicBezTo>
                  <a:cubicBezTo>
                    <a:pt x="323916" y="81056"/>
                    <a:pt x="314295" y="85010"/>
                    <a:pt x="306678" y="92918"/>
                  </a:cubicBezTo>
                  <a:cubicBezTo>
                    <a:pt x="299061" y="100826"/>
                    <a:pt x="295053" y="111106"/>
                    <a:pt x="295053" y="124154"/>
                  </a:cubicBezTo>
                  <a:cubicBezTo>
                    <a:pt x="295053" y="136807"/>
                    <a:pt x="298661" y="146691"/>
                    <a:pt x="305876" y="154204"/>
                  </a:cubicBezTo>
                  <a:cubicBezTo>
                    <a:pt x="313092" y="161716"/>
                    <a:pt x="322714" y="165275"/>
                    <a:pt x="334740" y="165275"/>
                  </a:cubicBezTo>
                  <a:cubicBezTo>
                    <a:pt x="344762" y="165275"/>
                    <a:pt x="354384" y="161716"/>
                    <a:pt x="363203" y="154599"/>
                  </a:cubicBezTo>
                  <a:lnTo>
                    <a:pt x="362802" y="178323"/>
                  </a:lnTo>
                  <a:lnTo>
                    <a:pt x="362802" y="178323"/>
                  </a:lnTo>
                  <a:close/>
                  <a:moveTo>
                    <a:pt x="457412" y="87778"/>
                  </a:moveTo>
                  <a:cubicBezTo>
                    <a:pt x="453804" y="85010"/>
                    <a:pt x="448993" y="83824"/>
                    <a:pt x="442579" y="83824"/>
                  </a:cubicBezTo>
                  <a:cubicBezTo>
                    <a:pt x="434160" y="83824"/>
                    <a:pt x="427345" y="87382"/>
                    <a:pt x="421733" y="94895"/>
                  </a:cubicBezTo>
                  <a:cubicBezTo>
                    <a:pt x="416120" y="102407"/>
                    <a:pt x="413314" y="112292"/>
                    <a:pt x="413314" y="125340"/>
                  </a:cubicBezTo>
                  <a:lnTo>
                    <a:pt x="413314" y="183858"/>
                  </a:lnTo>
                  <a:lnTo>
                    <a:pt x="385252" y="183858"/>
                  </a:lnTo>
                  <a:lnTo>
                    <a:pt x="385252" y="61286"/>
                  </a:lnTo>
                  <a:lnTo>
                    <a:pt x="413314" y="61286"/>
                  </a:lnTo>
                  <a:lnTo>
                    <a:pt x="413314" y="86591"/>
                  </a:lnTo>
                  <a:lnTo>
                    <a:pt x="413715" y="86591"/>
                  </a:lnTo>
                  <a:cubicBezTo>
                    <a:pt x="416521" y="77893"/>
                    <a:pt x="420530" y="71171"/>
                    <a:pt x="426543" y="66426"/>
                  </a:cubicBezTo>
                  <a:cubicBezTo>
                    <a:pt x="432156" y="61682"/>
                    <a:pt x="438570" y="59309"/>
                    <a:pt x="445786" y="59309"/>
                  </a:cubicBezTo>
                  <a:cubicBezTo>
                    <a:pt x="450997" y="59309"/>
                    <a:pt x="454605" y="60100"/>
                    <a:pt x="457412" y="61682"/>
                  </a:cubicBezTo>
                  <a:lnTo>
                    <a:pt x="457412" y="87778"/>
                  </a:lnTo>
                  <a:lnTo>
                    <a:pt x="457412" y="87778"/>
                  </a:lnTo>
                  <a:close/>
                  <a:moveTo>
                    <a:pt x="521153" y="186626"/>
                  </a:moveTo>
                  <a:cubicBezTo>
                    <a:pt x="501910" y="186626"/>
                    <a:pt x="486676" y="181091"/>
                    <a:pt x="475051" y="169624"/>
                  </a:cubicBezTo>
                  <a:cubicBezTo>
                    <a:pt x="463425" y="158158"/>
                    <a:pt x="457812" y="143133"/>
                    <a:pt x="457812" y="124154"/>
                  </a:cubicBezTo>
                  <a:cubicBezTo>
                    <a:pt x="457812" y="103593"/>
                    <a:pt x="463826" y="87382"/>
                    <a:pt x="475852" y="75916"/>
                  </a:cubicBezTo>
                  <a:cubicBezTo>
                    <a:pt x="487879" y="64449"/>
                    <a:pt x="503914" y="58518"/>
                    <a:pt x="523959" y="58518"/>
                  </a:cubicBezTo>
                  <a:cubicBezTo>
                    <a:pt x="543602" y="58518"/>
                    <a:pt x="558435" y="64054"/>
                    <a:pt x="569259" y="75520"/>
                  </a:cubicBezTo>
                  <a:cubicBezTo>
                    <a:pt x="580083" y="86591"/>
                    <a:pt x="585695" y="102407"/>
                    <a:pt x="585695" y="122177"/>
                  </a:cubicBezTo>
                  <a:cubicBezTo>
                    <a:pt x="585695" y="141551"/>
                    <a:pt x="579682" y="157367"/>
                    <a:pt x="568056" y="169229"/>
                  </a:cubicBezTo>
                  <a:cubicBezTo>
                    <a:pt x="556431" y="180695"/>
                    <a:pt x="540796" y="186626"/>
                    <a:pt x="521153" y="186626"/>
                  </a:cubicBezTo>
                  <a:close/>
                  <a:moveTo>
                    <a:pt x="522355" y="80660"/>
                  </a:moveTo>
                  <a:cubicBezTo>
                    <a:pt x="511130" y="80660"/>
                    <a:pt x="502712" y="84614"/>
                    <a:pt x="496298" y="92127"/>
                  </a:cubicBezTo>
                  <a:cubicBezTo>
                    <a:pt x="489883" y="99639"/>
                    <a:pt x="486676" y="110315"/>
                    <a:pt x="486676" y="123363"/>
                  </a:cubicBezTo>
                  <a:cubicBezTo>
                    <a:pt x="486676" y="136016"/>
                    <a:pt x="489883" y="146296"/>
                    <a:pt x="496298" y="153808"/>
                  </a:cubicBezTo>
                  <a:cubicBezTo>
                    <a:pt x="502712" y="161321"/>
                    <a:pt x="511531" y="164880"/>
                    <a:pt x="522355" y="164880"/>
                  </a:cubicBezTo>
                  <a:cubicBezTo>
                    <a:pt x="533580" y="164880"/>
                    <a:pt x="541999" y="161321"/>
                    <a:pt x="548012" y="153808"/>
                  </a:cubicBezTo>
                  <a:cubicBezTo>
                    <a:pt x="554025" y="146691"/>
                    <a:pt x="556832" y="136016"/>
                    <a:pt x="556832" y="122968"/>
                  </a:cubicBezTo>
                  <a:cubicBezTo>
                    <a:pt x="556832" y="109524"/>
                    <a:pt x="553624" y="99244"/>
                    <a:pt x="548012" y="91732"/>
                  </a:cubicBezTo>
                  <a:cubicBezTo>
                    <a:pt x="542400" y="84219"/>
                    <a:pt x="533580" y="80660"/>
                    <a:pt x="522355" y="80660"/>
                  </a:cubicBezTo>
                  <a:close/>
                  <a:moveTo>
                    <a:pt x="597321" y="179905"/>
                  </a:moveTo>
                  <a:lnTo>
                    <a:pt x="597321" y="154204"/>
                  </a:lnTo>
                  <a:cubicBezTo>
                    <a:pt x="607744" y="162112"/>
                    <a:pt x="619370" y="166066"/>
                    <a:pt x="632198" y="166066"/>
                  </a:cubicBezTo>
                  <a:cubicBezTo>
                    <a:pt x="649035" y="166066"/>
                    <a:pt x="657855" y="160926"/>
                    <a:pt x="657855" y="151041"/>
                  </a:cubicBezTo>
                  <a:cubicBezTo>
                    <a:pt x="657855" y="148273"/>
                    <a:pt x="657053" y="145901"/>
                    <a:pt x="655850" y="143924"/>
                  </a:cubicBezTo>
                  <a:cubicBezTo>
                    <a:pt x="654247" y="141947"/>
                    <a:pt x="652242" y="140365"/>
                    <a:pt x="649837" y="138783"/>
                  </a:cubicBezTo>
                  <a:cubicBezTo>
                    <a:pt x="647432" y="137202"/>
                    <a:pt x="644626" y="136016"/>
                    <a:pt x="641018" y="134830"/>
                  </a:cubicBezTo>
                  <a:cubicBezTo>
                    <a:pt x="637410" y="133643"/>
                    <a:pt x="633802" y="132457"/>
                    <a:pt x="629793" y="130876"/>
                  </a:cubicBezTo>
                  <a:cubicBezTo>
                    <a:pt x="624581" y="128899"/>
                    <a:pt x="620172" y="126922"/>
                    <a:pt x="616163" y="124549"/>
                  </a:cubicBezTo>
                  <a:cubicBezTo>
                    <a:pt x="612154" y="122177"/>
                    <a:pt x="608546" y="119805"/>
                    <a:pt x="606141" y="117037"/>
                  </a:cubicBezTo>
                  <a:cubicBezTo>
                    <a:pt x="603334" y="114269"/>
                    <a:pt x="601330" y="111106"/>
                    <a:pt x="600127" y="107547"/>
                  </a:cubicBezTo>
                  <a:cubicBezTo>
                    <a:pt x="598925" y="103989"/>
                    <a:pt x="598123" y="99639"/>
                    <a:pt x="598123" y="94895"/>
                  </a:cubicBezTo>
                  <a:cubicBezTo>
                    <a:pt x="598123" y="88964"/>
                    <a:pt x="599726" y="83824"/>
                    <a:pt x="602533" y="79079"/>
                  </a:cubicBezTo>
                  <a:cubicBezTo>
                    <a:pt x="605339" y="74730"/>
                    <a:pt x="608947" y="70776"/>
                    <a:pt x="613757" y="67612"/>
                  </a:cubicBezTo>
                  <a:cubicBezTo>
                    <a:pt x="618568" y="64449"/>
                    <a:pt x="624180" y="62077"/>
                    <a:pt x="630194" y="60495"/>
                  </a:cubicBezTo>
                  <a:cubicBezTo>
                    <a:pt x="636207" y="58914"/>
                    <a:pt x="642621" y="58123"/>
                    <a:pt x="649035" y="58123"/>
                  </a:cubicBezTo>
                  <a:cubicBezTo>
                    <a:pt x="660661" y="58123"/>
                    <a:pt x="670683" y="59705"/>
                    <a:pt x="679904" y="63263"/>
                  </a:cubicBezTo>
                  <a:lnTo>
                    <a:pt x="679904" y="87382"/>
                  </a:lnTo>
                  <a:cubicBezTo>
                    <a:pt x="671084" y="81451"/>
                    <a:pt x="661062" y="78684"/>
                    <a:pt x="649837" y="78684"/>
                  </a:cubicBezTo>
                  <a:cubicBezTo>
                    <a:pt x="646229" y="78684"/>
                    <a:pt x="643022" y="79079"/>
                    <a:pt x="640216" y="79870"/>
                  </a:cubicBezTo>
                  <a:cubicBezTo>
                    <a:pt x="637410" y="80660"/>
                    <a:pt x="635004" y="81451"/>
                    <a:pt x="633000" y="83033"/>
                  </a:cubicBezTo>
                  <a:cubicBezTo>
                    <a:pt x="630996" y="84219"/>
                    <a:pt x="629392" y="85801"/>
                    <a:pt x="628189" y="87778"/>
                  </a:cubicBezTo>
                  <a:cubicBezTo>
                    <a:pt x="626987" y="89755"/>
                    <a:pt x="626586" y="91732"/>
                    <a:pt x="626586" y="93709"/>
                  </a:cubicBezTo>
                  <a:cubicBezTo>
                    <a:pt x="626586" y="96476"/>
                    <a:pt x="626987" y="98453"/>
                    <a:pt x="628189" y="100430"/>
                  </a:cubicBezTo>
                  <a:cubicBezTo>
                    <a:pt x="629392" y="102407"/>
                    <a:pt x="630996" y="103989"/>
                    <a:pt x="633000" y="105175"/>
                  </a:cubicBezTo>
                  <a:cubicBezTo>
                    <a:pt x="635405" y="106757"/>
                    <a:pt x="637811" y="107943"/>
                    <a:pt x="641018" y="109129"/>
                  </a:cubicBezTo>
                  <a:cubicBezTo>
                    <a:pt x="644225" y="110315"/>
                    <a:pt x="647833" y="111501"/>
                    <a:pt x="651842" y="113083"/>
                  </a:cubicBezTo>
                  <a:cubicBezTo>
                    <a:pt x="657053" y="115060"/>
                    <a:pt x="661864" y="117432"/>
                    <a:pt x="666274" y="119805"/>
                  </a:cubicBezTo>
                  <a:cubicBezTo>
                    <a:pt x="670683" y="122177"/>
                    <a:pt x="674291" y="124549"/>
                    <a:pt x="677097" y="127317"/>
                  </a:cubicBezTo>
                  <a:cubicBezTo>
                    <a:pt x="679904" y="130085"/>
                    <a:pt x="682309" y="133248"/>
                    <a:pt x="683912" y="137202"/>
                  </a:cubicBezTo>
                  <a:cubicBezTo>
                    <a:pt x="685516" y="140760"/>
                    <a:pt x="686318" y="145505"/>
                    <a:pt x="686318" y="150250"/>
                  </a:cubicBezTo>
                  <a:cubicBezTo>
                    <a:pt x="686318" y="156576"/>
                    <a:pt x="684714" y="161716"/>
                    <a:pt x="681908" y="166461"/>
                  </a:cubicBezTo>
                  <a:cubicBezTo>
                    <a:pt x="679102" y="171206"/>
                    <a:pt x="675093" y="174764"/>
                    <a:pt x="670282" y="177928"/>
                  </a:cubicBezTo>
                  <a:cubicBezTo>
                    <a:pt x="665472" y="181091"/>
                    <a:pt x="659859" y="183068"/>
                    <a:pt x="653445" y="184649"/>
                  </a:cubicBezTo>
                  <a:cubicBezTo>
                    <a:pt x="647031" y="186231"/>
                    <a:pt x="640216" y="187022"/>
                    <a:pt x="633401" y="187022"/>
                  </a:cubicBezTo>
                  <a:cubicBezTo>
                    <a:pt x="618969" y="186626"/>
                    <a:pt x="607343" y="184649"/>
                    <a:pt x="597321" y="179905"/>
                  </a:cubicBezTo>
                  <a:lnTo>
                    <a:pt x="597321" y="179905"/>
                  </a:lnTo>
                  <a:close/>
                  <a:moveTo>
                    <a:pt x="758077" y="186626"/>
                  </a:moveTo>
                  <a:cubicBezTo>
                    <a:pt x="738834" y="186626"/>
                    <a:pt x="723600" y="181091"/>
                    <a:pt x="711975" y="169624"/>
                  </a:cubicBezTo>
                  <a:cubicBezTo>
                    <a:pt x="700349" y="158158"/>
                    <a:pt x="694736" y="143133"/>
                    <a:pt x="694736" y="124154"/>
                  </a:cubicBezTo>
                  <a:cubicBezTo>
                    <a:pt x="694736" y="103593"/>
                    <a:pt x="700750" y="87382"/>
                    <a:pt x="712776" y="75916"/>
                  </a:cubicBezTo>
                  <a:cubicBezTo>
                    <a:pt x="724803" y="64449"/>
                    <a:pt x="740838" y="58518"/>
                    <a:pt x="760883" y="58518"/>
                  </a:cubicBezTo>
                  <a:cubicBezTo>
                    <a:pt x="780125" y="58518"/>
                    <a:pt x="795359" y="64054"/>
                    <a:pt x="806183" y="75520"/>
                  </a:cubicBezTo>
                  <a:cubicBezTo>
                    <a:pt x="817007" y="86987"/>
                    <a:pt x="822619" y="102407"/>
                    <a:pt x="822619" y="122177"/>
                  </a:cubicBezTo>
                  <a:cubicBezTo>
                    <a:pt x="822619" y="141551"/>
                    <a:pt x="816606" y="157367"/>
                    <a:pt x="804980" y="169229"/>
                  </a:cubicBezTo>
                  <a:cubicBezTo>
                    <a:pt x="793756" y="180695"/>
                    <a:pt x="778121" y="186626"/>
                    <a:pt x="758077" y="186626"/>
                  </a:cubicBezTo>
                  <a:close/>
                  <a:moveTo>
                    <a:pt x="759680" y="80660"/>
                  </a:moveTo>
                  <a:cubicBezTo>
                    <a:pt x="748856" y="80660"/>
                    <a:pt x="740037" y="84614"/>
                    <a:pt x="733623" y="92127"/>
                  </a:cubicBezTo>
                  <a:cubicBezTo>
                    <a:pt x="727208" y="99639"/>
                    <a:pt x="724001" y="110315"/>
                    <a:pt x="724001" y="123363"/>
                  </a:cubicBezTo>
                  <a:cubicBezTo>
                    <a:pt x="724001" y="136016"/>
                    <a:pt x="727208" y="146296"/>
                    <a:pt x="733623" y="153808"/>
                  </a:cubicBezTo>
                  <a:cubicBezTo>
                    <a:pt x="740037" y="161321"/>
                    <a:pt x="748856" y="164880"/>
                    <a:pt x="759680" y="164880"/>
                  </a:cubicBezTo>
                  <a:cubicBezTo>
                    <a:pt x="770905" y="164880"/>
                    <a:pt x="779324" y="161321"/>
                    <a:pt x="785337" y="153808"/>
                  </a:cubicBezTo>
                  <a:cubicBezTo>
                    <a:pt x="791350" y="146691"/>
                    <a:pt x="794156" y="136016"/>
                    <a:pt x="794156" y="122968"/>
                  </a:cubicBezTo>
                  <a:cubicBezTo>
                    <a:pt x="794156" y="109524"/>
                    <a:pt x="791350" y="99244"/>
                    <a:pt x="785337" y="91732"/>
                  </a:cubicBezTo>
                  <a:cubicBezTo>
                    <a:pt x="778923" y="84219"/>
                    <a:pt x="770504" y="80660"/>
                    <a:pt x="759680" y="80660"/>
                  </a:cubicBezTo>
                  <a:close/>
                  <a:moveTo>
                    <a:pt x="908409" y="24910"/>
                  </a:moveTo>
                  <a:cubicBezTo>
                    <a:pt x="904400" y="22933"/>
                    <a:pt x="900391" y="21747"/>
                    <a:pt x="895581" y="21747"/>
                  </a:cubicBezTo>
                  <a:cubicBezTo>
                    <a:pt x="881951" y="21747"/>
                    <a:pt x="875135" y="29259"/>
                    <a:pt x="875135" y="44680"/>
                  </a:cubicBezTo>
                  <a:lnTo>
                    <a:pt x="875135" y="61286"/>
                  </a:lnTo>
                  <a:lnTo>
                    <a:pt x="903999" y="61286"/>
                  </a:lnTo>
                  <a:lnTo>
                    <a:pt x="903999" y="83033"/>
                  </a:lnTo>
                  <a:lnTo>
                    <a:pt x="875135" y="83033"/>
                  </a:lnTo>
                  <a:lnTo>
                    <a:pt x="875135" y="183858"/>
                  </a:lnTo>
                  <a:lnTo>
                    <a:pt x="847073" y="183858"/>
                  </a:lnTo>
                  <a:lnTo>
                    <a:pt x="847073" y="83033"/>
                  </a:lnTo>
                  <a:lnTo>
                    <a:pt x="825826" y="83033"/>
                  </a:lnTo>
                  <a:lnTo>
                    <a:pt x="825826" y="61286"/>
                  </a:lnTo>
                  <a:lnTo>
                    <a:pt x="847073" y="61286"/>
                  </a:lnTo>
                  <a:lnTo>
                    <a:pt x="847073" y="41516"/>
                  </a:lnTo>
                  <a:cubicBezTo>
                    <a:pt x="847073" y="28468"/>
                    <a:pt x="851483" y="18584"/>
                    <a:pt x="859902" y="11071"/>
                  </a:cubicBezTo>
                  <a:cubicBezTo>
                    <a:pt x="868320" y="3559"/>
                    <a:pt x="879144" y="0"/>
                    <a:pt x="891973" y="0"/>
                  </a:cubicBezTo>
                  <a:cubicBezTo>
                    <a:pt x="898788" y="0"/>
                    <a:pt x="904400" y="791"/>
                    <a:pt x="908409" y="2372"/>
                  </a:cubicBezTo>
                  <a:cubicBezTo>
                    <a:pt x="908409" y="1977"/>
                    <a:pt x="908409" y="24910"/>
                    <a:pt x="908409" y="24910"/>
                  </a:cubicBezTo>
                  <a:close/>
                  <a:moveTo>
                    <a:pt x="980569" y="182672"/>
                  </a:moveTo>
                  <a:cubicBezTo>
                    <a:pt x="974956" y="185440"/>
                    <a:pt x="967740" y="186626"/>
                    <a:pt x="958921" y="186626"/>
                  </a:cubicBezTo>
                  <a:cubicBezTo>
                    <a:pt x="934868" y="186626"/>
                    <a:pt x="922841" y="175160"/>
                    <a:pt x="922841" y="152227"/>
                  </a:cubicBezTo>
                  <a:lnTo>
                    <a:pt x="922841" y="83033"/>
                  </a:lnTo>
                  <a:lnTo>
                    <a:pt x="901995" y="83033"/>
                  </a:lnTo>
                  <a:lnTo>
                    <a:pt x="901995" y="61286"/>
                  </a:lnTo>
                  <a:lnTo>
                    <a:pt x="922841" y="61286"/>
                  </a:lnTo>
                  <a:lnTo>
                    <a:pt x="922841" y="32818"/>
                  </a:lnTo>
                  <a:lnTo>
                    <a:pt x="950903" y="24910"/>
                  </a:lnTo>
                  <a:lnTo>
                    <a:pt x="950903" y="61286"/>
                  </a:lnTo>
                  <a:lnTo>
                    <a:pt x="980569" y="61286"/>
                  </a:lnTo>
                  <a:lnTo>
                    <a:pt x="980569" y="83033"/>
                  </a:lnTo>
                  <a:lnTo>
                    <a:pt x="950903" y="83033"/>
                  </a:lnTo>
                  <a:lnTo>
                    <a:pt x="950903" y="144319"/>
                  </a:lnTo>
                  <a:cubicBezTo>
                    <a:pt x="950903" y="151436"/>
                    <a:pt x="952106" y="156576"/>
                    <a:pt x="954912" y="159739"/>
                  </a:cubicBezTo>
                  <a:cubicBezTo>
                    <a:pt x="957718" y="162903"/>
                    <a:pt x="962128" y="164484"/>
                    <a:pt x="968141" y="164484"/>
                  </a:cubicBezTo>
                  <a:cubicBezTo>
                    <a:pt x="972952" y="164484"/>
                    <a:pt x="976961" y="163298"/>
                    <a:pt x="980569" y="160530"/>
                  </a:cubicBezTo>
                  <a:lnTo>
                    <a:pt x="980569" y="182672"/>
                  </a:lnTo>
                  <a:lnTo>
                    <a:pt x="980569" y="182672"/>
                  </a:lnTo>
                  <a:close/>
                  <a:moveTo>
                    <a:pt x="1045913" y="177137"/>
                  </a:moveTo>
                  <a:lnTo>
                    <a:pt x="1045913" y="147878"/>
                  </a:lnTo>
                  <a:cubicBezTo>
                    <a:pt x="1048719" y="150250"/>
                    <a:pt x="1051926" y="152622"/>
                    <a:pt x="1055534" y="154204"/>
                  </a:cubicBezTo>
                  <a:cubicBezTo>
                    <a:pt x="1059142" y="156181"/>
                    <a:pt x="1063151" y="157762"/>
                    <a:pt x="1067160" y="158949"/>
                  </a:cubicBezTo>
                  <a:cubicBezTo>
                    <a:pt x="1071169" y="160135"/>
                    <a:pt x="1075579" y="161321"/>
                    <a:pt x="1079588" y="162112"/>
                  </a:cubicBezTo>
                  <a:cubicBezTo>
                    <a:pt x="1083596" y="162903"/>
                    <a:pt x="1087605" y="163298"/>
                    <a:pt x="1090812" y="163298"/>
                  </a:cubicBezTo>
                  <a:cubicBezTo>
                    <a:pt x="1102839" y="163298"/>
                    <a:pt x="1112059" y="161321"/>
                    <a:pt x="1118073" y="157367"/>
                  </a:cubicBezTo>
                  <a:cubicBezTo>
                    <a:pt x="1124086" y="153413"/>
                    <a:pt x="1126892" y="147482"/>
                    <a:pt x="1126892" y="139970"/>
                  </a:cubicBezTo>
                  <a:cubicBezTo>
                    <a:pt x="1126892" y="136016"/>
                    <a:pt x="1126090" y="132457"/>
                    <a:pt x="1124086" y="129294"/>
                  </a:cubicBezTo>
                  <a:cubicBezTo>
                    <a:pt x="1122082" y="126131"/>
                    <a:pt x="1119275" y="123758"/>
                    <a:pt x="1115667" y="120991"/>
                  </a:cubicBezTo>
                  <a:cubicBezTo>
                    <a:pt x="1112059" y="118618"/>
                    <a:pt x="1108051" y="116246"/>
                    <a:pt x="1103240" y="113874"/>
                  </a:cubicBezTo>
                  <a:cubicBezTo>
                    <a:pt x="1098429" y="111501"/>
                    <a:pt x="1093218" y="109129"/>
                    <a:pt x="1087605" y="106757"/>
                  </a:cubicBezTo>
                  <a:cubicBezTo>
                    <a:pt x="1081592" y="103593"/>
                    <a:pt x="1076381" y="100430"/>
                    <a:pt x="1071169" y="97267"/>
                  </a:cubicBezTo>
                  <a:cubicBezTo>
                    <a:pt x="1065957" y="94104"/>
                    <a:pt x="1061548" y="90545"/>
                    <a:pt x="1057940" y="86591"/>
                  </a:cubicBezTo>
                  <a:cubicBezTo>
                    <a:pt x="1054332" y="82637"/>
                    <a:pt x="1051125" y="78288"/>
                    <a:pt x="1049120" y="73543"/>
                  </a:cubicBezTo>
                  <a:cubicBezTo>
                    <a:pt x="1047116" y="68799"/>
                    <a:pt x="1045913" y="62868"/>
                    <a:pt x="1045913" y="56541"/>
                  </a:cubicBezTo>
                  <a:cubicBezTo>
                    <a:pt x="1045913" y="48634"/>
                    <a:pt x="1047918" y="41516"/>
                    <a:pt x="1051526" y="35586"/>
                  </a:cubicBezTo>
                  <a:cubicBezTo>
                    <a:pt x="1055134" y="29655"/>
                    <a:pt x="1059944" y="24910"/>
                    <a:pt x="1065957" y="20956"/>
                  </a:cubicBezTo>
                  <a:cubicBezTo>
                    <a:pt x="1071971" y="17002"/>
                    <a:pt x="1078786" y="14234"/>
                    <a:pt x="1086403" y="12257"/>
                  </a:cubicBezTo>
                  <a:cubicBezTo>
                    <a:pt x="1094020" y="10280"/>
                    <a:pt x="1102037" y="9489"/>
                    <a:pt x="1110055" y="9489"/>
                  </a:cubicBezTo>
                  <a:cubicBezTo>
                    <a:pt x="1128095" y="9489"/>
                    <a:pt x="1141725" y="11466"/>
                    <a:pt x="1149743" y="15420"/>
                  </a:cubicBezTo>
                  <a:lnTo>
                    <a:pt x="1149743" y="43493"/>
                  </a:lnTo>
                  <a:cubicBezTo>
                    <a:pt x="1139721" y="36376"/>
                    <a:pt x="1127293" y="32818"/>
                    <a:pt x="1111659" y="32818"/>
                  </a:cubicBezTo>
                  <a:cubicBezTo>
                    <a:pt x="1107249" y="32818"/>
                    <a:pt x="1103240" y="33213"/>
                    <a:pt x="1098830" y="34004"/>
                  </a:cubicBezTo>
                  <a:cubicBezTo>
                    <a:pt x="1094821" y="34795"/>
                    <a:pt x="1090812" y="35981"/>
                    <a:pt x="1087605" y="37958"/>
                  </a:cubicBezTo>
                  <a:cubicBezTo>
                    <a:pt x="1084398" y="39935"/>
                    <a:pt x="1081592" y="42307"/>
                    <a:pt x="1079588" y="45075"/>
                  </a:cubicBezTo>
                  <a:cubicBezTo>
                    <a:pt x="1077583" y="47843"/>
                    <a:pt x="1076381" y="51401"/>
                    <a:pt x="1076381" y="55355"/>
                  </a:cubicBezTo>
                  <a:cubicBezTo>
                    <a:pt x="1076381" y="59309"/>
                    <a:pt x="1077182" y="62472"/>
                    <a:pt x="1078786" y="65240"/>
                  </a:cubicBezTo>
                  <a:cubicBezTo>
                    <a:pt x="1080389" y="68008"/>
                    <a:pt x="1082795" y="70776"/>
                    <a:pt x="1086002" y="72753"/>
                  </a:cubicBezTo>
                  <a:cubicBezTo>
                    <a:pt x="1089209" y="75125"/>
                    <a:pt x="1092817" y="77497"/>
                    <a:pt x="1097227" y="79474"/>
                  </a:cubicBezTo>
                  <a:cubicBezTo>
                    <a:pt x="1101636" y="81451"/>
                    <a:pt x="1106848" y="84219"/>
                    <a:pt x="1112861" y="86591"/>
                  </a:cubicBezTo>
                  <a:cubicBezTo>
                    <a:pt x="1118874" y="89755"/>
                    <a:pt x="1124487" y="92918"/>
                    <a:pt x="1130099" y="96476"/>
                  </a:cubicBezTo>
                  <a:cubicBezTo>
                    <a:pt x="1135712" y="100035"/>
                    <a:pt x="1140122" y="103593"/>
                    <a:pt x="1144130" y="107943"/>
                  </a:cubicBezTo>
                  <a:cubicBezTo>
                    <a:pt x="1148139" y="111897"/>
                    <a:pt x="1151346" y="116641"/>
                    <a:pt x="1153752" y="121782"/>
                  </a:cubicBezTo>
                  <a:cubicBezTo>
                    <a:pt x="1156157" y="126922"/>
                    <a:pt x="1157360" y="132457"/>
                    <a:pt x="1157360" y="139179"/>
                  </a:cubicBezTo>
                  <a:cubicBezTo>
                    <a:pt x="1157360" y="147878"/>
                    <a:pt x="1155756" y="155390"/>
                    <a:pt x="1152148" y="161321"/>
                  </a:cubicBezTo>
                  <a:cubicBezTo>
                    <a:pt x="1148540" y="167252"/>
                    <a:pt x="1143729" y="171997"/>
                    <a:pt x="1137716" y="175951"/>
                  </a:cubicBezTo>
                  <a:cubicBezTo>
                    <a:pt x="1131703" y="179509"/>
                    <a:pt x="1124888" y="182277"/>
                    <a:pt x="1116870" y="184254"/>
                  </a:cubicBezTo>
                  <a:cubicBezTo>
                    <a:pt x="1108852" y="186231"/>
                    <a:pt x="1100835" y="186626"/>
                    <a:pt x="1092015" y="186626"/>
                  </a:cubicBezTo>
                  <a:cubicBezTo>
                    <a:pt x="1089209" y="186626"/>
                    <a:pt x="1085601" y="186231"/>
                    <a:pt x="1081191" y="185835"/>
                  </a:cubicBezTo>
                  <a:cubicBezTo>
                    <a:pt x="1076781" y="185440"/>
                    <a:pt x="1072772" y="184649"/>
                    <a:pt x="1067962" y="183858"/>
                  </a:cubicBezTo>
                  <a:cubicBezTo>
                    <a:pt x="1063151" y="183068"/>
                    <a:pt x="1059142" y="181881"/>
                    <a:pt x="1055534" y="180695"/>
                  </a:cubicBezTo>
                  <a:cubicBezTo>
                    <a:pt x="1051526" y="179905"/>
                    <a:pt x="1048719" y="178718"/>
                    <a:pt x="1045913" y="177137"/>
                  </a:cubicBezTo>
                  <a:lnTo>
                    <a:pt x="1045913" y="177137"/>
                  </a:lnTo>
                  <a:close/>
                  <a:moveTo>
                    <a:pt x="1285242" y="183858"/>
                  </a:moveTo>
                  <a:lnTo>
                    <a:pt x="1257180" y="183858"/>
                  </a:lnTo>
                  <a:lnTo>
                    <a:pt x="1257180" y="164484"/>
                  </a:lnTo>
                  <a:lnTo>
                    <a:pt x="1256780" y="164484"/>
                  </a:lnTo>
                  <a:cubicBezTo>
                    <a:pt x="1248762" y="179509"/>
                    <a:pt x="1235933" y="186626"/>
                    <a:pt x="1218695" y="186626"/>
                  </a:cubicBezTo>
                  <a:cubicBezTo>
                    <a:pt x="1189431" y="186626"/>
                    <a:pt x="1174598" y="169229"/>
                    <a:pt x="1174598" y="134434"/>
                  </a:cubicBezTo>
                  <a:lnTo>
                    <a:pt x="1174598" y="61286"/>
                  </a:lnTo>
                  <a:lnTo>
                    <a:pt x="1202660" y="61286"/>
                  </a:lnTo>
                  <a:lnTo>
                    <a:pt x="1202660" y="131666"/>
                  </a:lnTo>
                  <a:cubicBezTo>
                    <a:pt x="1202660" y="153808"/>
                    <a:pt x="1211078" y="164880"/>
                    <a:pt x="1228717" y="164880"/>
                  </a:cubicBezTo>
                  <a:cubicBezTo>
                    <a:pt x="1237136" y="164880"/>
                    <a:pt x="1243951" y="161716"/>
                    <a:pt x="1249163" y="155785"/>
                  </a:cubicBezTo>
                  <a:cubicBezTo>
                    <a:pt x="1254775" y="149855"/>
                    <a:pt x="1257180" y="141947"/>
                    <a:pt x="1257180" y="132062"/>
                  </a:cubicBezTo>
                  <a:lnTo>
                    <a:pt x="1257180" y="61286"/>
                  </a:lnTo>
                  <a:lnTo>
                    <a:pt x="1285242" y="61286"/>
                  </a:lnTo>
                  <a:cubicBezTo>
                    <a:pt x="1285242" y="61286"/>
                    <a:pt x="1285242" y="183858"/>
                    <a:pt x="1285242" y="183858"/>
                  </a:cubicBezTo>
                  <a:close/>
                  <a:moveTo>
                    <a:pt x="1385063" y="87778"/>
                  </a:moveTo>
                  <a:cubicBezTo>
                    <a:pt x="1381455" y="85010"/>
                    <a:pt x="1376645" y="83824"/>
                    <a:pt x="1370230" y="83824"/>
                  </a:cubicBezTo>
                  <a:cubicBezTo>
                    <a:pt x="1361812" y="83824"/>
                    <a:pt x="1354997" y="87382"/>
                    <a:pt x="1349384" y="94895"/>
                  </a:cubicBezTo>
                  <a:cubicBezTo>
                    <a:pt x="1343772" y="102407"/>
                    <a:pt x="1340966" y="112292"/>
                    <a:pt x="1340966" y="125340"/>
                  </a:cubicBezTo>
                  <a:lnTo>
                    <a:pt x="1340966" y="183858"/>
                  </a:lnTo>
                  <a:lnTo>
                    <a:pt x="1312904" y="183858"/>
                  </a:lnTo>
                  <a:lnTo>
                    <a:pt x="1312904" y="61286"/>
                  </a:lnTo>
                  <a:lnTo>
                    <a:pt x="1340966" y="61286"/>
                  </a:lnTo>
                  <a:lnTo>
                    <a:pt x="1340966" y="86591"/>
                  </a:lnTo>
                  <a:lnTo>
                    <a:pt x="1341366" y="86591"/>
                  </a:lnTo>
                  <a:cubicBezTo>
                    <a:pt x="1344173" y="77893"/>
                    <a:pt x="1348182" y="71171"/>
                    <a:pt x="1354195" y="66426"/>
                  </a:cubicBezTo>
                  <a:cubicBezTo>
                    <a:pt x="1360208" y="61682"/>
                    <a:pt x="1366222" y="59309"/>
                    <a:pt x="1373437" y="59309"/>
                  </a:cubicBezTo>
                  <a:cubicBezTo>
                    <a:pt x="1378649" y="59309"/>
                    <a:pt x="1382257" y="60100"/>
                    <a:pt x="1385063" y="61682"/>
                  </a:cubicBezTo>
                  <a:lnTo>
                    <a:pt x="1385063" y="87778"/>
                  </a:lnTo>
                  <a:lnTo>
                    <a:pt x="1385063" y="87778"/>
                  </a:lnTo>
                  <a:close/>
                  <a:moveTo>
                    <a:pt x="1475263" y="24910"/>
                  </a:moveTo>
                  <a:cubicBezTo>
                    <a:pt x="1471254" y="22933"/>
                    <a:pt x="1467245" y="21747"/>
                    <a:pt x="1462434" y="21747"/>
                  </a:cubicBezTo>
                  <a:cubicBezTo>
                    <a:pt x="1448804" y="21747"/>
                    <a:pt x="1441989" y="29259"/>
                    <a:pt x="1441989" y="44680"/>
                  </a:cubicBezTo>
                  <a:lnTo>
                    <a:pt x="1441989" y="61286"/>
                  </a:lnTo>
                  <a:lnTo>
                    <a:pt x="1470853" y="61286"/>
                  </a:lnTo>
                  <a:lnTo>
                    <a:pt x="1470853" y="83033"/>
                  </a:lnTo>
                  <a:lnTo>
                    <a:pt x="1441989" y="83033"/>
                  </a:lnTo>
                  <a:lnTo>
                    <a:pt x="1441989" y="183858"/>
                  </a:lnTo>
                  <a:lnTo>
                    <a:pt x="1413927" y="183858"/>
                  </a:lnTo>
                  <a:lnTo>
                    <a:pt x="1413927" y="83033"/>
                  </a:lnTo>
                  <a:lnTo>
                    <a:pt x="1392680" y="83033"/>
                  </a:lnTo>
                  <a:lnTo>
                    <a:pt x="1392680" y="61286"/>
                  </a:lnTo>
                  <a:lnTo>
                    <a:pt x="1413927" y="61286"/>
                  </a:lnTo>
                  <a:lnTo>
                    <a:pt x="1413927" y="41516"/>
                  </a:lnTo>
                  <a:cubicBezTo>
                    <a:pt x="1413927" y="28468"/>
                    <a:pt x="1418337" y="18584"/>
                    <a:pt x="1426755" y="11071"/>
                  </a:cubicBezTo>
                  <a:cubicBezTo>
                    <a:pt x="1435174" y="3559"/>
                    <a:pt x="1445998" y="0"/>
                    <a:pt x="1458826" y="0"/>
                  </a:cubicBezTo>
                  <a:cubicBezTo>
                    <a:pt x="1465641" y="0"/>
                    <a:pt x="1471254" y="791"/>
                    <a:pt x="1475263" y="2372"/>
                  </a:cubicBezTo>
                  <a:cubicBezTo>
                    <a:pt x="1475263" y="1977"/>
                    <a:pt x="1475263" y="24910"/>
                    <a:pt x="1475263" y="24910"/>
                  </a:cubicBezTo>
                  <a:close/>
                  <a:moveTo>
                    <a:pt x="1580696" y="183858"/>
                  </a:moveTo>
                  <a:lnTo>
                    <a:pt x="1553436" y="183858"/>
                  </a:lnTo>
                  <a:lnTo>
                    <a:pt x="1553436" y="164880"/>
                  </a:lnTo>
                  <a:lnTo>
                    <a:pt x="1553035" y="164880"/>
                  </a:lnTo>
                  <a:cubicBezTo>
                    <a:pt x="1544616" y="179509"/>
                    <a:pt x="1531788" y="187022"/>
                    <a:pt x="1515351" y="187022"/>
                  </a:cubicBezTo>
                  <a:cubicBezTo>
                    <a:pt x="1503325" y="187022"/>
                    <a:pt x="1493703" y="183858"/>
                    <a:pt x="1486487" y="177137"/>
                  </a:cubicBezTo>
                  <a:cubicBezTo>
                    <a:pt x="1479672" y="170415"/>
                    <a:pt x="1476064" y="162112"/>
                    <a:pt x="1476064" y="151041"/>
                  </a:cubicBezTo>
                  <a:cubicBezTo>
                    <a:pt x="1476064" y="127712"/>
                    <a:pt x="1489695" y="114269"/>
                    <a:pt x="1516554" y="110710"/>
                  </a:cubicBezTo>
                  <a:lnTo>
                    <a:pt x="1553436" y="105570"/>
                  </a:lnTo>
                  <a:cubicBezTo>
                    <a:pt x="1553436" y="88173"/>
                    <a:pt x="1545017" y="79474"/>
                    <a:pt x="1528180" y="79474"/>
                  </a:cubicBezTo>
                  <a:cubicBezTo>
                    <a:pt x="1513347" y="79474"/>
                    <a:pt x="1500118" y="84614"/>
                    <a:pt x="1488091" y="94499"/>
                  </a:cubicBezTo>
                  <a:lnTo>
                    <a:pt x="1488091" y="70380"/>
                  </a:lnTo>
                  <a:cubicBezTo>
                    <a:pt x="1501320" y="62868"/>
                    <a:pt x="1516153" y="58914"/>
                    <a:pt x="1533391" y="58914"/>
                  </a:cubicBezTo>
                  <a:cubicBezTo>
                    <a:pt x="1564660" y="58914"/>
                    <a:pt x="1580696" y="74334"/>
                    <a:pt x="1580696" y="104780"/>
                  </a:cubicBezTo>
                  <a:lnTo>
                    <a:pt x="1580696" y="183858"/>
                  </a:lnTo>
                  <a:lnTo>
                    <a:pt x="1580696" y="183858"/>
                  </a:lnTo>
                  <a:close/>
                  <a:moveTo>
                    <a:pt x="1553436" y="123758"/>
                  </a:moveTo>
                  <a:lnTo>
                    <a:pt x="1527378" y="127317"/>
                  </a:lnTo>
                  <a:cubicBezTo>
                    <a:pt x="1519360" y="128503"/>
                    <a:pt x="1513347" y="130480"/>
                    <a:pt x="1508937" y="133248"/>
                  </a:cubicBezTo>
                  <a:cubicBezTo>
                    <a:pt x="1504928" y="136016"/>
                    <a:pt x="1502924" y="141156"/>
                    <a:pt x="1502924" y="148273"/>
                  </a:cubicBezTo>
                  <a:cubicBezTo>
                    <a:pt x="1502924" y="153413"/>
                    <a:pt x="1504928" y="157762"/>
                    <a:pt x="1508536" y="160926"/>
                  </a:cubicBezTo>
                  <a:cubicBezTo>
                    <a:pt x="1512144" y="164089"/>
                    <a:pt x="1517356" y="166066"/>
                    <a:pt x="1523770" y="166066"/>
                  </a:cubicBezTo>
                  <a:cubicBezTo>
                    <a:pt x="1532189" y="166066"/>
                    <a:pt x="1539405" y="162903"/>
                    <a:pt x="1545017" y="156972"/>
                  </a:cubicBezTo>
                  <a:cubicBezTo>
                    <a:pt x="1550629" y="151041"/>
                    <a:pt x="1553436" y="143528"/>
                    <a:pt x="1553436" y="134434"/>
                  </a:cubicBezTo>
                  <a:lnTo>
                    <a:pt x="1553436" y="123758"/>
                  </a:lnTo>
                  <a:close/>
                  <a:moveTo>
                    <a:pt x="1698957" y="178323"/>
                  </a:moveTo>
                  <a:cubicBezTo>
                    <a:pt x="1688935" y="183858"/>
                    <a:pt x="1677309" y="187022"/>
                    <a:pt x="1663679" y="187022"/>
                  </a:cubicBezTo>
                  <a:cubicBezTo>
                    <a:pt x="1645239" y="187022"/>
                    <a:pt x="1630406" y="181486"/>
                    <a:pt x="1619181" y="170020"/>
                  </a:cubicBezTo>
                  <a:cubicBezTo>
                    <a:pt x="1607956" y="158553"/>
                    <a:pt x="1602344" y="143924"/>
                    <a:pt x="1602344" y="125735"/>
                  </a:cubicBezTo>
                  <a:cubicBezTo>
                    <a:pt x="1602344" y="105570"/>
                    <a:pt x="1608357" y="89359"/>
                    <a:pt x="1620784" y="77102"/>
                  </a:cubicBezTo>
                  <a:cubicBezTo>
                    <a:pt x="1632811" y="64845"/>
                    <a:pt x="1649247" y="58914"/>
                    <a:pt x="1669693" y="58914"/>
                  </a:cubicBezTo>
                  <a:cubicBezTo>
                    <a:pt x="1680917" y="58914"/>
                    <a:pt x="1690940" y="60891"/>
                    <a:pt x="1699759" y="64845"/>
                  </a:cubicBezTo>
                  <a:lnTo>
                    <a:pt x="1699759" y="90545"/>
                  </a:lnTo>
                  <a:cubicBezTo>
                    <a:pt x="1690940" y="84219"/>
                    <a:pt x="1681719" y="81056"/>
                    <a:pt x="1672098" y="81056"/>
                  </a:cubicBezTo>
                  <a:cubicBezTo>
                    <a:pt x="1660071" y="81056"/>
                    <a:pt x="1650450" y="85010"/>
                    <a:pt x="1642833" y="92918"/>
                  </a:cubicBezTo>
                  <a:cubicBezTo>
                    <a:pt x="1635216" y="100826"/>
                    <a:pt x="1631208" y="111106"/>
                    <a:pt x="1631208" y="124154"/>
                  </a:cubicBezTo>
                  <a:cubicBezTo>
                    <a:pt x="1631208" y="136807"/>
                    <a:pt x="1634816" y="146691"/>
                    <a:pt x="1642031" y="154204"/>
                  </a:cubicBezTo>
                  <a:cubicBezTo>
                    <a:pt x="1649247" y="161716"/>
                    <a:pt x="1658869" y="165275"/>
                    <a:pt x="1670895" y="165275"/>
                  </a:cubicBezTo>
                  <a:cubicBezTo>
                    <a:pt x="1680917" y="165275"/>
                    <a:pt x="1690539" y="161716"/>
                    <a:pt x="1699759" y="154599"/>
                  </a:cubicBezTo>
                  <a:lnTo>
                    <a:pt x="1699759" y="178323"/>
                  </a:lnTo>
                  <a:close/>
                  <a:moveTo>
                    <a:pt x="1822831" y="130085"/>
                  </a:moveTo>
                  <a:lnTo>
                    <a:pt x="1738244" y="130085"/>
                  </a:lnTo>
                  <a:cubicBezTo>
                    <a:pt x="1738645" y="141551"/>
                    <a:pt x="1742253" y="150250"/>
                    <a:pt x="1749068" y="156181"/>
                  </a:cubicBezTo>
                  <a:cubicBezTo>
                    <a:pt x="1755883" y="162507"/>
                    <a:pt x="1765104" y="165275"/>
                    <a:pt x="1776729" y="165275"/>
                  </a:cubicBezTo>
                  <a:cubicBezTo>
                    <a:pt x="1789959" y="165275"/>
                    <a:pt x="1801985" y="161321"/>
                    <a:pt x="1813210" y="153413"/>
                  </a:cubicBezTo>
                  <a:lnTo>
                    <a:pt x="1813210" y="175951"/>
                  </a:lnTo>
                  <a:cubicBezTo>
                    <a:pt x="1801985" y="183068"/>
                    <a:pt x="1786752" y="186626"/>
                    <a:pt x="1768311" y="186626"/>
                  </a:cubicBezTo>
                  <a:cubicBezTo>
                    <a:pt x="1749870" y="186626"/>
                    <a:pt x="1735839" y="181091"/>
                    <a:pt x="1725416" y="170020"/>
                  </a:cubicBezTo>
                  <a:cubicBezTo>
                    <a:pt x="1714993" y="158949"/>
                    <a:pt x="1709781" y="143133"/>
                    <a:pt x="1709781" y="122968"/>
                  </a:cubicBezTo>
                  <a:cubicBezTo>
                    <a:pt x="1709781" y="103989"/>
                    <a:pt x="1715394" y="88173"/>
                    <a:pt x="1727019" y="76311"/>
                  </a:cubicBezTo>
                  <a:cubicBezTo>
                    <a:pt x="1738244" y="64449"/>
                    <a:pt x="1752676" y="58123"/>
                    <a:pt x="1769513" y="58123"/>
                  </a:cubicBezTo>
                  <a:cubicBezTo>
                    <a:pt x="1786351" y="58123"/>
                    <a:pt x="1799580" y="63659"/>
                    <a:pt x="1808800" y="74334"/>
                  </a:cubicBezTo>
                  <a:cubicBezTo>
                    <a:pt x="1818021" y="85010"/>
                    <a:pt x="1822831" y="100035"/>
                    <a:pt x="1822831" y="119409"/>
                  </a:cubicBezTo>
                  <a:cubicBezTo>
                    <a:pt x="1822831" y="119409"/>
                    <a:pt x="1822831" y="130085"/>
                    <a:pt x="1822831" y="130085"/>
                  </a:cubicBezTo>
                  <a:close/>
                  <a:moveTo>
                    <a:pt x="1795571" y="110315"/>
                  </a:moveTo>
                  <a:cubicBezTo>
                    <a:pt x="1795571" y="100430"/>
                    <a:pt x="1793166" y="92522"/>
                    <a:pt x="1788355" y="86987"/>
                  </a:cubicBezTo>
                  <a:cubicBezTo>
                    <a:pt x="1783544" y="81451"/>
                    <a:pt x="1777130" y="78684"/>
                    <a:pt x="1769113" y="78684"/>
                  </a:cubicBezTo>
                  <a:cubicBezTo>
                    <a:pt x="1761095" y="78684"/>
                    <a:pt x="1754280" y="81451"/>
                    <a:pt x="1748667" y="87382"/>
                  </a:cubicBezTo>
                  <a:cubicBezTo>
                    <a:pt x="1743055" y="93313"/>
                    <a:pt x="1739447" y="100826"/>
                    <a:pt x="1738244" y="110315"/>
                  </a:cubicBezTo>
                  <a:lnTo>
                    <a:pt x="1795571" y="110315"/>
                  </a:lnTo>
                  <a:lnTo>
                    <a:pt x="1795571" y="110315"/>
                  </a:lnTo>
                  <a:close/>
                </a:path>
              </a:pathLst>
            </a:custGeom>
            <a:solidFill>
              <a:schemeClr val="accent4"/>
            </a:solidFill>
            <a:ln w="4001" cap="flat">
              <a:noFill/>
              <a:prstDash val="solid"/>
              <a:miter/>
            </a:ln>
          </p:spPr>
          <p:txBody>
            <a:bodyPr rtlCol="0" anchor="ctr"/>
            <a:lstStyle/>
            <a:p>
              <a:endParaRPr lang="en-CA"/>
            </a:p>
          </p:txBody>
        </p:sp>
        <p:sp>
          <p:nvSpPr>
            <p:cNvPr id="7" name="Freeform: Shape 6">
              <a:extLst>
                <a:ext uri="{FF2B5EF4-FFF2-40B4-BE49-F238E27FC236}">
                  <a16:creationId xmlns:a16="http://schemas.microsoft.com/office/drawing/2014/main" id="{663FF7D3-8EAE-415E-AFF2-4A0E7E44CDFD}"/>
                </a:ext>
              </a:extLst>
            </p:cNvPr>
            <p:cNvSpPr/>
            <p:nvPr/>
          </p:nvSpPr>
          <p:spPr bwMode="black">
            <a:xfrm>
              <a:off x="736536" y="586699"/>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80CC28"/>
            </a:solidFill>
            <a:ln w="4001" cap="flat">
              <a:noFill/>
              <a:prstDash val="solid"/>
              <a:miter/>
            </a:ln>
          </p:spPr>
          <p:txBody>
            <a:bodyPr rtlCol="0" anchor="ctr"/>
            <a:lstStyle/>
            <a:p>
              <a:endParaRPr lang="en-CA"/>
            </a:p>
          </p:txBody>
        </p:sp>
        <p:sp>
          <p:nvSpPr>
            <p:cNvPr id="8" name="Freeform: Shape 7">
              <a:extLst>
                <a:ext uri="{FF2B5EF4-FFF2-40B4-BE49-F238E27FC236}">
                  <a16:creationId xmlns:a16="http://schemas.microsoft.com/office/drawing/2014/main" id="{9EE43575-64D0-459E-9FED-6A88E4758261}"/>
                </a:ext>
              </a:extLst>
            </p:cNvPr>
            <p:cNvSpPr/>
            <p:nvPr/>
          </p:nvSpPr>
          <p:spPr bwMode="black">
            <a:xfrm>
              <a:off x="736536" y="736948"/>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FBBC09"/>
            </a:solidFill>
            <a:ln w="4001" cap="flat">
              <a:noFill/>
              <a:prstDash val="solid"/>
              <a:miter/>
            </a:ln>
          </p:spPr>
          <p:txBody>
            <a:bodyPr rtlCol="0" anchor="ctr"/>
            <a:lstStyle/>
            <a:p>
              <a:endParaRPr lang="en-CA"/>
            </a:p>
          </p:txBody>
        </p:sp>
        <p:sp>
          <p:nvSpPr>
            <p:cNvPr id="9" name="Freeform: Shape 8">
              <a:extLst>
                <a:ext uri="{FF2B5EF4-FFF2-40B4-BE49-F238E27FC236}">
                  <a16:creationId xmlns:a16="http://schemas.microsoft.com/office/drawing/2014/main" id="{7E5EAAAE-677E-40BE-AEB8-26CB1C8EFDAD}"/>
                </a:ext>
              </a:extLst>
            </p:cNvPr>
            <p:cNvSpPr/>
            <p:nvPr/>
          </p:nvSpPr>
          <p:spPr bwMode="black">
            <a:xfrm>
              <a:off x="584200" y="736948"/>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00ADEF"/>
            </a:solidFill>
            <a:ln w="4001" cap="flat">
              <a:noFill/>
              <a:prstDash val="solid"/>
              <a:miter/>
            </a:ln>
          </p:spPr>
          <p:txBody>
            <a:bodyPr rtlCol="0" anchor="ctr"/>
            <a:lstStyle/>
            <a:p>
              <a:endParaRPr lang="en-CA"/>
            </a:p>
          </p:txBody>
        </p:sp>
        <p:sp>
          <p:nvSpPr>
            <p:cNvPr id="10" name="Freeform: Shape 9">
              <a:extLst>
                <a:ext uri="{FF2B5EF4-FFF2-40B4-BE49-F238E27FC236}">
                  <a16:creationId xmlns:a16="http://schemas.microsoft.com/office/drawing/2014/main" id="{B23F96E0-CA4D-4036-AFD4-4437485A3C5E}"/>
                </a:ext>
              </a:extLst>
            </p:cNvPr>
            <p:cNvSpPr/>
            <p:nvPr/>
          </p:nvSpPr>
          <p:spPr bwMode="black">
            <a:xfrm>
              <a:off x="584200" y="586699"/>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F1511B"/>
            </a:solidFill>
            <a:ln w="4001" cap="flat">
              <a:noFill/>
              <a:prstDash val="solid"/>
              <a:miter/>
            </a:ln>
          </p:spPr>
          <p:txBody>
            <a:bodyPr rtlCol="0" anchor="ctr"/>
            <a:lstStyle/>
            <a:p>
              <a:endParaRPr lang="en-CA"/>
            </a:p>
          </p:txBody>
        </p:sp>
      </p:grpSp>
    </p:spTree>
    <p:extLst>
      <p:ext uri="{BB962C8B-B14F-4D97-AF65-F5344CB8AC3E}">
        <p14:creationId xmlns:p14="http://schemas.microsoft.com/office/powerpoint/2010/main" val="22998367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Title team nam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979539"/>
            <a:ext cx="4167887" cy="553998"/>
          </a:xfrm>
        </p:spPr>
        <p:txBody>
          <a:bodyPr anchor="b" anchorCtr="0">
            <a:spAutoFit/>
          </a:bodyPr>
          <a:lstStyle>
            <a:lvl1pPr>
              <a:defRPr>
                <a:solidFill>
                  <a:schemeClr val="tx1"/>
                </a:solidFill>
              </a:defRPr>
            </a:lvl1pPr>
          </a:lstStyle>
          <a:p>
            <a:r>
              <a:rPr lang="en-US"/>
              <a:t>Team name here</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
        <p:nvSpPr>
          <p:cNvPr id="4" name="Picture Placeholder 3">
            <a:extLst>
              <a:ext uri="{FF2B5EF4-FFF2-40B4-BE49-F238E27FC236}">
                <a16:creationId xmlns:a16="http://schemas.microsoft.com/office/drawing/2014/main" id="{CB720463-E4A1-4CBF-B687-4FA9C4C748BF}"/>
              </a:ext>
            </a:extLst>
          </p:cNvPr>
          <p:cNvSpPr>
            <a:spLocks noGrp="1"/>
          </p:cNvSpPr>
          <p:nvPr>
            <p:ph type="pic" sz="quarter" idx="13" hasCustomPrompt="1"/>
          </p:nvPr>
        </p:nvSpPr>
        <p:spPr bwMode="ltGray">
          <a:xfrm>
            <a:off x="5343525" y="0"/>
            <a:ext cx="6848475" cy="6858000"/>
          </a:xfrm>
          <a:blipFill>
            <a:blip r:embed="rId2" cstate="screen">
              <a:extLst>
                <a:ext uri="{28A0092B-C50C-407E-A947-70E740481C1C}">
                  <a14:useLocalDpi xmlns:a14="http://schemas.microsoft.com/office/drawing/2010/main" val="0"/>
                </a:ext>
              </a:extLst>
            </a:blip>
            <a:stretch>
              <a:fillRect/>
            </a:stretch>
          </a:blipFill>
        </p:spPr>
        <p:txBody>
          <a:bodyPr lIns="0" tIns="2377440" rIns="0" anchor="t" anchorCtr="0">
            <a:noAutofit/>
          </a:bodyPr>
          <a:lstStyle>
            <a:lvl1pPr algn="ctr">
              <a:buNone/>
              <a:defRPr lang="en-US" sz="1400" b="1" dirty="0">
                <a:solidFill>
                  <a:srgbClr val="000000"/>
                </a:solidFill>
              </a:defRPr>
            </a:lvl1pPr>
          </a:lstStyle>
          <a:p>
            <a:pPr marL="0" lvl="0" indent="0" algn="ctr">
              <a:buNone/>
            </a:pPr>
            <a:r>
              <a:rPr lang="en-US"/>
              <a:t>Drag &amp; drop your photo here </a:t>
            </a:r>
            <a:br>
              <a:rPr lang="en-US"/>
            </a:br>
            <a:r>
              <a:rPr lang="en-US"/>
              <a:t>or click to tap icon below </a:t>
            </a:r>
            <a:br>
              <a:rPr lang="en-US"/>
            </a:br>
            <a:r>
              <a:rPr lang="en-US"/>
              <a:t>to insert</a:t>
            </a:r>
          </a:p>
        </p:txBody>
      </p:sp>
    </p:spTree>
    <p:extLst>
      <p:ext uri="{BB962C8B-B14F-4D97-AF65-F5344CB8AC3E}">
        <p14:creationId xmlns:p14="http://schemas.microsoft.com/office/powerpoint/2010/main" val="29861379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 Slide with hero image">
    <p:bg bwMode="gray">
      <p:bgPr>
        <a:solidFill>
          <a:schemeClr val="bg1"/>
        </a:solidFill>
        <a:effectLst/>
      </p:bgPr>
    </p:bg>
    <p:spTree>
      <p:nvGrpSpPr>
        <p:cNvPr id="1" name=""/>
        <p:cNvGrpSpPr/>
        <p:nvPr/>
      </p:nvGrpSpPr>
      <p:grpSpPr>
        <a:xfrm>
          <a:off x="0" y="0"/>
          <a:ext cx="0" cy="0"/>
          <a:chOff x="0" y="0"/>
          <a:chExt cx="0" cy="0"/>
        </a:xfrm>
      </p:grpSpPr>
      <p:pic>
        <p:nvPicPr>
          <p:cNvPr id="4" name="Picture 3" descr="A picture containing bedclothes, baby bed&#10;&#10;Description automatically generated">
            <a:extLst>
              <a:ext uri="{FF2B5EF4-FFF2-40B4-BE49-F238E27FC236}">
                <a16:creationId xmlns:a16="http://schemas.microsoft.com/office/drawing/2014/main" id="{42A28AED-8F2D-26C7-424A-9E41E36A3DF6}"/>
              </a:ext>
            </a:extLst>
          </p:cNvPr>
          <p:cNvPicPr>
            <a:picLocks noChangeAspect="1"/>
          </p:cNvPicPr>
          <p:nvPr userDrawn="1"/>
        </p:nvPicPr>
        <p:blipFill>
          <a:blip r:embed="rId2"/>
          <a:stretch>
            <a:fillRect/>
          </a:stretch>
        </p:blipFill>
        <p:spPr>
          <a:xfrm>
            <a:off x="-2016" y="-6"/>
            <a:ext cx="12185400" cy="6858000"/>
          </a:xfrm>
          <a:prstGeom prst="rect">
            <a:avLst/>
          </a:prstGeom>
        </p:spPr>
      </p:pic>
      <p:sp>
        <p:nvSpPr>
          <p:cNvPr id="9" name="Title 1"/>
          <p:cNvSpPr>
            <a:spLocks noGrp="1"/>
          </p:cNvSpPr>
          <p:nvPr>
            <p:ph type="title" hasCustomPrompt="1"/>
          </p:nvPr>
        </p:nvSpPr>
        <p:spPr>
          <a:xfrm>
            <a:off x="584199" y="1345724"/>
            <a:ext cx="8506637" cy="646331"/>
          </a:xfrm>
          <a:noFill/>
        </p:spPr>
        <p:txBody>
          <a:bodyPr wrap="square" lIns="0" tIns="0" rIns="0" bIns="0" anchor="b" anchorCtr="0">
            <a:spAutoFit/>
          </a:bodyPr>
          <a:lstStyle>
            <a:lvl1pPr>
              <a:defRPr sz="4200" spc="-50" baseline="0">
                <a:solidFill>
                  <a:srgbClr val="505050"/>
                </a:solidFill>
                <a:latin typeface="+mj-lt"/>
                <a:cs typeface="Segoe UI" panose="020B0502040204020203" pitchFamily="34" charset="0"/>
              </a:defRPr>
            </a:lvl1pPr>
          </a:lstStyle>
          <a:p>
            <a:r>
              <a:rPr lang="en-US"/>
              <a:t>Event name or presentation title</a:t>
            </a:r>
          </a:p>
        </p:txBody>
      </p:sp>
      <p:sp>
        <p:nvSpPr>
          <p:cNvPr id="5" name="Text Placeholder 4"/>
          <p:cNvSpPr>
            <a:spLocks noGrp="1"/>
          </p:cNvSpPr>
          <p:nvPr>
            <p:ph type="body" sz="quarter" idx="12" hasCustomPrompt="1"/>
          </p:nvPr>
        </p:nvSpPr>
        <p:spPr>
          <a:xfrm>
            <a:off x="584200" y="2388779"/>
            <a:ext cx="4305852" cy="246221"/>
          </a:xfrm>
          <a:noFill/>
        </p:spPr>
        <p:txBody>
          <a:bodyPr wrap="square" lIns="0" tIns="0" rIns="0" bIns="0">
            <a:spAutoFit/>
          </a:bodyPr>
          <a:lstStyle>
            <a:lvl1pPr marL="0" indent="0">
              <a:spcBef>
                <a:spcPts val="0"/>
              </a:spcBef>
              <a:buNone/>
              <a:defRPr sz="1600" spc="0" baseline="0">
                <a:solidFill>
                  <a:srgbClr val="505050"/>
                </a:solidFill>
                <a:latin typeface="+mn-lt"/>
                <a:cs typeface="Segoe UI" panose="020B0502040204020203" pitchFamily="34" charset="0"/>
              </a:defRPr>
            </a:lvl1pPr>
          </a:lstStyle>
          <a:p>
            <a:pPr lvl="0"/>
            <a:r>
              <a:rPr lang="en-US"/>
              <a:t>Speaker name or subtitle text</a:t>
            </a:r>
          </a:p>
        </p:txBody>
      </p:sp>
      <p:grpSp>
        <p:nvGrpSpPr>
          <p:cNvPr id="7" name="Picture 6">
            <a:extLst>
              <a:ext uri="{FF2B5EF4-FFF2-40B4-BE49-F238E27FC236}">
                <a16:creationId xmlns:a16="http://schemas.microsoft.com/office/drawing/2014/main" id="{F6738D2C-14B7-4F2B-8066-6B29A3D52F2D}"/>
              </a:ext>
            </a:extLst>
          </p:cNvPr>
          <p:cNvGrpSpPr/>
          <p:nvPr userDrawn="1"/>
        </p:nvGrpSpPr>
        <p:grpSpPr bwMode="black">
          <a:xfrm>
            <a:off x="584200" y="586699"/>
            <a:ext cx="2806206" cy="288638"/>
            <a:chOff x="584200" y="586699"/>
            <a:chExt cx="2806206" cy="288638"/>
          </a:xfrm>
        </p:grpSpPr>
        <p:sp>
          <p:nvSpPr>
            <p:cNvPr id="8" name="Freeform: Shape 7">
              <a:extLst>
                <a:ext uri="{FF2B5EF4-FFF2-40B4-BE49-F238E27FC236}">
                  <a16:creationId xmlns:a16="http://schemas.microsoft.com/office/drawing/2014/main" id="{181240D5-35E9-4E7B-B39B-4162AB88B5AE}"/>
                </a:ext>
              </a:extLst>
            </p:cNvPr>
            <p:cNvSpPr/>
            <p:nvPr/>
          </p:nvSpPr>
          <p:spPr bwMode="black">
            <a:xfrm>
              <a:off x="961835" y="636123"/>
              <a:ext cx="1822831" cy="187021"/>
            </a:xfrm>
            <a:custGeom>
              <a:avLst/>
              <a:gdLst>
                <a:gd name="connsiteX0" fmla="*/ 187615 w 1822831"/>
                <a:gd name="connsiteY0" fmla="*/ 183858 h 187021"/>
                <a:gd name="connsiteX1" fmla="*/ 159152 w 1822831"/>
                <a:gd name="connsiteY1" fmla="*/ 183858 h 187021"/>
                <a:gd name="connsiteX2" fmla="*/ 159152 w 1822831"/>
                <a:gd name="connsiteY2" fmla="*/ 72753 h 187021"/>
                <a:gd name="connsiteX3" fmla="*/ 160756 w 1822831"/>
                <a:gd name="connsiteY3" fmla="*/ 39539 h 187021"/>
                <a:gd name="connsiteX4" fmla="*/ 160355 w 1822831"/>
                <a:gd name="connsiteY4" fmla="*/ 39539 h 187021"/>
                <a:gd name="connsiteX5" fmla="*/ 155544 w 1822831"/>
                <a:gd name="connsiteY5" fmla="*/ 55751 h 187021"/>
                <a:gd name="connsiteX6" fmla="*/ 103429 w 1822831"/>
                <a:gd name="connsiteY6" fmla="*/ 183858 h 187021"/>
                <a:gd name="connsiteX7" fmla="*/ 83384 w 1822831"/>
                <a:gd name="connsiteY7" fmla="*/ 183858 h 187021"/>
                <a:gd name="connsiteX8" fmla="*/ 31269 w 1822831"/>
                <a:gd name="connsiteY8" fmla="*/ 56541 h 187021"/>
                <a:gd name="connsiteX9" fmla="*/ 26459 w 1822831"/>
                <a:gd name="connsiteY9" fmla="*/ 39539 h 187021"/>
                <a:gd name="connsiteX10" fmla="*/ 26058 w 1822831"/>
                <a:gd name="connsiteY10" fmla="*/ 39539 h 187021"/>
                <a:gd name="connsiteX11" fmla="*/ 26859 w 1822831"/>
                <a:gd name="connsiteY11" fmla="*/ 73148 h 187021"/>
                <a:gd name="connsiteX12" fmla="*/ 26859 w 1822831"/>
                <a:gd name="connsiteY12" fmla="*/ 183858 h 187021"/>
                <a:gd name="connsiteX13" fmla="*/ 0 w 1822831"/>
                <a:gd name="connsiteY13" fmla="*/ 183858 h 187021"/>
                <a:gd name="connsiteX14" fmla="*/ 0 w 1822831"/>
                <a:gd name="connsiteY14" fmla="*/ 12257 h 187021"/>
                <a:gd name="connsiteX15" fmla="*/ 40490 w 1822831"/>
                <a:gd name="connsiteY15" fmla="*/ 12257 h 187021"/>
                <a:gd name="connsiteX16" fmla="*/ 86191 w 1822831"/>
                <a:gd name="connsiteY16" fmla="*/ 126526 h 187021"/>
                <a:gd name="connsiteX17" fmla="*/ 93006 w 1822831"/>
                <a:gd name="connsiteY17" fmla="*/ 146296 h 187021"/>
                <a:gd name="connsiteX18" fmla="*/ 93807 w 1822831"/>
                <a:gd name="connsiteY18" fmla="*/ 146296 h 187021"/>
                <a:gd name="connsiteX19" fmla="*/ 101023 w 1822831"/>
                <a:gd name="connsiteY19" fmla="*/ 126131 h 187021"/>
                <a:gd name="connsiteX20" fmla="*/ 147526 w 1822831"/>
                <a:gd name="connsiteY20" fmla="*/ 12257 h 187021"/>
                <a:gd name="connsiteX21" fmla="*/ 186813 w 1822831"/>
                <a:gd name="connsiteY21" fmla="*/ 12257 h 187021"/>
                <a:gd name="connsiteX22" fmla="*/ 186813 w 1822831"/>
                <a:gd name="connsiteY22" fmla="*/ 183858 h 187021"/>
                <a:gd name="connsiteX23" fmla="*/ 232113 w 1822831"/>
                <a:gd name="connsiteY23" fmla="*/ 39539 h 187021"/>
                <a:gd name="connsiteX24" fmla="*/ 220488 w 1822831"/>
                <a:gd name="connsiteY24" fmla="*/ 35190 h 187021"/>
                <a:gd name="connsiteX25" fmla="*/ 215677 w 1822831"/>
                <a:gd name="connsiteY25" fmla="*/ 24119 h 187021"/>
                <a:gd name="connsiteX26" fmla="*/ 220488 w 1822831"/>
                <a:gd name="connsiteY26" fmla="*/ 12653 h 187021"/>
                <a:gd name="connsiteX27" fmla="*/ 232113 w 1822831"/>
                <a:gd name="connsiteY27" fmla="*/ 8303 h 187021"/>
                <a:gd name="connsiteX28" fmla="*/ 244140 w 1822831"/>
                <a:gd name="connsiteY28" fmla="*/ 12653 h 187021"/>
                <a:gd name="connsiteX29" fmla="*/ 248951 w 1822831"/>
                <a:gd name="connsiteY29" fmla="*/ 24119 h 187021"/>
                <a:gd name="connsiteX30" fmla="*/ 244140 w 1822831"/>
                <a:gd name="connsiteY30" fmla="*/ 35190 h 187021"/>
                <a:gd name="connsiteX31" fmla="*/ 232113 w 1822831"/>
                <a:gd name="connsiteY31" fmla="*/ 39539 h 187021"/>
                <a:gd name="connsiteX32" fmla="*/ 246144 w 1822831"/>
                <a:gd name="connsiteY32" fmla="*/ 183858 h 187021"/>
                <a:gd name="connsiteX33" fmla="*/ 218082 w 1822831"/>
                <a:gd name="connsiteY33" fmla="*/ 183858 h 187021"/>
                <a:gd name="connsiteX34" fmla="*/ 218082 w 1822831"/>
                <a:gd name="connsiteY34" fmla="*/ 61286 h 187021"/>
                <a:gd name="connsiteX35" fmla="*/ 246144 w 1822831"/>
                <a:gd name="connsiteY35" fmla="*/ 61286 h 187021"/>
                <a:gd name="connsiteX36" fmla="*/ 246144 w 1822831"/>
                <a:gd name="connsiteY36" fmla="*/ 183858 h 187021"/>
                <a:gd name="connsiteX37" fmla="*/ 362802 w 1822831"/>
                <a:gd name="connsiteY37" fmla="*/ 178323 h 187021"/>
                <a:gd name="connsiteX38" fmla="*/ 327524 w 1822831"/>
                <a:gd name="connsiteY38" fmla="*/ 187022 h 187021"/>
                <a:gd name="connsiteX39" fmla="*/ 283026 w 1822831"/>
                <a:gd name="connsiteY39" fmla="*/ 170020 h 187021"/>
                <a:gd name="connsiteX40" fmla="*/ 266189 w 1822831"/>
                <a:gd name="connsiteY40" fmla="*/ 125735 h 187021"/>
                <a:gd name="connsiteX41" fmla="*/ 284629 w 1822831"/>
                <a:gd name="connsiteY41" fmla="*/ 77102 h 187021"/>
                <a:gd name="connsiteX42" fmla="*/ 333538 w 1822831"/>
                <a:gd name="connsiteY42" fmla="*/ 58914 h 187021"/>
                <a:gd name="connsiteX43" fmla="*/ 363604 w 1822831"/>
                <a:gd name="connsiteY43" fmla="*/ 64845 h 187021"/>
                <a:gd name="connsiteX44" fmla="*/ 363604 w 1822831"/>
                <a:gd name="connsiteY44" fmla="*/ 90545 h 187021"/>
                <a:gd name="connsiteX45" fmla="*/ 335943 w 1822831"/>
                <a:gd name="connsiteY45" fmla="*/ 81056 h 187021"/>
                <a:gd name="connsiteX46" fmla="*/ 306678 w 1822831"/>
                <a:gd name="connsiteY46" fmla="*/ 92918 h 187021"/>
                <a:gd name="connsiteX47" fmla="*/ 295053 w 1822831"/>
                <a:gd name="connsiteY47" fmla="*/ 124154 h 187021"/>
                <a:gd name="connsiteX48" fmla="*/ 305876 w 1822831"/>
                <a:gd name="connsiteY48" fmla="*/ 154204 h 187021"/>
                <a:gd name="connsiteX49" fmla="*/ 334740 w 1822831"/>
                <a:gd name="connsiteY49" fmla="*/ 165275 h 187021"/>
                <a:gd name="connsiteX50" fmla="*/ 363203 w 1822831"/>
                <a:gd name="connsiteY50" fmla="*/ 154599 h 187021"/>
                <a:gd name="connsiteX51" fmla="*/ 362802 w 1822831"/>
                <a:gd name="connsiteY51" fmla="*/ 178323 h 187021"/>
                <a:gd name="connsiteX52" fmla="*/ 362802 w 1822831"/>
                <a:gd name="connsiteY52" fmla="*/ 178323 h 187021"/>
                <a:gd name="connsiteX53" fmla="*/ 457412 w 1822831"/>
                <a:gd name="connsiteY53" fmla="*/ 87778 h 187021"/>
                <a:gd name="connsiteX54" fmla="*/ 442579 w 1822831"/>
                <a:gd name="connsiteY54" fmla="*/ 83824 h 187021"/>
                <a:gd name="connsiteX55" fmla="*/ 421733 w 1822831"/>
                <a:gd name="connsiteY55" fmla="*/ 94895 h 187021"/>
                <a:gd name="connsiteX56" fmla="*/ 413314 w 1822831"/>
                <a:gd name="connsiteY56" fmla="*/ 125340 h 187021"/>
                <a:gd name="connsiteX57" fmla="*/ 413314 w 1822831"/>
                <a:gd name="connsiteY57" fmla="*/ 183858 h 187021"/>
                <a:gd name="connsiteX58" fmla="*/ 385252 w 1822831"/>
                <a:gd name="connsiteY58" fmla="*/ 183858 h 187021"/>
                <a:gd name="connsiteX59" fmla="*/ 385252 w 1822831"/>
                <a:gd name="connsiteY59" fmla="*/ 61286 h 187021"/>
                <a:gd name="connsiteX60" fmla="*/ 413314 w 1822831"/>
                <a:gd name="connsiteY60" fmla="*/ 61286 h 187021"/>
                <a:gd name="connsiteX61" fmla="*/ 413314 w 1822831"/>
                <a:gd name="connsiteY61" fmla="*/ 86591 h 187021"/>
                <a:gd name="connsiteX62" fmla="*/ 413715 w 1822831"/>
                <a:gd name="connsiteY62" fmla="*/ 86591 h 187021"/>
                <a:gd name="connsiteX63" fmla="*/ 426543 w 1822831"/>
                <a:gd name="connsiteY63" fmla="*/ 66426 h 187021"/>
                <a:gd name="connsiteX64" fmla="*/ 445786 w 1822831"/>
                <a:gd name="connsiteY64" fmla="*/ 59309 h 187021"/>
                <a:gd name="connsiteX65" fmla="*/ 457412 w 1822831"/>
                <a:gd name="connsiteY65" fmla="*/ 61682 h 187021"/>
                <a:gd name="connsiteX66" fmla="*/ 457412 w 1822831"/>
                <a:gd name="connsiteY66" fmla="*/ 87778 h 187021"/>
                <a:gd name="connsiteX67" fmla="*/ 457412 w 1822831"/>
                <a:gd name="connsiteY67" fmla="*/ 87778 h 187021"/>
                <a:gd name="connsiteX68" fmla="*/ 521153 w 1822831"/>
                <a:gd name="connsiteY68" fmla="*/ 186626 h 187021"/>
                <a:gd name="connsiteX69" fmla="*/ 475051 w 1822831"/>
                <a:gd name="connsiteY69" fmla="*/ 169624 h 187021"/>
                <a:gd name="connsiteX70" fmla="*/ 457812 w 1822831"/>
                <a:gd name="connsiteY70" fmla="*/ 124154 h 187021"/>
                <a:gd name="connsiteX71" fmla="*/ 475852 w 1822831"/>
                <a:gd name="connsiteY71" fmla="*/ 75916 h 187021"/>
                <a:gd name="connsiteX72" fmla="*/ 523959 w 1822831"/>
                <a:gd name="connsiteY72" fmla="*/ 58518 h 187021"/>
                <a:gd name="connsiteX73" fmla="*/ 569259 w 1822831"/>
                <a:gd name="connsiteY73" fmla="*/ 75520 h 187021"/>
                <a:gd name="connsiteX74" fmla="*/ 585695 w 1822831"/>
                <a:gd name="connsiteY74" fmla="*/ 122177 h 187021"/>
                <a:gd name="connsiteX75" fmla="*/ 568056 w 1822831"/>
                <a:gd name="connsiteY75" fmla="*/ 169229 h 187021"/>
                <a:gd name="connsiteX76" fmla="*/ 521153 w 1822831"/>
                <a:gd name="connsiteY76" fmla="*/ 186626 h 187021"/>
                <a:gd name="connsiteX77" fmla="*/ 522355 w 1822831"/>
                <a:gd name="connsiteY77" fmla="*/ 80660 h 187021"/>
                <a:gd name="connsiteX78" fmla="*/ 496298 w 1822831"/>
                <a:gd name="connsiteY78" fmla="*/ 92127 h 187021"/>
                <a:gd name="connsiteX79" fmla="*/ 486676 w 1822831"/>
                <a:gd name="connsiteY79" fmla="*/ 123363 h 187021"/>
                <a:gd name="connsiteX80" fmla="*/ 496298 w 1822831"/>
                <a:gd name="connsiteY80" fmla="*/ 153808 h 187021"/>
                <a:gd name="connsiteX81" fmla="*/ 522355 w 1822831"/>
                <a:gd name="connsiteY81" fmla="*/ 164880 h 187021"/>
                <a:gd name="connsiteX82" fmla="*/ 548012 w 1822831"/>
                <a:gd name="connsiteY82" fmla="*/ 153808 h 187021"/>
                <a:gd name="connsiteX83" fmla="*/ 556832 w 1822831"/>
                <a:gd name="connsiteY83" fmla="*/ 122968 h 187021"/>
                <a:gd name="connsiteX84" fmla="*/ 548012 w 1822831"/>
                <a:gd name="connsiteY84" fmla="*/ 91732 h 187021"/>
                <a:gd name="connsiteX85" fmla="*/ 522355 w 1822831"/>
                <a:gd name="connsiteY85" fmla="*/ 80660 h 187021"/>
                <a:gd name="connsiteX86" fmla="*/ 597321 w 1822831"/>
                <a:gd name="connsiteY86" fmla="*/ 179905 h 187021"/>
                <a:gd name="connsiteX87" fmla="*/ 597321 w 1822831"/>
                <a:gd name="connsiteY87" fmla="*/ 154204 h 187021"/>
                <a:gd name="connsiteX88" fmla="*/ 632198 w 1822831"/>
                <a:gd name="connsiteY88" fmla="*/ 166066 h 187021"/>
                <a:gd name="connsiteX89" fmla="*/ 657855 w 1822831"/>
                <a:gd name="connsiteY89" fmla="*/ 151041 h 187021"/>
                <a:gd name="connsiteX90" fmla="*/ 655850 w 1822831"/>
                <a:gd name="connsiteY90" fmla="*/ 143924 h 187021"/>
                <a:gd name="connsiteX91" fmla="*/ 649837 w 1822831"/>
                <a:gd name="connsiteY91" fmla="*/ 138783 h 187021"/>
                <a:gd name="connsiteX92" fmla="*/ 641018 w 1822831"/>
                <a:gd name="connsiteY92" fmla="*/ 134830 h 187021"/>
                <a:gd name="connsiteX93" fmla="*/ 629793 w 1822831"/>
                <a:gd name="connsiteY93" fmla="*/ 130876 h 187021"/>
                <a:gd name="connsiteX94" fmla="*/ 616163 w 1822831"/>
                <a:gd name="connsiteY94" fmla="*/ 124549 h 187021"/>
                <a:gd name="connsiteX95" fmla="*/ 606141 w 1822831"/>
                <a:gd name="connsiteY95" fmla="*/ 117037 h 187021"/>
                <a:gd name="connsiteX96" fmla="*/ 600127 w 1822831"/>
                <a:gd name="connsiteY96" fmla="*/ 107547 h 187021"/>
                <a:gd name="connsiteX97" fmla="*/ 598123 w 1822831"/>
                <a:gd name="connsiteY97" fmla="*/ 94895 h 187021"/>
                <a:gd name="connsiteX98" fmla="*/ 602533 w 1822831"/>
                <a:gd name="connsiteY98" fmla="*/ 79079 h 187021"/>
                <a:gd name="connsiteX99" fmla="*/ 613757 w 1822831"/>
                <a:gd name="connsiteY99" fmla="*/ 67612 h 187021"/>
                <a:gd name="connsiteX100" fmla="*/ 630194 w 1822831"/>
                <a:gd name="connsiteY100" fmla="*/ 60495 h 187021"/>
                <a:gd name="connsiteX101" fmla="*/ 649035 w 1822831"/>
                <a:gd name="connsiteY101" fmla="*/ 58123 h 187021"/>
                <a:gd name="connsiteX102" fmla="*/ 679904 w 1822831"/>
                <a:gd name="connsiteY102" fmla="*/ 63263 h 187021"/>
                <a:gd name="connsiteX103" fmla="*/ 679904 w 1822831"/>
                <a:gd name="connsiteY103" fmla="*/ 87382 h 187021"/>
                <a:gd name="connsiteX104" fmla="*/ 649837 w 1822831"/>
                <a:gd name="connsiteY104" fmla="*/ 78684 h 187021"/>
                <a:gd name="connsiteX105" fmla="*/ 640216 w 1822831"/>
                <a:gd name="connsiteY105" fmla="*/ 79870 h 187021"/>
                <a:gd name="connsiteX106" fmla="*/ 633000 w 1822831"/>
                <a:gd name="connsiteY106" fmla="*/ 83033 h 187021"/>
                <a:gd name="connsiteX107" fmla="*/ 628189 w 1822831"/>
                <a:gd name="connsiteY107" fmla="*/ 87778 h 187021"/>
                <a:gd name="connsiteX108" fmla="*/ 626586 w 1822831"/>
                <a:gd name="connsiteY108" fmla="*/ 93709 h 187021"/>
                <a:gd name="connsiteX109" fmla="*/ 628189 w 1822831"/>
                <a:gd name="connsiteY109" fmla="*/ 100430 h 187021"/>
                <a:gd name="connsiteX110" fmla="*/ 633000 w 1822831"/>
                <a:gd name="connsiteY110" fmla="*/ 105175 h 187021"/>
                <a:gd name="connsiteX111" fmla="*/ 641018 w 1822831"/>
                <a:gd name="connsiteY111" fmla="*/ 109129 h 187021"/>
                <a:gd name="connsiteX112" fmla="*/ 651842 w 1822831"/>
                <a:gd name="connsiteY112" fmla="*/ 113083 h 187021"/>
                <a:gd name="connsiteX113" fmla="*/ 666274 w 1822831"/>
                <a:gd name="connsiteY113" fmla="*/ 119805 h 187021"/>
                <a:gd name="connsiteX114" fmla="*/ 677097 w 1822831"/>
                <a:gd name="connsiteY114" fmla="*/ 127317 h 187021"/>
                <a:gd name="connsiteX115" fmla="*/ 683912 w 1822831"/>
                <a:gd name="connsiteY115" fmla="*/ 137202 h 187021"/>
                <a:gd name="connsiteX116" fmla="*/ 686318 w 1822831"/>
                <a:gd name="connsiteY116" fmla="*/ 150250 h 187021"/>
                <a:gd name="connsiteX117" fmla="*/ 681908 w 1822831"/>
                <a:gd name="connsiteY117" fmla="*/ 166461 h 187021"/>
                <a:gd name="connsiteX118" fmla="*/ 670282 w 1822831"/>
                <a:gd name="connsiteY118" fmla="*/ 177928 h 187021"/>
                <a:gd name="connsiteX119" fmla="*/ 653445 w 1822831"/>
                <a:gd name="connsiteY119" fmla="*/ 184649 h 187021"/>
                <a:gd name="connsiteX120" fmla="*/ 633401 w 1822831"/>
                <a:gd name="connsiteY120" fmla="*/ 187022 h 187021"/>
                <a:gd name="connsiteX121" fmla="*/ 597321 w 1822831"/>
                <a:gd name="connsiteY121" fmla="*/ 179905 h 187021"/>
                <a:gd name="connsiteX122" fmla="*/ 597321 w 1822831"/>
                <a:gd name="connsiteY122" fmla="*/ 179905 h 187021"/>
                <a:gd name="connsiteX123" fmla="*/ 758077 w 1822831"/>
                <a:gd name="connsiteY123" fmla="*/ 186626 h 187021"/>
                <a:gd name="connsiteX124" fmla="*/ 711975 w 1822831"/>
                <a:gd name="connsiteY124" fmla="*/ 169624 h 187021"/>
                <a:gd name="connsiteX125" fmla="*/ 694736 w 1822831"/>
                <a:gd name="connsiteY125" fmla="*/ 124154 h 187021"/>
                <a:gd name="connsiteX126" fmla="*/ 712776 w 1822831"/>
                <a:gd name="connsiteY126" fmla="*/ 75916 h 187021"/>
                <a:gd name="connsiteX127" fmla="*/ 760883 w 1822831"/>
                <a:gd name="connsiteY127" fmla="*/ 58518 h 187021"/>
                <a:gd name="connsiteX128" fmla="*/ 806183 w 1822831"/>
                <a:gd name="connsiteY128" fmla="*/ 75520 h 187021"/>
                <a:gd name="connsiteX129" fmla="*/ 822619 w 1822831"/>
                <a:gd name="connsiteY129" fmla="*/ 122177 h 187021"/>
                <a:gd name="connsiteX130" fmla="*/ 804980 w 1822831"/>
                <a:gd name="connsiteY130" fmla="*/ 169229 h 187021"/>
                <a:gd name="connsiteX131" fmla="*/ 758077 w 1822831"/>
                <a:gd name="connsiteY131" fmla="*/ 186626 h 187021"/>
                <a:gd name="connsiteX132" fmla="*/ 759680 w 1822831"/>
                <a:gd name="connsiteY132" fmla="*/ 80660 h 187021"/>
                <a:gd name="connsiteX133" fmla="*/ 733623 w 1822831"/>
                <a:gd name="connsiteY133" fmla="*/ 92127 h 187021"/>
                <a:gd name="connsiteX134" fmla="*/ 724001 w 1822831"/>
                <a:gd name="connsiteY134" fmla="*/ 123363 h 187021"/>
                <a:gd name="connsiteX135" fmla="*/ 733623 w 1822831"/>
                <a:gd name="connsiteY135" fmla="*/ 153808 h 187021"/>
                <a:gd name="connsiteX136" fmla="*/ 759680 w 1822831"/>
                <a:gd name="connsiteY136" fmla="*/ 164880 h 187021"/>
                <a:gd name="connsiteX137" fmla="*/ 785337 w 1822831"/>
                <a:gd name="connsiteY137" fmla="*/ 153808 h 187021"/>
                <a:gd name="connsiteX138" fmla="*/ 794156 w 1822831"/>
                <a:gd name="connsiteY138" fmla="*/ 122968 h 187021"/>
                <a:gd name="connsiteX139" fmla="*/ 785337 w 1822831"/>
                <a:gd name="connsiteY139" fmla="*/ 91732 h 187021"/>
                <a:gd name="connsiteX140" fmla="*/ 759680 w 1822831"/>
                <a:gd name="connsiteY140" fmla="*/ 80660 h 187021"/>
                <a:gd name="connsiteX141" fmla="*/ 908409 w 1822831"/>
                <a:gd name="connsiteY141" fmla="*/ 24910 h 187021"/>
                <a:gd name="connsiteX142" fmla="*/ 895581 w 1822831"/>
                <a:gd name="connsiteY142" fmla="*/ 21747 h 187021"/>
                <a:gd name="connsiteX143" fmla="*/ 875135 w 1822831"/>
                <a:gd name="connsiteY143" fmla="*/ 44680 h 187021"/>
                <a:gd name="connsiteX144" fmla="*/ 875135 w 1822831"/>
                <a:gd name="connsiteY144" fmla="*/ 61286 h 187021"/>
                <a:gd name="connsiteX145" fmla="*/ 903999 w 1822831"/>
                <a:gd name="connsiteY145" fmla="*/ 61286 h 187021"/>
                <a:gd name="connsiteX146" fmla="*/ 903999 w 1822831"/>
                <a:gd name="connsiteY146" fmla="*/ 83033 h 187021"/>
                <a:gd name="connsiteX147" fmla="*/ 875135 w 1822831"/>
                <a:gd name="connsiteY147" fmla="*/ 83033 h 187021"/>
                <a:gd name="connsiteX148" fmla="*/ 875135 w 1822831"/>
                <a:gd name="connsiteY148" fmla="*/ 183858 h 187021"/>
                <a:gd name="connsiteX149" fmla="*/ 847073 w 1822831"/>
                <a:gd name="connsiteY149" fmla="*/ 183858 h 187021"/>
                <a:gd name="connsiteX150" fmla="*/ 847073 w 1822831"/>
                <a:gd name="connsiteY150" fmla="*/ 83033 h 187021"/>
                <a:gd name="connsiteX151" fmla="*/ 825826 w 1822831"/>
                <a:gd name="connsiteY151" fmla="*/ 83033 h 187021"/>
                <a:gd name="connsiteX152" fmla="*/ 825826 w 1822831"/>
                <a:gd name="connsiteY152" fmla="*/ 61286 h 187021"/>
                <a:gd name="connsiteX153" fmla="*/ 847073 w 1822831"/>
                <a:gd name="connsiteY153" fmla="*/ 61286 h 187021"/>
                <a:gd name="connsiteX154" fmla="*/ 847073 w 1822831"/>
                <a:gd name="connsiteY154" fmla="*/ 41516 h 187021"/>
                <a:gd name="connsiteX155" fmla="*/ 859902 w 1822831"/>
                <a:gd name="connsiteY155" fmla="*/ 11071 h 187021"/>
                <a:gd name="connsiteX156" fmla="*/ 891973 w 1822831"/>
                <a:gd name="connsiteY156" fmla="*/ 0 h 187021"/>
                <a:gd name="connsiteX157" fmla="*/ 908409 w 1822831"/>
                <a:gd name="connsiteY157" fmla="*/ 2372 h 187021"/>
                <a:gd name="connsiteX158" fmla="*/ 908409 w 1822831"/>
                <a:gd name="connsiteY158" fmla="*/ 24910 h 187021"/>
                <a:gd name="connsiteX159" fmla="*/ 980569 w 1822831"/>
                <a:gd name="connsiteY159" fmla="*/ 182672 h 187021"/>
                <a:gd name="connsiteX160" fmla="*/ 958921 w 1822831"/>
                <a:gd name="connsiteY160" fmla="*/ 186626 h 187021"/>
                <a:gd name="connsiteX161" fmla="*/ 922841 w 1822831"/>
                <a:gd name="connsiteY161" fmla="*/ 152227 h 187021"/>
                <a:gd name="connsiteX162" fmla="*/ 922841 w 1822831"/>
                <a:gd name="connsiteY162" fmla="*/ 83033 h 187021"/>
                <a:gd name="connsiteX163" fmla="*/ 901995 w 1822831"/>
                <a:gd name="connsiteY163" fmla="*/ 83033 h 187021"/>
                <a:gd name="connsiteX164" fmla="*/ 901995 w 1822831"/>
                <a:gd name="connsiteY164" fmla="*/ 61286 h 187021"/>
                <a:gd name="connsiteX165" fmla="*/ 922841 w 1822831"/>
                <a:gd name="connsiteY165" fmla="*/ 61286 h 187021"/>
                <a:gd name="connsiteX166" fmla="*/ 922841 w 1822831"/>
                <a:gd name="connsiteY166" fmla="*/ 32818 h 187021"/>
                <a:gd name="connsiteX167" fmla="*/ 950903 w 1822831"/>
                <a:gd name="connsiteY167" fmla="*/ 24910 h 187021"/>
                <a:gd name="connsiteX168" fmla="*/ 950903 w 1822831"/>
                <a:gd name="connsiteY168" fmla="*/ 61286 h 187021"/>
                <a:gd name="connsiteX169" fmla="*/ 980569 w 1822831"/>
                <a:gd name="connsiteY169" fmla="*/ 61286 h 187021"/>
                <a:gd name="connsiteX170" fmla="*/ 980569 w 1822831"/>
                <a:gd name="connsiteY170" fmla="*/ 83033 h 187021"/>
                <a:gd name="connsiteX171" fmla="*/ 950903 w 1822831"/>
                <a:gd name="connsiteY171" fmla="*/ 83033 h 187021"/>
                <a:gd name="connsiteX172" fmla="*/ 950903 w 1822831"/>
                <a:gd name="connsiteY172" fmla="*/ 144319 h 187021"/>
                <a:gd name="connsiteX173" fmla="*/ 954912 w 1822831"/>
                <a:gd name="connsiteY173" fmla="*/ 159739 h 187021"/>
                <a:gd name="connsiteX174" fmla="*/ 968141 w 1822831"/>
                <a:gd name="connsiteY174" fmla="*/ 164484 h 187021"/>
                <a:gd name="connsiteX175" fmla="*/ 980569 w 1822831"/>
                <a:gd name="connsiteY175" fmla="*/ 160530 h 187021"/>
                <a:gd name="connsiteX176" fmla="*/ 980569 w 1822831"/>
                <a:gd name="connsiteY176" fmla="*/ 182672 h 187021"/>
                <a:gd name="connsiteX177" fmla="*/ 980569 w 1822831"/>
                <a:gd name="connsiteY177" fmla="*/ 182672 h 187021"/>
                <a:gd name="connsiteX178" fmla="*/ 1045913 w 1822831"/>
                <a:gd name="connsiteY178" fmla="*/ 177137 h 187021"/>
                <a:gd name="connsiteX179" fmla="*/ 1045913 w 1822831"/>
                <a:gd name="connsiteY179" fmla="*/ 147878 h 187021"/>
                <a:gd name="connsiteX180" fmla="*/ 1055534 w 1822831"/>
                <a:gd name="connsiteY180" fmla="*/ 154204 h 187021"/>
                <a:gd name="connsiteX181" fmla="*/ 1067160 w 1822831"/>
                <a:gd name="connsiteY181" fmla="*/ 158949 h 187021"/>
                <a:gd name="connsiteX182" fmla="*/ 1079588 w 1822831"/>
                <a:gd name="connsiteY182" fmla="*/ 162112 h 187021"/>
                <a:gd name="connsiteX183" fmla="*/ 1090812 w 1822831"/>
                <a:gd name="connsiteY183" fmla="*/ 163298 h 187021"/>
                <a:gd name="connsiteX184" fmla="*/ 1118073 w 1822831"/>
                <a:gd name="connsiteY184" fmla="*/ 157367 h 187021"/>
                <a:gd name="connsiteX185" fmla="*/ 1126892 w 1822831"/>
                <a:gd name="connsiteY185" fmla="*/ 139970 h 187021"/>
                <a:gd name="connsiteX186" fmla="*/ 1124086 w 1822831"/>
                <a:gd name="connsiteY186" fmla="*/ 129294 h 187021"/>
                <a:gd name="connsiteX187" fmla="*/ 1115667 w 1822831"/>
                <a:gd name="connsiteY187" fmla="*/ 120991 h 187021"/>
                <a:gd name="connsiteX188" fmla="*/ 1103240 w 1822831"/>
                <a:gd name="connsiteY188" fmla="*/ 113874 h 187021"/>
                <a:gd name="connsiteX189" fmla="*/ 1087605 w 1822831"/>
                <a:gd name="connsiteY189" fmla="*/ 106757 h 187021"/>
                <a:gd name="connsiteX190" fmla="*/ 1071169 w 1822831"/>
                <a:gd name="connsiteY190" fmla="*/ 97267 h 187021"/>
                <a:gd name="connsiteX191" fmla="*/ 1057940 w 1822831"/>
                <a:gd name="connsiteY191" fmla="*/ 86591 h 187021"/>
                <a:gd name="connsiteX192" fmla="*/ 1049120 w 1822831"/>
                <a:gd name="connsiteY192" fmla="*/ 73543 h 187021"/>
                <a:gd name="connsiteX193" fmla="*/ 1045913 w 1822831"/>
                <a:gd name="connsiteY193" fmla="*/ 56541 h 187021"/>
                <a:gd name="connsiteX194" fmla="*/ 1051526 w 1822831"/>
                <a:gd name="connsiteY194" fmla="*/ 35586 h 187021"/>
                <a:gd name="connsiteX195" fmla="*/ 1065957 w 1822831"/>
                <a:gd name="connsiteY195" fmla="*/ 20956 h 187021"/>
                <a:gd name="connsiteX196" fmla="*/ 1086403 w 1822831"/>
                <a:gd name="connsiteY196" fmla="*/ 12257 h 187021"/>
                <a:gd name="connsiteX197" fmla="*/ 1110055 w 1822831"/>
                <a:gd name="connsiteY197" fmla="*/ 9489 h 187021"/>
                <a:gd name="connsiteX198" fmla="*/ 1149743 w 1822831"/>
                <a:gd name="connsiteY198" fmla="*/ 15420 h 187021"/>
                <a:gd name="connsiteX199" fmla="*/ 1149743 w 1822831"/>
                <a:gd name="connsiteY199" fmla="*/ 43493 h 187021"/>
                <a:gd name="connsiteX200" fmla="*/ 1111659 w 1822831"/>
                <a:gd name="connsiteY200" fmla="*/ 32818 h 187021"/>
                <a:gd name="connsiteX201" fmla="*/ 1098830 w 1822831"/>
                <a:gd name="connsiteY201" fmla="*/ 34004 h 187021"/>
                <a:gd name="connsiteX202" fmla="*/ 1087605 w 1822831"/>
                <a:gd name="connsiteY202" fmla="*/ 37958 h 187021"/>
                <a:gd name="connsiteX203" fmla="*/ 1079588 w 1822831"/>
                <a:gd name="connsiteY203" fmla="*/ 45075 h 187021"/>
                <a:gd name="connsiteX204" fmla="*/ 1076381 w 1822831"/>
                <a:gd name="connsiteY204" fmla="*/ 55355 h 187021"/>
                <a:gd name="connsiteX205" fmla="*/ 1078786 w 1822831"/>
                <a:gd name="connsiteY205" fmla="*/ 65240 h 187021"/>
                <a:gd name="connsiteX206" fmla="*/ 1086002 w 1822831"/>
                <a:gd name="connsiteY206" fmla="*/ 72753 h 187021"/>
                <a:gd name="connsiteX207" fmla="*/ 1097227 w 1822831"/>
                <a:gd name="connsiteY207" fmla="*/ 79474 h 187021"/>
                <a:gd name="connsiteX208" fmla="*/ 1112861 w 1822831"/>
                <a:gd name="connsiteY208" fmla="*/ 86591 h 187021"/>
                <a:gd name="connsiteX209" fmla="*/ 1130099 w 1822831"/>
                <a:gd name="connsiteY209" fmla="*/ 96476 h 187021"/>
                <a:gd name="connsiteX210" fmla="*/ 1144130 w 1822831"/>
                <a:gd name="connsiteY210" fmla="*/ 107943 h 187021"/>
                <a:gd name="connsiteX211" fmla="*/ 1153752 w 1822831"/>
                <a:gd name="connsiteY211" fmla="*/ 121782 h 187021"/>
                <a:gd name="connsiteX212" fmla="*/ 1157360 w 1822831"/>
                <a:gd name="connsiteY212" fmla="*/ 139179 h 187021"/>
                <a:gd name="connsiteX213" fmla="*/ 1152148 w 1822831"/>
                <a:gd name="connsiteY213" fmla="*/ 161321 h 187021"/>
                <a:gd name="connsiteX214" fmla="*/ 1137716 w 1822831"/>
                <a:gd name="connsiteY214" fmla="*/ 175951 h 187021"/>
                <a:gd name="connsiteX215" fmla="*/ 1116870 w 1822831"/>
                <a:gd name="connsiteY215" fmla="*/ 184254 h 187021"/>
                <a:gd name="connsiteX216" fmla="*/ 1092015 w 1822831"/>
                <a:gd name="connsiteY216" fmla="*/ 186626 h 187021"/>
                <a:gd name="connsiteX217" fmla="*/ 1081191 w 1822831"/>
                <a:gd name="connsiteY217" fmla="*/ 185835 h 187021"/>
                <a:gd name="connsiteX218" fmla="*/ 1067962 w 1822831"/>
                <a:gd name="connsiteY218" fmla="*/ 183858 h 187021"/>
                <a:gd name="connsiteX219" fmla="*/ 1055534 w 1822831"/>
                <a:gd name="connsiteY219" fmla="*/ 180695 h 187021"/>
                <a:gd name="connsiteX220" fmla="*/ 1045913 w 1822831"/>
                <a:gd name="connsiteY220" fmla="*/ 177137 h 187021"/>
                <a:gd name="connsiteX221" fmla="*/ 1045913 w 1822831"/>
                <a:gd name="connsiteY221" fmla="*/ 177137 h 187021"/>
                <a:gd name="connsiteX222" fmla="*/ 1285242 w 1822831"/>
                <a:gd name="connsiteY222" fmla="*/ 183858 h 187021"/>
                <a:gd name="connsiteX223" fmla="*/ 1257180 w 1822831"/>
                <a:gd name="connsiteY223" fmla="*/ 183858 h 187021"/>
                <a:gd name="connsiteX224" fmla="*/ 1257180 w 1822831"/>
                <a:gd name="connsiteY224" fmla="*/ 164484 h 187021"/>
                <a:gd name="connsiteX225" fmla="*/ 1256780 w 1822831"/>
                <a:gd name="connsiteY225" fmla="*/ 164484 h 187021"/>
                <a:gd name="connsiteX226" fmla="*/ 1218695 w 1822831"/>
                <a:gd name="connsiteY226" fmla="*/ 186626 h 187021"/>
                <a:gd name="connsiteX227" fmla="*/ 1174598 w 1822831"/>
                <a:gd name="connsiteY227" fmla="*/ 134434 h 187021"/>
                <a:gd name="connsiteX228" fmla="*/ 1174598 w 1822831"/>
                <a:gd name="connsiteY228" fmla="*/ 61286 h 187021"/>
                <a:gd name="connsiteX229" fmla="*/ 1202660 w 1822831"/>
                <a:gd name="connsiteY229" fmla="*/ 61286 h 187021"/>
                <a:gd name="connsiteX230" fmla="*/ 1202660 w 1822831"/>
                <a:gd name="connsiteY230" fmla="*/ 131666 h 187021"/>
                <a:gd name="connsiteX231" fmla="*/ 1228717 w 1822831"/>
                <a:gd name="connsiteY231" fmla="*/ 164880 h 187021"/>
                <a:gd name="connsiteX232" fmla="*/ 1249163 w 1822831"/>
                <a:gd name="connsiteY232" fmla="*/ 155785 h 187021"/>
                <a:gd name="connsiteX233" fmla="*/ 1257180 w 1822831"/>
                <a:gd name="connsiteY233" fmla="*/ 132062 h 187021"/>
                <a:gd name="connsiteX234" fmla="*/ 1257180 w 1822831"/>
                <a:gd name="connsiteY234" fmla="*/ 61286 h 187021"/>
                <a:gd name="connsiteX235" fmla="*/ 1285242 w 1822831"/>
                <a:gd name="connsiteY235" fmla="*/ 61286 h 187021"/>
                <a:gd name="connsiteX236" fmla="*/ 1285242 w 1822831"/>
                <a:gd name="connsiteY236" fmla="*/ 183858 h 187021"/>
                <a:gd name="connsiteX237" fmla="*/ 1385063 w 1822831"/>
                <a:gd name="connsiteY237" fmla="*/ 87778 h 187021"/>
                <a:gd name="connsiteX238" fmla="*/ 1370230 w 1822831"/>
                <a:gd name="connsiteY238" fmla="*/ 83824 h 187021"/>
                <a:gd name="connsiteX239" fmla="*/ 1349384 w 1822831"/>
                <a:gd name="connsiteY239" fmla="*/ 94895 h 187021"/>
                <a:gd name="connsiteX240" fmla="*/ 1340966 w 1822831"/>
                <a:gd name="connsiteY240" fmla="*/ 125340 h 187021"/>
                <a:gd name="connsiteX241" fmla="*/ 1340966 w 1822831"/>
                <a:gd name="connsiteY241" fmla="*/ 183858 h 187021"/>
                <a:gd name="connsiteX242" fmla="*/ 1312904 w 1822831"/>
                <a:gd name="connsiteY242" fmla="*/ 183858 h 187021"/>
                <a:gd name="connsiteX243" fmla="*/ 1312904 w 1822831"/>
                <a:gd name="connsiteY243" fmla="*/ 61286 h 187021"/>
                <a:gd name="connsiteX244" fmla="*/ 1340966 w 1822831"/>
                <a:gd name="connsiteY244" fmla="*/ 61286 h 187021"/>
                <a:gd name="connsiteX245" fmla="*/ 1340966 w 1822831"/>
                <a:gd name="connsiteY245" fmla="*/ 86591 h 187021"/>
                <a:gd name="connsiteX246" fmla="*/ 1341366 w 1822831"/>
                <a:gd name="connsiteY246" fmla="*/ 86591 h 187021"/>
                <a:gd name="connsiteX247" fmla="*/ 1354195 w 1822831"/>
                <a:gd name="connsiteY247" fmla="*/ 66426 h 187021"/>
                <a:gd name="connsiteX248" fmla="*/ 1373437 w 1822831"/>
                <a:gd name="connsiteY248" fmla="*/ 59309 h 187021"/>
                <a:gd name="connsiteX249" fmla="*/ 1385063 w 1822831"/>
                <a:gd name="connsiteY249" fmla="*/ 61682 h 187021"/>
                <a:gd name="connsiteX250" fmla="*/ 1385063 w 1822831"/>
                <a:gd name="connsiteY250" fmla="*/ 87778 h 187021"/>
                <a:gd name="connsiteX251" fmla="*/ 1385063 w 1822831"/>
                <a:gd name="connsiteY251" fmla="*/ 87778 h 187021"/>
                <a:gd name="connsiteX252" fmla="*/ 1475263 w 1822831"/>
                <a:gd name="connsiteY252" fmla="*/ 24910 h 187021"/>
                <a:gd name="connsiteX253" fmla="*/ 1462434 w 1822831"/>
                <a:gd name="connsiteY253" fmla="*/ 21747 h 187021"/>
                <a:gd name="connsiteX254" fmla="*/ 1441989 w 1822831"/>
                <a:gd name="connsiteY254" fmla="*/ 44680 h 187021"/>
                <a:gd name="connsiteX255" fmla="*/ 1441989 w 1822831"/>
                <a:gd name="connsiteY255" fmla="*/ 61286 h 187021"/>
                <a:gd name="connsiteX256" fmla="*/ 1470853 w 1822831"/>
                <a:gd name="connsiteY256" fmla="*/ 61286 h 187021"/>
                <a:gd name="connsiteX257" fmla="*/ 1470853 w 1822831"/>
                <a:gd name="connsiteY257" fmla="*/ 83033 h 187021"/>
                <a:gd name="connsiteX258" fmla="*/ 1441989 w 1822831"/>
                <a:gd name="connsiteY258" fmla="*/ 83033 h 187021"/>
                <a:gd name="connsiteX259" fmla="*/ 1441989 w 1822831"/>
                <a:gd name="connsiteY259" fmla="*/ 183858 h 187021"/>
                <a:gd name="connsiteX260" fmla="*/ 1413927 w 1822831"/>
                <a:gd name="connsiteY260" fmla="*/ 183858 h 187021"/>
                <a:gd name="connsiteX261" fmla="*/ 1413927 w 1822831"/>
                <a:gd name="connsiteY261" fmla="*/ 83033 h 187021"/>
                <a:gd name="connsiteX262" fmla="*/ 1392680 w 1822831"/>
                <a:gd name="connsiteY262" fmla="*/ 83033 h 187021"/>
                <a:gd name="connsiteX263" fmla="*/ 1392680 w 1822831"/>
                <a:gd name="connsiteY263" fmla="*/ 61286 h 187021"/>
                <a:gd name="connsiteX264" fmla="*/ 1413927 w 1822831"/>
                <a:gd name="connsiteY264" fmla="*/ 61286 h 187021"/>
                <a:gd name="connsiteX265" fmla="*/ 1413927 w 1822831"/>
                <a:gd name="connsiteY265" fmla="*/ 41516 h 187021"/>
                <a:gd name="connsiteX266" fmla="*/ 1426755 w 1822831"/>
                <a:gd name="connsiteY266" fmla="*/ 11071 h 187021"/>
                <a:gd name="connsiteX267" fmla="*/ 1458826 w 1822831"/>
                <a:gd name="connsiteY267" fmla="*/ 0 h 187021"/>
                <a:gd name="connsiteX268" fmla="*/ 1475263 w 1822831"/>
                <a:gd name="connsiteY268" fmla="*/ 2372 h 187021"/>
                <a:gd name="connsiteX269" fmla="*/ 1475263 w 1822831"/>
                <a:gd name="connsiteY269" fmla="*/ 24910 h 187021"/>
                <a:gd name="connsiteX270" fmla="*/ 1580696 w 1822831"/>
                <a:gd name="connsiteY270" fmla="*/ 183858 h 187021"/>
                <a:gd name="connsiteX271" fmla="*/ 1553436 w 1822831"/>
                <a:gd name="connsiteY271" fmla="*/ 183858 h 187021"/>
                <a:gd name="connsiteX272" fmla="*/ 1553436 w 1822831"/>
                <a:gd name="connsiteY272" fmla="*/ 164880 h 187021"/>
                <a:gd name="connsiteX273" fmla="*/ 1553035 w 1822831"/>
                <a:gd name="connsiteY273" fmla="*/ 164880 h 187021"/>
                <a:gd name="connsiteX274" fmla="*/ 1515351 w 1822831"/>
                <a:gd name="connsiteY274" fmla="*/ 187022 h 187021"/>
                <a:gd name="connsiteX275" fmla="*/ 1486487 w 1822831"/>
                <a:gd name="connsiteY275" fmla="*/ 177137 h 187021"/>
                <a:gd name="connsiteX276" fmla="*/ 1476064 w 1822831"/>
                <a:gd name="connsiteY276" fmla="*/ 151041 h 187021"/>
                <a:gd name="connsiteX277" fmla="*/ 1516554 w 1822831"/>
                <a:gd name="connsiteY277" fmla="*/ 110710 h 187021"/>
                <a:gd name="connsiteX278" fmla="*/ 1553436 w 1822831"/>
                <a:gd name="connsiteY278" fmla="*/ 105570 h 187021"/>
                <a:gd name="connsiteX279" fmla="*/ 1528180 w 1822831"/>
                <a:gd name="connsiteY279" fmla="*/ 79474 h 187021"/>
                <a:gd name="connsiteX280" fmla="*/ 1488091 w 1822831"/>
                <a:gd name="connsiteY280" fmla="*/ 94499 h 187021"/>
                <a:gd name="connsiteX281" fmla="*/ 1488091 w 1822831"/>
                <a:gd name="connsiteY281" fmla="*/ 70380 h 187021"/>
                <a:gd name="connsiteX282" fmla="*/ 1533391 w 1822831"/>
                <a:gd name="connsiteY282" fmla="*/ 58914 h 187021"/>
                <a:gd name="connsiteX283" fmla="*/ 1580696 w 1822831"/>
                <a:gd name="connsiteY283" fmla="*/ 104780 h 187021"/>
                <a:gd name="connsiteX284" fmla="*/ 1580696 w 1822831"/>
                <a:gd name="connsiteY284" fmla="*/ 183858 h 187021"/>
                <a:gd name="connsiteX285" fmla="*/ 1580696 w 1822831"/>
                <a:gd name="connsiteY285" fmla="*/ 183858 h 187021"/>
                <a:gd name="connsiteX286" fmla="*/ 1553436 w 1822831"/>
                <a:gd name="connsiteY286" fmla="*/ 123758 h 187021"/>
                <a:gd name="connsiteX287" fmla="*/ 1527378 w 1822831"/>
                <a:gd name="connsiteY287" fmla="*/ 127317 h 187021"/>
                <a:gd name="connsiteX288" fmla="*/ 1508937 w 1822831"/>
                <a:gd name="connsiteY288" fmla="*/ 133248 h 187021"/>
                <a:gd name="connsiteX289" fmla="*/ 1502924 w 1822831"/>
                <a:gd name="connsiteY289" fmla="*/ 148273 h 187021"/>
                <a:gd name="connsiteX290" fmla="*/ 1508536 w 1822831"/>
                <a:gd name="connsiteY290" fmla="*/ 160926 h 187021"/>
                <a:gd name="connsiteX291" fmla="*/ 1523770 w 1822831"/>
                <a:gd name="connsiteY291" fmla="*/ 166066 h 187021"/>
                <a:gd name="connsiteX292" fmla="*/ 1545017 w 1822831"/>
                <a:gd name="connsiteY292" fmla="*/ 156972 h 187021"/>
                <a:gd name="connsiteX293" fmla="*/ 1553436 w 1822831"/>
                <a:gd name="connsiteY293" fmla="*/ 134434 h 187021"/>
                <a:gd name="connsiteX294" fmla="*/ 1553436 w 1822831"/>
                <a:gd name="connsiteY294" fmla="*/ 123758 h 187021"/>
                <a:gd name="connsiteX295" fmla="*/ 1698957 w 1822831"/>
                <a:gd name="connsiteY295" fmla="*/ 178323 h 187021"/>
                <a:gd name="connsiteX296" fmla="*/ 1663679 w 1822831"/>
                <a:gd name="connsiteY296" fmla="*/ 187022 h 187021"/>
                <a:gd name="connsiteX297" fmla="*/ 1619181 w 1822831"/>
                <a:gd name="connsiteY297" fmla="*/ 170020 h 187021"/>
                <a:gd name="connsiteX298" fmla="*/ 1602344 w 1822831"/>
                <a:gd name="connsiteY298" fmla="*/ 125735 h 187021"/>
                <a:gd name="connsiteX299" fmla="*/ 1620784 w 1822831"/>
                <a:gd name="connsiteY299" fmla="*/ 77102 h 187021"/>
                <a:gd name="connsiteX300" fmla="*/ 1669693 w 1822831"/>
                <a:gd name="connsiteY300" fmla="*/ 58914 h 187021"/>
                <a:gd name="connsiteX301" fmla="*/ 1699759 w 1822831"/>
                <a:gd name="connsiteY301" fmla="*/ 64845 h 187021"/>
                <a:gd name="connsiteX302" fmla="*/ 1699759 w 1822831"/>
                <a:gd name="connsiteY302" fmla="*/ 90545 h 187021"/>
                <a:gd name="connsiteX303" fmla="*/ 1672098 w 1822831"/>
                <a:gd name="connsiteY303" fmla="*/ 81056 h 187021"/>
                <a:gd name="connsiteX304" fmla="*/ 1642833 w 1822831"/>
                <a:gd name="connsiteY304" fmla="*/ 92918 h 187021"/>
                <a:gd name="connsiteX305" fmla="*/ 1631208 w 1822831"/>
                <a:gd name="connsiteY305" fmla="*/ 124154 h 187021"/>
                <a:gd name="connsiteX306" fmla="*/ 1642031 w 1822831"/>
                <a:gd name="connsiteY306" fmla="*/ 154204 h 187021"/>
                <a:gd name="connsiteX307" fmla="*/ 1670895 w 1822831"/>
                <a:gd name="connsiteY307" fmla="*/ 165275 h 187021"/>
                <a:gd name="connsiteX308" fmla="*/ 1699759 w 1822831"/>
                <a:gd name="connsiteY308" fmla="*/ 154599 h 187021"/>
                <a:gd name="connsiteX309" fmla="*/ 1699759 w 1822831"/>
                <a:gd name="connsiteY309" fmla="*/ 178323 h 187021"/>
                <a:gd name="connsiteX310" fmla="*/ 1822831 w 1822831"/>
                <a:gd name="connsiteY310" fmla="*/ 130085 h 187021"/>
                <a:gd name="connsiteX311" fmla="*/ 1738244 w 1822831"/>
                <a:gd name="connsiteY311" fmla="*/ 130085 h 187021"/>
                <a:gd name="connsiteX312" fmla="*/ 1749068 w 1822831"/>
                <a:gd name="connsiteY312" fmla="*/ 156181 h 187021"/>
                <a:gd name="connsiteX313" fmla="*/ 1776729 w 1822831"/>
                <a:gd name="connsiteY313" fmla="*/ 165275 h 187021"/>
                <a:gd name="connsiteX314" fmla="*/ 1813210 w 1822831"/>
                <a:gd name="connsiteY314" fmla="*/ 153413 h 187021"/>
                <a:gd name="connsiteX315" fmla="*/ 1813210 w 1822831"/>
                <a:gd name="connsiteY315" fmla="*/ 175951 h 187021"/>
                <a:gd name="connsiteX316" fmla="*/ 1768311 w 1822831"/>
                <a:gd name="connsiteY316" fmla="*/ 186626 h 187021"/>
                <a:gd name="connsiteX317" fmla="*/ 1725416 w 1822831"/>
                <a:gd name="connsiteY317" fmla="*/ 170020 h 187021"/>
                <a:gd name="connsiteX318" fmla="*/ 1709781 w 1822831"/>
                <a:gd name="connsiteY318" fmla="*/ 122968 h 187021"/>
                <a:gd name="connsiteX319" fmla="*/ 1727019 w 1822831"/>
                <a:gd name="connsiteY319" fmla="*/ 76311 h 187021"/>
                <a:gd name="connsiteX320" fmla="*/ 1769513 w 1822831"/>
                <a:gd name="connsiteY320" fmla="*/ 58123 h 187021"/>
                <a:gd name="connsiteX321" fmla="*/ 1808800 w 1822831"/>
                <a:gd name="connsiteY321" fmla="*/ 74334 h 187021"/>
                <a:gd name="connsiteX322" fmla="*/ 1822831 w 1822831"/>
                <a:gd name="connsiteY322" fmla="*/ 119409 h 187021"/>
                <a:gd name="connsiteX323" fmla="*/ 1822831 w 1822831"/>
                <a:gd name="connsiteY323" fmla="*/ 130085 h 187021"/>
                <a:gd name="connsiteX324" fmla="*/ 1795571 w 1822831"/>
                <a:gd name="connsiteY324" fmla="*/ 110315 h 187021"/>
                <a:gd name="connsiteX325" fmla="*/ 1788355 w 1822831"/>
                <a:gd name="connsiteY325" fmla="*/ 86987 h 187021"/>
                <a:gd name="connsiteX326" fmla="*/ 1769113 w 1822831"/>
                <a:gd name="connsiteY326" fmla="*/ 78684 h 187021"/>
                <a:gd name="connsiteX327" fmla="*/ 1748667 w 1822831"/>
                <a:gd name="connsiteY327" fmla="*/ 87382 h 187021"/>
                <a:gd name="connsiteX328" fmla="*/ 1738244 w 1822831"/>
                <a:gd name="connsiteY328" fmla="*/ 110315 h 187021"/>
                <a:gd name="connsiteX329" fmla="*/ 1795571 w 1822831"/>
                <a:gd name="connsiteY329" fmla="*/ 110315 h 187021"/>
                <a:gd name="connsiteX330" fmla="*/ 1795571 w 1822831"/>
                <a:gd name="connsiteY330" fmla="*/ 110315 h 18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Lst>
              <a:rect l="l" t="t" r="r" b="b"/>
              <a:pathLst>
                <a:path w="1822831" h="187021">
                  <a:moveTo>
                    <a:pt x="187615" y="183858"/>
                  </a:moveTo>
                  <a:lnTo>
                    <a:pt x="159152" y="183858"/>
                  </a:lnTo>
                  <a:lnTo>
                    <a:pt x="159152" y="72753"/>
                  </a:lnTo>
                  <a:cubicBezTo>
                    <a:pt x="159152" y="63659"/>
                    <a:pt x="159553" y="52587"/>
                    <a:pt x="160756" y="39539"/>
                  </a:cubicBezTo>
                  <a:lnTo>
                    <a:pt x="160355" y="39539"/>
                  </a:lnTo>
                  <a:cubicBezTo>
                    <a:pt x="158751" y="47052"/>
                    <a:pt x="157148" y="52587"/>
                    <a:pt x="155544" y="55751"/>
                  </a:cubicBezTo>
                  <a:lnTo>
                    <a:pt x="103429" y="183858"/>
                  </a:lnTo>
                  <a:lnTo>
                    <a:pt x="83384" y="183858"/>
                  </a:lnTo>
                  <a:lnTo>
                    <a:pt x="31269" y="56541"/>
                  </a:lnTo>
                  <a:cubicBezTo>
                    <a:pt x="29666" y="52983"/>
                    <a:pt x="28062" y="47052"/>
                    <a:pt x="26459" y="39539"/>
                  </a:cubicBezTo>
                  <a:lnTo>
                    <a:pt x="26058" y="39539"/>
                  </a:lnTo>
                  <a:cubicBezTo>
                    <a:pt x="26859" y="46261"/>
                    <a:pt x="26859" y="57728"/>
                    <a:pt x="26859" y="73148"/>
                  </a:cubicBezTo>
                  <a:lnTo>
                    <a:pt x="26859" y="183858"/>
                  </a:lnTo>
                  <a:lnTo>
                    <a:pt x="0" y="183858"/>
                  </a:lnTo>
                  <a:lnTo>
                    <a:pt x="0" y="12257"/>
                  </a:lnTo>
                  <a:lnTo>
                    <a:pt x="40490" y="12257"/>
                  </a:lnTo>
                  <a:lnTo>
                    <a:pt x="86191" y="126526"/>
                  </a:lnTo>
                  <a:cubicBezTo>
                    <a:pt x="89799" y="135225"/>
                    <a:pt x="91803" y="141947"/>
                    <a:pt x="93006" y="146296"/>
                  </a:cubicBezTo>
                  <a:lnTo>
                    <a:pt x="93807" y="146296"/>
                  </a:lnTo>
                  <a:cubicBezTo>
                    <a:pt x="97015" y="137202"/>
                    <a:pt x="99019" y="130480"/>
                    <a:pt x="101023" y="126131"/>
                  </a:cubicBezTo>
                  <a:lnTo>
                    <a:pt x="147526" y="12257"/>
                  </a:lnTo>
                  <a:lnTo>
                    <a:pt x="186813" y="12257"/>
                  </a:lnTo>
                  <a:lnTo>
                    <a:pt x="186813" y="183858"/>
                  </a:lnTo>
                  <a:close/>
                  <a:moveTo>
                    <a:pt x="232113" y="39539"/>
                  </a:moveTo>
                  <a:cubicBezTo>
                    <a:pt x="227704" y="39539"/>
                    <a:pt x="223695" y="37958"/>
                    <a:pt x="220488" y="35190"/>
                  </a:cubicBezTo>
                  <a:cubicBezTo>
                    <a:pt x="217281" y="32422"/>
                    <a:pt x="215677" y="28468"/>
                    <a:pt x="215677" y="24119"/>
                  </a:cubicBezTo>
                  <a:cubicBezTo>
                    <a:pt x="215677" y="19770"/>
                    <a:pt x="217281" y="15816"/>
                    <a:pt x="220488" y="12653"/>
                  </a:cubicBezTo>
                  <a:cubicBezTo>
                    <a:pt x="223695" y="9489"/>
                    <a:pt x="227704" y="8303"/>
                    <a:pt x="232113" y="8303"/>
                  </a:cubicBezTo>
                  <a:cubicBezTo>
                    <a:pt x="236924" y="8303"/>
                    <a:pt x="240933" y="9885"/>
                    <a:pt x="244140" y="12653"/>
                  </a:cubicBezTo>
                  <a:cubicBezTo>
                    <a:pt x="247347" y="15816"/>
                    <a:pt x="248951" y="19374"/>
                    <a:pt x="248951" y="24119"/>
                  </a:cubicBezTo>
                  <a:cubicBezTo>
                    <a:pt x="248951" y="28468"/>
                    <a:pt x="247347" y="32027"/>
                    <a:pt x="244140" y="35190"/>
                  </a:cubicBezTo>
                  <a:cubicBezTo>
                    <a:pt x="240933" y="38353"/>
                    <a:pt x="236924" y="39539"/>
                    <a:pt x="232113" y="39539"/>
                  </a:cubicBezTo>
                  <a:close/>
                  <a:moveTo>
                    <a:pt x="246144" y="183858"/>
                  </a:moveTo>
                  <a:lnTo>
                    <a:pt x="218082" y="183858"/>
                  </a:lnTo>
                  <a:lnTo>
                    <a:pt x="218082" y="61286"/>
                  </a:lnTo>
                  <a:lnTo>
                    <a:pt x="246144" y="61286"/>
                  </a:lnTo>
                  <a:lnTo>
                    <a:pt x="246144" y="183858"/>
                  </a:lnTo>
                  <a:close/>
                  <a:moveTo>
                    <a:pt x="362802" y="178323"/>
                  </a:moveTo>
                  <a:cubicBezTo>
                    <a:pt x="352780" y="183858"/>
                    <a:pt x="341155" y="187022"/>
                    <a:pt x="327524" y="187022"/>
                  </a:cubicBezTo>
                  <a:cubicBezTo>
                    <a:pt x="309084" y="187022"/>
                    <a:pt x="294251" y="181486"/>
                    <a:pt x="283026" y="170020"/>
                  </a:cubicBezTo>
                  <a:cubicBezTo>
                    <a:pt x="271801" y="158553"/>
                    <a:pt x="266189" y="143924"/>
                    <a:pt x="266189" y="125735"/>
                  </a:cubicBezTo>
                  <a:cubicBezTo>
                    <a:pt x="266189" y="105570"/>
                    <a:pt x="272202" y="89359"/>
                    <a:pt x="284629" y="77102"/>
                  </a:cubicBezTo>
                  <a:cubicBezTo>
                    <a:pt x="296656" y="64845"/>
                    <a:pt x="313092" y="58914"/>
                    <a:pt x="333538" y="58914"/>
                  </a:cubicBezTo>
                  <a:cubicBezTo>
                    <a:pt x="344762" y="58914"/>
                    <a:pt x="354785" y="60891"/>
                    <a:pt x="363604" y="64845"/>
                  </a:cubicBezTo>
                  <a:lnTo>
                    <a:pt x="363604" y="90545"/>
                  </a:lnTo>
                  <a:cubicBezTo>
                    <a:pt x="354785" y="84219"/>
                    <a:pt x="345564" y="81056"/>
                    <a:pt x="335943" y="81056"/>
                  </a:cubicBezTo>
                  <a:cubicBezTo>
                    <a:pt x="323916" y="81056"/>
                    <a:pt x="314295" y="85010"/>
                    <a:pt x="306678" y="92918"/>
                  </a:cubicBezTo>
                  <a:cubicBezTo>
                    <a:pt x="299061" y="100826"/>
                    <a:pt x="295053" y="111106"/>
                    <a:pt x="295053" y="124154"/>
                  </a:cubicBezTo>
                  <a:cubicBezTo>
                    <a:pt x="295053" y="136807"/>
                    <a:pt x="298661" y="146691"/>
                    <a:pt x="305876" y="154204"/>
                  </a:cubicBezTo>
                  <a:cubicBezTo>
                    <a:pt x="313092" y="161716"/>
                    <a:pt x="322714" y="165275"/>
                    <a:pt x="334740" y="165275"/>
                  </a:cubicBezTo>
                  <a:cubicBezTo>
                    <a:pt x="344762" y="165275"/>
                    <a:pt x="354384" y="161716"/>
                    <a:pt x="363203" y="154599"/>
                  </a:cubicBezTo>
                  <a:lnTo>
                    <a:pt x="362802" y="178323"/>
                  </a:lnTo>
                  <a:lnTo>
                    <a:pt x="362802" y="178323"/>
                  </a:lnTo>
                  <a:close/>
                  <a:moveTo>
                    <a:pt x="457412" y="87778"/>
                  </a:moveTo>
                  <a:cubicBezTo>
                    <a:pt x="453804" y="85010"/>
                    <a:pt x="448993" y="83824"/>
                    <a:pt x="442579" y="83824"/>
                  </a:cubicBezTo>
                  <a:cubicBezTo>
                    <a:pt x="434160" y="83824"/>
                    <a:pt x="427345" y="87382"/>
                    <a:pt x="421733" y="94895"/>
                  </a:cubicBezTo>
                  <a:cubicBezTo>
                    <a:pt x="416120" y="102407"/>
                    <a:pt x="413314" y="112292"/>
                    <a:pt x="413314" y="125340"/>
                  </a:cubicBezTo>
                  <a:lnTo>
                    <a:pt x="413314" y="183858"/>
                  </a:lnTo>
                  <a:lnTo>
                    <a:pt x="385252" y="183858"/>
                  </a:lnTo>
                  <a:lnTo>
                    <a:pt x="385252" y="61286"/>
                  </a:lnTo>
                  <a:lnTo>
                    <a:pt x="413314" y="61286"/>
                  </a:lnTo>
                  <a:lnTo>
                    <a:pt x="413314" y="86591"/>
                  </a:lnTo>
                  <a:lnTo>
                    <a:pt x="413715" y="86591"/>
                  </a:lnTo>
                  <a:cubicBezTo>
                    <a:pt x="416521" y="77893"/>
                    <a:pt x="420530" y="71171"/>
                    <a:pt x="426543" y="66426"/>
                  </a:cubicBezTo>
                  <a:cubicBezTo>
                    <a:pt x="432156" y="61682"/>
                    <a:pt x="438570" y="59309"/>
                    <a:pt x="445786" y="59309"/>
                  </a:cubicBezTo>
                  <a:cubicBezTo>
                    <a:pt x="450997" y="59309"/>
                    <a:pt x="454605" y="60100"/>
                    <a:pt x="457412" y="61682"/>
                  </a:cubicBezTo>
                  <a:lnTo>
                    <a:pt x="457412" y="87778"/>
                  </a:lnTo>
                  <a:lnTo>
                    <a:pt x="457412" y="87778"/>
                  </a:lnTo>
                  <a:close/>
                  <a:moveTo>
                    <a:pt x="521153" y="186626"/>
                  </a:moveTo>
                  <a:cubicBezTo>
                    <a:pt x="501910" y="186626"/>
                    <a:pt x="486676" y="181091"/>
                    <a:pt x="475051" y="169624"/>
                  </a:cubicBezTo>
                  <a:cubicBezTo>
                    <a:pt x="463425" y="158158"/>
                    <a:pt x="457812" y="143133"/>
                    <a:pt x="457812" y="124154"/>
                  </a:cubicBezTo>
                  <a:cubicBezTo>
                    <a:pt x="457812" y="103593"/>
                    <a:pt x="463826" y="87382"/>
                    <a:pt x="475852" y="75916"/>
                  </a:cubicBezTo>
                  <a:cubicBezTo>
                    <a:pt x="487879" y="64449"/>
                    <a:pt x="503914" y="58518"/>
                    <a:pt x="523959" y="58518"/>
                  </a:cubicBezTo>
                  <a:cubicBezTo>
                    <a:pt x="543602" y="58518"/>
                    <a:pt x="558435" y="64054"/>
                    <a:pt x="569259" y="75520"/>
                  </a:cubicBezTo>
                  <a:cubicBezTo>
                    <a:pt x="580083" y="86591"/>
                    <a:pt x="585695" y="102407"/>
                    <a:pt x="585695" y="122177"/>
                  </a:cubicBezTo>
                  <a:cubicBezTo>
                    <a:pt x="585695" y="141551"/>
                    <a:pt x="579682" y="157367"/>
                    <a:pt x="568056" y="169229"/>
                  </a:cubicBezTo>
                  <a:cubicBezTo>
                    <a:pt x="556431" y="180695"/>
                    <a:pt x="540796" y="186626"/>
                    <a:pt x="521153" y="186626"/>
                  </a:cubicBezTo>
                  <a:close/>
                  <a:moveTo>
                    <a:pt x="522355" y="80660"/>
                  </a:moveTo>
                  <a:cubicBezTo>
                    <a:pt x="511130" y="80660"/>
                    <a:pt x="502712" y="84614"/>
                    <a:pt x="496298" y="92127"/>
                  </a:cubicBezTo>
                  <a:cubicBezTo>
                    <a:pt x="489883" y="99639"/>
                    <a:pt x="486676" y="110315"/>
                    <a:pt x="486676" y="123363"/>
                  </a:cubicBezTo>
                  <a:cubicBezTo>
                    <a:pt x="486676" y="136016"/>
                    <a:pt x="489883" y="146296"/>
                    <a:pt x="496298" y="153808"/>
                  </a:cubicBezTo>
                  <a:cubicBezTo>
                    <a:pt x="502712" y="161321"/>
                    <a:pt x="511531" y="164880"/>
                    <a:pt x="522355" y="164880"/>
                  </a:cubicBezTo>
                  <a:cubicBezTo>
                    <a:pt x="533580" y="164880"/>
                    <a:pt x="541999" y="161321"/>
                    <a:pt x="548012" y="153808"/>
                  </a:cubicBezTo>
                  <a:cubicBezTo>
                    <a:pt x="554025" y="146691"/>
                    <a:pt x="556832" y="136016"/>
                    <a:pt x="556832" y="122968"/>
                  </a:cubicBezTo>
                  <a:cubicBezTo>
                    <a:pt x="556832" y="109524"/>
                    <a:pt x="553624" y="99244"/>
                    <a:pt x="548012" y="91732"/>
                  </a:cubicBezTo>
                  <a:cubicBezTo>
                    <a:pt x="542400" y="84219"/>
                    <a:pt x="533580" y="80660"/>
                    <a:pt x="522355" y="80660"/>
                  </a:cubicBezTo>
                  <a:close/>
                  <a:moveTo>
                    <a:pt x="597321" y="179905"/>
                  </a:moveTo>
                  <a:lnTo>
                    <a:pt x="597321" y="154204"/>
                  </a:lnTo>
                  <a:cubicBezTo>
                    <a:pt x="607744" y="162112"/>
                    <a:pt x="619370" y="166066"/>
                    <a:pt x="632198" y="166066"/>
                  </a:cubicBezTo>
                  <a:cubicBezTo>
                    <a:pt x="649035" y="166066"/>
                    <a:pt x="657855" y="160926"/>
                    <a:pt x="657855" y="151041"/>
                  </a:cubicBezTo>
                  <a:cubicBezTo>
                    <a:pt x="657855" y="148273"/>
                    <a:pt x="657053" y="145901"/>
                    <a:pt x="655850" y="143924"/>
                  </a:cubicBezTo>
                  <a:cubicBezTo>
                    <a:pt x="654247" y="141947"/>
                    <a:pt x="652242" y="140365"/>
                    <a:pt x="649837" y="138783"/>
                  </a:cubicBezTo>
                  <a:cubicBezTo>
                    <a:pt x="647432" y="137202"/>
                    <a:pt x="644626" y="136016"/>
                    <a:pt x="641018" y="134830"/>
                  </a:cubicBezTo>
                  <a:cubicBezTo>
                    <a:pt x="637410" y="133643"/>
                    <a:pt x="633802" y="132457"/>
                    <a:pt x="629793" y="130876"/>
                  </a:cubicBezTo>
                  <a:cubicBezTo>
                    <a:pt x="624581" y="128899"/>
                    <a:pt x="620172" y="126922"/>
                    <a:pt x="616163" y="124549"/>
                  </a:cubicBezTo>
                  <a:cubicBezTo>
                    <a:pt x="612154" y="122177"/>
                    <a:pt x="608546" y="119805"/>
                    <a:pt x="606141" y="117037"/>
                  </a:cubicBezTo>
                  <a:cubicBezTo>
                    <a:pt x="603334" y="114269"/>
                    <a:pt x="601330" y="111106"/>
                    <a:pt x="600127" y="107547"/>
                  </a:cubicBezTo>
                  <a:cubicBezTo>
                    <a:pt x="598925" y="103989"/>
                    <a:pt x="598123" y="99639"/>
                    <a:pt x="598123" y="94895"/>
                  </a:cubicBezTo>
                  <a:cubicBezTo>
                    <a:pt x="598123" y="88964"/>
                    <a:pt x="599726" y="83824"/>
                    <a:pt x="602533" y="79079"/>
                  </a:cubicBezTo>
                  <a:cubicBezTo>
                    <a:pt x="605339" y="74730"/>
                    <a:pt x="608947" y="70776"/>
                    <a:pt x="613757" y="67612"/>
                  </a:cubicBezTo>
                  <a:cubicBezTo>
                    <a:pt x="618568" y="64449"/>
                    <a:pt x="624180" y="62077"/>
                    <a:pt x="630194" y="60495"/>
                  </a:cubicBezTo>
                  <a:cubicBezTo>
                    <a:pt x="636207" y="58914"/>
                    <a:pt x="642621" y="58123"/>
                    <a:pt x="649035" y="58123"/>
                  </a:cubicBezTo>
                  <a:cubicBezTo>
                    <a:pt x="660661" y="58123"/>
                    <a:pt x="670683" y="59705"/>
                    <a:pt x="679904" y="63263"/>
                  </a:cubicBezTo>
                  <a:lnTo>
                    <a:pt x="679904" y="87382"/>
                  </a:lnTo>
                  <a:cubicBezTo>
                    <a:pt x="671084" y="81451"/>
                    <a:pt x="661062" y="78684"/>
                    <a:pt x="649837" y="78684"/>
                  </a:cubicBezTo>
                  <a:cubicBezTo>
                    <a:pt x="646229" y="78684"/>
                    <a:pt x="643022" y="79079"/>
                    <a:pt x="640216" y="79870"/>
                  </a:cubicBezTo>
                  <a:cubicBezTo>
                    <a:pt x="637410" y="80660"/>
                    <a:pt x="635004" y="81451"/>
                    <a:pt x="633000" y="83033"/>
                  </a:cubicBezTo>
                  <a:cubicBezTo>
                    <a:pt x="630996" y="84219"/>
                    <a:pt x="629392" y="85801"/>
                    <a:pt x="628189" y="87778"/>
                  </a:cubicBezTo>
                  <a:cubicBezTo>
                    <a:pt x="626987" y="89755"/>
                    <a:pt x="626586" y="91732"/>
                    <a:pt x="626586" y="93709"/>
                  </a:cubicBezTo>
                  <a:cubicBezTo>
                    <a:pt x="626586" y="96476"/>
                    <a:pt x="626987" y="98453"/>
                    <a:pt x="628189" y="100430"/>
                  </a:cubicBezTo>
                  <a:cubicBezTo>
                    <a:pt x="629392" y="102407"/>
                    <a:pt x="630996" y="103989"/>
                    <a:pt x="633000" y="105175"/>
                  </a:cubicBezTo>
                  <a:cubicBezTo>
                    <a:pt x="635405" y="106757"/>
                    <a:pt x="637811" y="107943"/>
                    <a:pt x="641018" y="109129"/>
                  </a:cubicBezTo>
                  <a:cubicBezTo>
                    <a:pt x="644225" y="110315"/>
                    <a:pt x="647833" y="111501"/>
                    <a:pt x="651842" y="113083"/>
                  </a:cubicBezTo>
                  <a:cubicBezTo>
                    <a:pt x="657053" y="115060"/>
                    <a:pt x="661864" y="117432"/>
                    <a:pt x="666274" y="119805"/>
                  </a:cubicBezTo>
                  <a:cubicBezTo>
                    <a:pt x="670683" y="122177"/>
                    <a:pt x="674291" y="124549"/>
                    <a:pt x="677097" y="127317"/>
                  </a:cubicBezTo>
                  <a:cubicBezTo>
                    <a:pt x="679904" y="130085"/>
                    <a:pt x="682309" y="133248"/>
                    <a:pt x="683912" y="137202"/>
                  </a:cubicBezTo>
                  <a:cubicBezTo>
                    <a:pt x="685516" y="140760"/>
                    <a:pt x="686318" y="145505"/>
                    <a:pt x="686318" y="150250"/>
                  </a:cubicBezTo>
                  <a:cubicBezTo>
                    <a:pt x="686318" y="156576"/>
                    <a:pt x="684714" y="161716"/>
                    <a:pt x="681908" y="166461"/>
                  </a:cubicBezTo>
                  <a:cubicBezTo>
                    <a:pt x="679102" y="171206"/>
                    <a:pt x="675093" y="174764"/>
                    <a:pt x="670282" y="177928"/>
                  </a:cubicBezTo>
                  <a:cubicBezTo>
                    <a:pt x="665472" y="181091"/>
                    <a:pt x="659859" y="183068"/>
                    <a:pt x="653445" y="184649"/>
                  </a:cubicBezTo>
                  <a:cubicBezTo>
                    <a:pt x="647031" y="186231"/>
                    <a:pt x="640216" y="187022"/>
                    <a:pt x="633401" y="187022"/>
                  </a:cubicBezTo>
                  <a:cubicBezTo>
                    <a:pt x="618969" y="186626"/>
                    <a:pt x="607343" y="184649"/>
                    <a:pt x="597321" y="179905"/>
                  </a:cubicBezTo>
                  <a:lnTo>
                    <a:pt x="597321" y="179905"/>
                  </a:lnTo>
                  <a:close/>
                  <a:moveTo>
                    <a:pt x="758077" y="186626"/>
                  </a:moveTo>
                  <a:cubicBezTo>
                    <a:pt x="738834" y="186626"/>
                    <a:pt x="723600" y="181091"/>
                    <a:pt x="711975" y="169624"/>
                  </a:cubicBezTo>
                  <a:cubicBezTo>
                    <a:pt x="700349" y="158158"/>
                    <a:pt x="694736" y="143133"/>
                    <a:pt x="694736" y="124154"/>
                  </a:cubicBezTo>
                  <a:cubicBezTo>
                    <a:pt x="694736" y="103593"/>
                    <a:pt x="700750" y="87382"/>
                    <a:pt x="712776" y="75916"/>
                  </a:cubicBezTo>
                  <a:cubicBezTo>
                    <a:pt x="724803" y="64449"/>
                    <a:pt x="740838" y="58518"/>
                    <a:pt x="760883" y="58518"/>
                  </a:cubicBezTo>
                  <a:cubicBezTo>
                    <a:pt x="780125" y="58518"/>
                    <a:pt x="795359" y="64054"/>
                    <a:pt x="806183" y="75520"/>
                  </a:cubicBezTo>
                  <a:cubicBezTo>
                    <a:pt x="817007" y="86987"/>
                    <a:pt x="822619" y="102407"/>
                    <a:pt x="822619" y="122177"/>
                  </a:cubicBezTo>
                  <a:cubicBezTo>
                    <a:pt x="822619" y="141551"/>
                    <a:pt x="816606" y="157367"/>
                    <a:pt x="804980" y="169229"/>
                  </a:cubicBezTo>
                  <a:cubicBezTo>
                    <a:pt x="793756" y="180695"/>
                    <a:pt x="778121" y="186626"/>
                    <a:pt x="758077" y="186626"/>
                  </a:cubicBezTo>
                  <a:close/>
                  <a:moveTo>
                    <a:pt x="759680" y="80660"/>
                  </a:moveTo>
                  <a:cubicBezTo>
                    <a:pt x="748856" y="80660"/>
                    <a:pt x="740037" y="84614"/>
                    <a:pt x="733623" y="92127"/>
                  </a:cubicBezTo>
                  <a:cubicBezTo>
                    <a:pt x="727208" y="99639"/>
                    <a:pt x="724001" y="110315"/>
                    <a:pt x="724001" y="123363"/>
                  </a:cubicBezTo>
                  <a:cubicBezTo>
                    <a:pt x="724001" y="136016"/>
                    <a:pt x="727208" y="146296"/>
                    <a:pt x="733623" y="153808"/>
                  </a:cubicBezTo>
                  <a:cubicBezTo>
                    <a:pt x="740037" y="161321"/>
                    <a:pt x="748856" y="164880"/>
                    <a:pt x="759680" y="164880"/>
                  </a:cubicBezTo>
                  <a:cubicBezTo>
                    <a:pt x="770905" y="164880"/>
                    <a:pt x="779324" y="161321"/>
                    <a:pt x="785337" y="153808"/>
                  </a:cubicBezTo>
                  <a:cubicBezTo>
                    <a:pt x="791350" y="146691"/>
                    <a:pt x="794156" y="136016"/>
                    <a:pt x="794156" y="122968"/>
                  </a:cubicBezTo>
                  <a:cubicBezTo>
                    <a:pt x="794156" y="109524"/>
                    <a:pt x="791350" y="99244"/>
                    <a:pt x="785337" y="91732"/>
                  </a:cubicBezTo>
                  <a:cubicBezTo>
                    <a:pt x="778923" y="84219"/>
                    <a:pt x="770504" y="80660"/>
                    <a:pt x="759680" y="80660"/>
                  </a:cubicBezTo>
                  <a:close/>
                  <a:moveTo>
                    <a:pt x="908409" y="24910"/>
                  </a:moveTo>
                  <a:cubicBezTo>
                    <a:pt x="904400" y="22933"/>
                    <a:pt x="900391" y="21747"/>
                    <a:pt x="895581" y="21747"/>
                  </a:cubicBezTo>
                  <a:cubicBezTo>
                    <a:pt x="881951" y="21747"/>
                    <a:pt x="875135" y="29259"/>
                    <a:pt x="875135" y="44680"/>
                  </a:cubicBezTo>
                  <a:lnTo>
                    <a:pt x="875135" y="61286"/>
                  </a:lnTo>
                  <a:lnTo>
                    <a:pt x="903999" y="61286"/>
                  </a:lnTo>
                  <a:lnTo>
                    <a:pt x="903999" y="83033"/>
                  </a:lnTo>
                  <a:lnTo>
                    <a:pt x="875135" y="83033"/>
                  </a:lnTo>
                  <a:lnTo>
                    <a:pt x="875135" y="183858"/>
                  </a:lnTo>
                  <a:lnTo>
                    <a:pt x="847073" y="183858"/>
                  </a:lnTo>
                  <a:lnTo>
                    <a:pt x="847073" y="83033"/>
                  </a:lnTo>
                  <a:lnTo>
                    <a:pt x="825826" y="83033"/>
                  </a:lnTo>
                  <a:lnTo>
                    <a:pt x="825826" y="61286"/>
                  </a:lnTo>
                  <a:lnTo>
                    <a:pt x="847073" y="61286"/>
                  </a:lnTo>
                  <a:lnTo>
                    <a:pt x="847073" y="41516"/>
                  </a:lnTo>
                  <a:cubicBezTo>
                    <a:pt x="847073" y="28468"/>
                    <a:pt x="851483" y="18584"/>
                    <a:pt x="859902" y="11071"/>
                  </a:cubicBezTo>
                  <a:cubicBezTo>
                    <a:pt x="868320" y="3559"/>
                    <a:pt x="879144" y="0"/>
                    <a:pt x="891973" y="0"/>
                  </a:cubicBezTo>
                  <a:cubicBezTo>
                    <a:pt x="898788" y="0"/>
                    <a:pt x="904400" y="791"/>
                    <a:pt x="908409" y="2372"/>
                  </a:cubicBezTo>
                  <a:cubicBezTo>
                    <a:pt x="908409" y="1977"/>
                    <a:pt x="908409" y="24910"/>
                    <a:pt x="908409" y="24910"/>
                  </a:cubicBezTo>
                  <a:close/>
                  <a:moveTo>
                    <a:pt x="980569" y="182672"/>
                  </a:moveTo>
                  <a:cubicBezTo>
                    <a:pt x="974956" y="185440"/>
                    <a:pt x="967740" y="186626"/>
                    <a:pt x="958921" y="186626"/>
                  </a:cubicBezTo>
                  <a:cubicBezTo>
                    <a:pt x="934868" y="186626"/>
                    <a:pt x="922841" y="175160"/>
                    <a:pt x="922841" y="152227"/>
                  </a:cubicBezTo>
                  <a:lnTo>
                    <a:pt x="922841" y="83033"/>
                  </a:lnTo>
                  <a:lnTo>
                    <a:pt x="901995" y="83033"/>
                  </a:lnTo>
                  <a:lnTo>
                    <a:pt x="901995" y="61286"/>
                  </a:lnTo>
                  <a:lnTo>
                    <a:pt x="922841" y="61286"/>
                  </a:lnTo>
                  <a:lnTo>
                    <a:pt x="922841" y="32818"/>
                  </a:lnTo>
                  <a:lnTo>
                    <a:pt x="950903" y="24910"/>
                  </a:lnTo>
                  <a:lnTo>
                    <a:pt x="950903" y="61286"/>
                  </a:lnTo>
                  <a:lnTo>
                    <a:pt x="980569" y="61286"/>
                  </a:lnTo>
                  <a:lnTo>
                    <a:pt x="980569" y="83033"/>
                  </a:lnTo>
                  <a:lnTo>
                    <a:pt x="950903" y="83033"/>
                  </a:lnTo>
                  <a:lnTo>
                    <a:pt x="950903" y="144319"/>
                  </a:lnTo>
                  <a:cubicBezTo>
                    <a:pt x="950903" y="151436"/>
                    <a:pt x="952106" y="156576"/>
                    <a:pt x="954912" y="159739"/>
                  </a:cubicBezTo>
                  <a:cubicBezTo>
                    <a:pt x="957718" y="162903"/>
                    <a:pt x="962128" y="164484"/>
                    <a:pt x="968141" y="164484"/>
                  </a:cubicBezTo>
                  <a:cubicBezTo>
                    <a:pt x="972952" y="164484"/>
                    <a:pt x="976961" y="163298"/>
                    <a:pt x="980569" y="160530"/>
                  </a:cubicBezTo>
                  <a:lnTo>
                    <a:pt x="980569" y="182672"/>
                  </a:lnTo>
                  <a:lnTo>
                    <a:pt x="980569" y="182672"/>
                  </a:lnTo>
                  <a:close/>
                  <a:moveTo>
                    <a:pt x="1045913" y="177137"/>
                  </a:moveTo>
                  <a:lnTo>
                    <a:pt x="1045913" y="147878"/>
                  </a:lnTo>
                  <a:cubicBezTo>
                    <a:pt x="1048719" y="150250"/>
                    <a:pt x="1051926" y="152622"/>
                    <a:pt x="1055534" y="154204"/>
                  </a:cubicBezTo>
                  <a:cubicBezTo>
                    <a:pt x="1059142" y="156181"/>
                    <a:pt x="1063151" y="157762"/>
                    <a:pt x="1067160" y="158949"/>
                  </a:cubicBezTo>
                  <a:cubicBezTo>
                    <a:pt x="1071169" y="160135"/>
                    <a:pt x="1075579" y="161321"/>
                    <a:pt x="1079588" y="162112"/>
                  </a:cubicBezTo>
                  <a:cubicBezTo>
                    <a:pt x="1083596" y="162903"/>
                    <a:pt x="1087605" y="163298"/>
                    <a:pt x="1090812" y="163298"/>
                  </a:cubicBezTo>
                  <a:cubicBezTo>
                    <a:pt x="1102839" y="163298"/>
                    <a:pt x="1112059" y="161321"/>
                    <a:pt x="1118073" y="157367"/>
                  </a:cubicBezTo>
                  <a:cubicBezTo>
                    <a:pt x="1124086" y="153413"/>
                    <a:pt x="1126892" y="147482"/>
                    <a:pt x="1126892" y="139970"/>
                  </a:cubicBezTo>
                  <a:cubicBezTo>
                    <a:pt x="1126892" y="136016"/>
                    <a:pt x="1126090" y="132457"/>
                    <a:pt x="1124086" y="129294"/>
                  </a:cubicBezTo>
                  <a:cubicBezTo>
                    <a:pt x="1122082" y="126131"/>
                    <a:pt x="1119275" y="123758"/>
                    <a:pt x="1115667" y="120991"/>
                  </a:cubicBezTo>
                  <a:cubicBezTo>
                    <a:pt x="1112059" y="118618"/>
                    <a:pt x="1108051" y="116246"/>
                    <a:pt x="1103240" y="113874"/>
                  </a:cubicBezTo>
                  <a:cubicBezTo>
                    <a:pt x="1098429" y="111501"/>
                    <a:pt x="1093218" y="109129"/>
                    <a:pt x="1087605" y="106757"/>
                  </a:cubicBezTo>
                  <a:cubicBezTo>
                    <a:pt x="1081592" y="103593"/>
                    <a:pt x="1076381" y="100430"/>
                    <a:pt x="1071169" y="97267"/>
                  </a:cubicBezTo>
                  <a:cubicBezTo>
                    <a:pt x="1065957" y="94104"/>
                    <a:pt x="1061548" y="90545"/>
                    <a:pt x="1057940" y="86591"/>
                  </a:cubicBezTo>
                  <a:cubicBezTo>
                    <a:pt x="1054332" y="82637"/>
                    <a:pt x="1051125" y="78288"/>
                    <a:pt x="1049120" y="73543"/>
                  </a:cubicBezTo>
                  <a:cubicBezTo>
                    <a:pt x="1047116" y="68799"/>
                    <a:pt x="1045913" y="62868"/>
                    <a:pt x="1045913" y="56541"/>
                  </a:cubicBezTo>
                  <a:cubicBezTo>
                    <a:pt x="1045913" y="48634"/>
                    <a:pt x="1047918" y="41516"/>
                    <a:pt x="1051526" y="35586"/>
                  </a:cubicBezTo>
                  <a:cubicBezTo>
                    <a:pt x="1055134" y="29655"/>
                    <a:pt x="1059944" y="24910"/>
                    <a:pt x="1065957" y="20956"/>
                  </a:cubicBezTo>
                  <a:cubicBezTo>
                    <a:pt x="1071971" y="17002"/>
                    <a:pt x="1078786" y="14234"/>
                    <a:pt x="1086403" y="12257"/>
                  </a:cubicBezTo>
                  <a:cubicBezTo>
                    <a:pt x="1094020" y="10280"/>
                    <a:pt x="1102037" y="9489"/>
                    <a:pt x="1110055" y="9489"/>
                  </a:cubicBezTo>
                  <a:cubicBezTo>
                    <a:pt x="1128095" y="9489"/>
                    <a:pt x="1141725" y="11466"/>
                    <a:pt x="1149743" y="15420"/>
                  </a:cubicBezTo>
                  <a:lnTo>
                    <a:pt x="1149743" y="43493"/>
                  </a:lnTo>
                  <a:cubicBezTo>
                    <a:pt x="1139721" y="36376"/>
                    <a:pt x="1127293" y="32818"/>
                    <a:pt x="1111659" y="32818"/>
                  </a:cubicBezTo>
                  <a:cubicBezTo>
                    <a:pt x="1107249" y="32818"/>
                    <a:pt x="1103240" y="33213"/>
                    <a:pt x="1098830" y="34004"/>
                  </a:cubicBezTo>
                  <a:cubicBezTo>
                    <a:pt x="1094821" y="34795"/>
                    <a:pt x="1090812" y="35981"/>
                    <a:pt x="1087605" y="37958"/>
                  </a:cubicBezTo>
                  <a:cubicBezTo>
                    <a:pt x="1084398" y="39935"/>
                    <a:pt x="1081592" y="42307"/>
                    <a:pt x="1079588" y="45075"/>
                  </a:cubicBezTo>
                  <a:cubicBezTo>
                    <a:pt x="1077583" y="47843"/>
                    <a:pt x="1076381" y="51401"/>
                    <a:pt x="1076381" y="55355"/>
                  </a:cubicBezTo>
                  <a:cubicBezTo>
                    <a:pt x="1076381" y="59309"/>
                    <a:pt x="1077182" y="62472"/>
                    <a:pt x="1078786" y="65240"/>
                  </a:cubicBezTo>
                  <a:cubicBezTo>
                    <a:pt x="1080389" y="68008"/>
                    <a:pt x="1082795" y="70776"/>
                    <a:pt x="1086002" y="72753"/>
                  </a:cubicBezTo>
                  <a:cubicBezTo>
                    <a:pt x="1089209" y="75125"/>
                    <a:pt x="1092817" y="77497"/>
                    <a:pt x="1097227" y="79474"/>
                  </a:cubicBezTo>
                  <a:cubicBezTo>
                    <a:pt x="1101636" y="81451"/>
                    <a:pt x="1106848" y="84219"/>
                    <a:pt x="1112861" y="86591"/>
                  </a:cubicBezTo>
                  <a:cubicBezTo>
                    <a:pt x="1118874" y="89755"/>
                    <a:pt x="1124487" y="92918"/>
                    <a:pt x="1130099" y="96476"/>
                  </a:cubicBezTo>
                  <a:cubicBezTo>
                    <a:pt x="1135712" y="100035"/>
                    <a:pt x="1140122" y="103593"/>
                    <a:pt x="1144130" y="107943"/>
                  </a:cubicBezTo>
                  <a:cubicBezTo>
                    <a:pt x="1148139" y="111897"/>
                    <a:pt x="1151346" y="116641"/>
                    <a:pt x="1153752" y="121782"/>
                  </a:cubicBezTo>
                  <a:cubicBezTo>
                    <a:pt x="1156157" y="126922"/>
                    <a:pt x="1157360" y="132457"/>
                    <a:pt x="1157360" y="139179"/>
                  </a:cubicBezTo>
                  <a:cubicBezTo>
                    <a:pt x="1157360" y="147878"/>
                    <a:pt x="1155756" y="155390"/>
                    <a:pt x="1152148" y="161321"/>
                  </a:cubicBezTo>
                  <a:cubicBezTo>
                    <a:pt x="1148540" y="167252"/>
                    <a:pt x="1143729" y="171997"/>
                    <a:pt x="1137716" y="175951"/>
                  </a:cubicBezTo>
                  <a:cubicBezTo>
                    <a:pt x="1131703" y="179509"/>
                    <a:pt x="1124888" y="182277"/>
                    <a:pt x="1116870" y="184254"/>
                  </a:cubicBezTo>
                  <a:cubicBezTo>
                    <a:pt x="1108852" y="186231"/>
                    <a:pt x="1100835" y="186626"/>
                    <a:pt x="1092015" y="186626"/>
                  </a:cubicBezTo>
                  <a:cubicBezTo>
                    <a:pt x="1089209" y="186626"/>
                    <a:pt x="1085601" y="186231"/>
                    <a:pt x="1081191" y="185835"/>
                  </a:cubicBezTo>
                  <a:cubicBezTo>
                    <a:pt x="1076781" y="185440"/>
                    <a:pt x="1072772" y="184649"/>
                    <a:pt x="1067962" y="183858"/>
                  </a:cubicBezTo>
                  <a:cubicBezTo>
                    <a:pt x="1063151" y="183068"/>
                    <a:pt x="1059142" y="181881"/>
                    <a:pt x="1055534" y="180695"/>
                  </a:cubicBezTo>
                  <a:cubicBezTo>
                    <a:pt x="1051526" y="179905"/>
                    <a:pt x="1048719" y="178718"/>
                    <a:pt x="1045913" y="177137"/>
                  </a:cubicBezTo>
                  <a:lnTo>
                    <a:pt x="1045913" y="177137"/>
                  </a:lnTo>
                  <a:close/>
                  <a:moveTo>
                    <a:pt x="1285242" y="183858"/>
                  </a:moveTo>
                  <a:lnTo>
                    <a:pt x="1257180" y="183858"/>
                  </a:lnTo>
                  <a:lnTo>
                    <a:pt x="1257180" y="164484"/>
                  </a:lnTo>
                  <a:lnTo>
                    <a:pt x="1256780" y="164484"/>
                  </a:lnTo>
                  <a:cubicBezTo>
                    <a:pt x="1248762" y="179509"/>
                    <a:pt x="1235933" y="186626"/>
                    <a:pt x="1218695" y="186626"/>
                  </a:cubicBezTo>
                  <a:cubicBezTo>
                    <a:pt x="1189431" y="186626"/>
                    <a:pt x="1174598" y="169229"/>
                    <a:pt x="1174598" y="134434"/>
                  </a:cubicBezTo>
                  <a:lnTo>
                    <a:pt x="1174598" y="61286"/>
                  </a:lnTo>
                  <a:lnTo>
                    <a:pt x="1202660" y="61286"/>
                  </a:lnTo>
                  <a:lnTo>
                    <a:pt x="1202660" y="131666"/>
                  </a:lnTo>
                  <a:cubicBezTo>
                    <a:pt x="1202660" y="153808"/>
                    <a:pt x="1211078" y="164880"/>
                    <a:pt x="1228717" y="164880"/>
                  </a:cubicBezTo>
                  <a:cubicBezTo>
                    <a:pt x="1237136" y="164880"/>
                    <a:pt x="1243951" y="161716"/>
                    <a:pt x="1249163" y="155785"/>
                  </a:cubicBezTo>
                  <a:cubicBezTo>
                    <a:pt x="1254775" y="149855"/>
                    <a:pt x="1257180" y="141947"/>
                    <a:pt x="1257180" y="132062"/>
                  </a:cubicBezTo>
                  <a:lnTo>
                    <a:pt x="1257180" y="61286"/>
                  </a:lnTo>
                  <a:lnTo>
                    <a:pt x="1285242" y="61286"/>
                  </a:lnTo>
                  <a:cubicBezTo>
                    <a:pt x="1285242" y="61286"/>
                    <a:pt x="1285242" y="183858"/>
                    <a:pt x="1285242" y="183858"/>
                  </a:cubicBezTo>
                  <a:close/>
                  <a:moveTo>
                    <a:pt x="1385063" y="87778"/>
                  </a:moveTo>
                  <a:cubicBezTo>
                    <a:pt x="1381455" y="85010"/>
                    <a:pt x="1376645" y="83824"/>
                    <a:pt x="1370230" y="83824"/>
                  </a:cubicBezTo>
                  <a:cubicBezTo>
                    <a:pt x="1361812" y="83824"/>
                    <a:pt x="1354997" y="87382"/>
                    <a:pt x="1349384" y="94895"/>
                  </a:cubicBezTo>
                  <a:cubicBezTo>
                    <a:pt x="1343772" y="102407"/>
                    <a:pt x="1340966" y="112292"/>
                    <a:pt x="1340966" y="125340"/>
                  </a:cubicBezTo>
                  <a:lnTo>
                    <a:pt x="1340966" y="183858"/>
                  </a:lnTo>
                  <a:lnTo>
                    <a:pt x="1312904" y="183858"/>
                  </a:lnTo>
                  <a:lnTo>
                    <a:pt x="1312904" y="61286"/>
                  </a:lnTo>
                  <a:lnTo>
                    <a:pt x="1340966" y="61286"/>
                  </a:lnTo>
                  <a:lnTo>
                    <a:pt x="1340966" y="86591"/>
                  </a:lnTo>
                  <a:lnTo>
                    <a:pt x="1341366" y="86591"/>
                  </a:lnTo>
                  <a:cubicBezTo>
                    <a:pt x="1344173" y="77893"/>
                    <a:pt x="1348182" y="71171"/>
                    <a:pt x="1354195" y="66426"/>
                  </a:cubicBezTo>
                  <a:cubicBezTo>
                    <a:pt x="1360208" y="61682"/>
                    <a:pt x="1366222" y="59309"/>
                    <a:pt x="1373437" y="59309"/>
                  </a:cubicBezTo>
                  <a:cubicBezTo>
                    <a:pt x="1378649" y="59309"/>
                    <a:pt x="1382257" y="60100"/>
                    <a:pt x="1385063" y="61682"/>
                  </a:cubicBezTo>
                  <a:lnTo>
                    <a:pt x="1385063" y="87778"/>
                  </a:lnTo>
                  <a:lnTo>
                    <a:pt x="1385063" y="87778"/>
                  </a:lnTo>
                  <a:close/>
                  <a:moveTo>
                    <a:pt x="1475263" y="24910"/>
                  </a:moveTo>
                  <a:cubicBezTo>
                    <a:pt x="1471254" y="22933"/>
                    <a:pt x="1467245" y="21747"/>
                    <a:pt x="1462434" y="21747"/>
                  </a:cubicBezTo>
                  <a:cubicBezTo>
                    <a:pt x="1448804" y="21747"/>
                    <a:pt x="1441989" y="29259"/>
                    <a:pt x="1441989" y="44680"/>
                  </a:cubicBezTo>
                  <a:lnTo>
                    <a:pt x="1441989" y="61286"/>
                  </a:lnTo>
                  <a:lnTo>
                    <a:pt x="1470853" y="61286"/>
                  </a:lnTo>
                  <a:lnTo>
                    <a:pt x="1470853" y="83033"/>
                  </a:lnTo>
                  <a:lnTo>
                    <a:pt x="1441989" y="83033"/>
                  </a:lnTo>
                  <a:lnTo>
                    <a:pt x="1441989" y="183858"/>
                  </a:lnTo>
                  <a:lnTo>
                    <a:pt x="1413927" y="183858"/>
                  </a:lnTo>
                  <a:lnTo>
                    <a:pt x="1413927" y="83033"/>
                  </a:lnTo>
                  <a:lnTo>
                    <a:pt x="1392680" y="83033"/>
                  </a:lnTo>
                  <a:lnTo>
                    <a:pt x="1392680" y="61286"/>
                  </a:lnTo>
                  <a:lnTo>
                    <a:pt x="1413927" y="61286"/>
                  </a:lnTo>
                  <a:lnTo>
                    <a:pt x="1413927" y="41516"/>
                  </a:lnTo>
                  <a:cubicBezTo>
                    <a:pt x="1413927" y="28468"/>
                    <a:pt x="1418337" y="18584"/>
                    <a:pt x="1426755" y="11071"/>
                  </a:cubicBezTo>
                  <a:cubicBezTo>
                    <a:pt x="1435174" y="3559"/>
                    <a:pt x="1445998" y="0"/>
                    <a:pt x="1458826" y="0"/>
                  </a:cubicBezTo>
                  <a:cubicBezTo>
                    <a:pt x="1465641" y="0"/>
                    <a:pt x="1471254" y="791"/>
                    <a:pt x="1475263" y="2372"/>
                  </a:cubicBezTo>
                  <a:cubicBezTo>
                    <a:pt x="1475263" y="1977"/>
                    <a:pt x="1475263" y="24910"/>
                    <a:pt x="1475263" y="24910"/>
                  </a:cubicBezTo>
                  <a:close/>
                  <a:moveTo>
                    <a:pt x="1580696" y="183858"/>
                  </a:moveTo>
                  <a:lnTo>
                    <a:pt x="1553436" y="183858"/>
                  </a:lnTo>
                  <a:lnTo>
                    <a:pt x="1553436" y="164880"/>
                  </a:lnTo>
                  <a:lnTo>
                    <a:pt x="1553035" y="164880"/>
                  </a:lnTo>
                  <a:cubicBezTo>
                    <a:pt x="1544616" y="179509"/>
                    <a:pt x="1531788" y="187022"/>
                    <a:pt x="1515351" y="187022"/>
                  </a:cubicBezTo>
                  <a:cubicBezTo>
                    <a:pt x="1503325" y="187022"/>
                    <a:pt x="1493703" y="183858"/>
                    <a:pt x="1486487" y="177137"/>
                  </a:cubicBezTo>
                  <a:cubicBezTo>
                    <a:pt x="1479672" y="170415"/>
                    <a:pt x="1476064" y="162112"/>
                    <a:pt x="1476064" y="151041"/>
                  </a:cubicBezTo>
                  <a:cubicBezTo>
                    <a:pt x="1476064" y="127712"/>
                    <a:pt x="1489695" y="114269"/>
                    <a:pt x="1516554" y="110710"/>
                  </a:cubicBezTo>
                  <a:lnTo>
                    <a:pt x="1553436" y="105570"/>
                  </a:lnTo>
                  <a:cubicBezTo>
                    <a:pt x="1553436" y="88173"/>
                    <a:pt x="1545017" y="79474"/>
                    <a:pt x="1528180" y="79474"/>
                  </a:cubicBezTo>
                  <a:cubicBezTo>
                    <a:pt x="1513347" y="79474"/>
                    <a:pt x="1500118" y="84614"/>
                    <a:pt x="1488091" y="94499"/>
                  </a:cubicBezTo>
                  <a:lnTo>
                    <a:pt x="1488091" y="70380"/>
                  </a:lnTo>
                  <a:cubicBezTo>
                    <a:pt x="1501320" y="62868"/>
                    <a:pt x="1516153" y="58914"/>
                    <a:pt x="1533391" y="58914"/>
                  </a:cubicBezTo>
                  <a:cubicBezTo>
                    <a:pt x="1564660" y="58914"/>
                    <a:pt x="1580696" y="74334"/>
                    <a:pt x="1580696" y="104780"/>
                  </a:cubicBezTo>
                  <a:lnTo>
                    <a:pt x="1580696" y="183858"/>
                  </a:lnTo>
                  <a:lnTo>
                    <a:pt x="1580696" y="183858"/>
                  </a:lnTo>
                  <a:close/>
                  <a:moveTo>
                    <a:pt x="1553436" y="123758"/>
                  </a:moveTo>
                  <a:lnTo>
                    <a:pt x="1527378" y="127317"/>
                  </a:lnTo>
                  <a:cubicBezTo>
                    <a:pt x="1519360" y="128503"/>
                    <a:pt x="1513347" y="130480"/>
                    <a:pt x="1508937" y="133248"/>
                  </a:cubicBezTo>
                  <a:cubicBezTo>
                    <a:pt x="1504928" y="136016"/>
                    <a:pt x="1502924" y="141156"/>
                    <a:pt x="1502924" y="148273"/>
                  </a:cubicBezTo>
                  <a:cubicBezTo>
                    <a:pt x="1502924" y="153413"/>
                    <a:pt x="1504928" y="157762"/>
                    <a:pt x="1508536" y="160926"/>
                  </a:cubicBezTo>
                  <a:cubicBezTo>
                    <a:pt x="1512144" y="164089"/>
                    <a:pt x="1517356" y="166066"/>
                    <a:pt x="1523770" y="166066"/>
                  </a:cubicBezTo>
                  <a:cubicBezTo>
                    <a:pt x="1532189" y="166066"/>
                    <a:pt x="1539405" y="162903"/>
                    <a:pt x="1545017" y="156972"/>
                  </a:cubicBezTo>
                  <a:cubicBezTo>
                    <a:pt x="1550629" y="151041"/>
                    <a:pt x="1553436" y="143528"/>
                    <a:pt x="1553436" y="134434"/>
                  </a:cubicBezTo>
                  <a:lnTo>
                    <a:pt x="1553436" y="123758"/>
                  </a:lnTo>
                  <a:close/>
                  <a:moveTo>
                    <a:pt x="1698957" y="178323"/>
                  </a:moveTo>
                  <a:cubicBezTo>
                    <a:pt x="1688935" y="183858"/>
                    <a:pt x="1677309" y="187022"/>
                    <a:pt x="1663679" y="187022"/>
                  </a:cubicBezTo>
                  <a:cubicBezTo>
                    <a:pt x="1645239" y="187022"/>
                    <a:pt x="1630406" y="181486"/>
                    <a:pt x="1619181" y="170020"/>
                  </a:cubicBezTo>
                  <a:cubicBezTo>
                    <a:pt x="1607956" y="158553"/>
                    <a:pt x="1602344" y="143924"/>
                    <a:pt x="1602344" y="125735"/>
                  </a:cubicBezTo>
                  <a:cubicBezTo>
                    <a:pt x="1602344" y="105570"/>
                    <a:pt x="1608357" y="89359"/>
                    <a:pt x="1620784" y="77102"/>
                  </a:cubicBezTo>
                  <a:cubicBezTo>
                    <a:pt x="1632811" y="64845"/>
                    <a:pt x="1649247" y="58914"/>
                    <a:pt x="1669693" y="58914"/>
                  </a:cubicBezTo>
                  <a:cubicBezTo>
                    <a:pt x="1680917" y="58914"/>
                    <a:pt x="1690940" y="60891"/>
                    <a:pt x="1699759" y="64845"/>
                  </a:cubicBezTo>
                  <a:lnTo>
                    <a:pt x="1699759" y="90545"/>
                  </a:lnTo>
                  <a:cubicBezTo>
                    <a:pt x="1690940" y="84219"/>
                    <a:pt x="1681719" y="81056"/>
                    <a:pt x="1672098" y="81056"/>
                  </a:cubicBezTo>
                  <a:cubicBezTo>
                    <a:pt x="1660071" y="81056"/>
                    <a:pt x="1650450" y="85010"/>
                    <a:pt x="1642833" y="92918"/>
                  </a:cubicBezTo>
                  <a:cubicBezTo>
                    <a:pt x="1635216" y="100826"/>
                    <a:pt x="1631208" y="111106"/>
                    <a:pt x="1631208" y="124154"/>
                  </a:cubicBezTo>
                  <a:cubicBezTo>
                    <a:pt x="1631208" y="136807"/>
                    <a:pt x="1634816" y="146691"/>
                    <a:pt x="1642031" y="154204"/>
                  </a:cubicBezTo>
                  <a:cubicBezTo>
                    <a:pt x="1649247" y="161716"/>
                    <a:pt x="1658869" y="165275"/>
                    <a:pt x="1670895" y="165275"/>
                  </a:cubicBezTo>
                  <a:cubicBezTo>
                    <a:pt x="1680917" y="165275"/>
                    <a:pt x="1690539" y="161716"/>
                    <a:pt x="1699759" y="154599"/>
                  </a:cubicBezTo>
                  <a:lnTo>
                    <a:pt x="1699759" y="178323"/>
                  </a:lnTo>
                  <a:close/>
                  <a:moveTo>
                    <a:pt x="1822831" y="130085"/>
                  </a:moveTo>
                  <a:lnTo>
                    <a:pt x="1738244" y="130085"/>
                  </a:lnTo>
                  <a:cubicBezTo>
                    <a:pt x="1738645" y="141551"/>
                    <a:pt x="1742253" y="150250"/>
                    <a:pt x="1749068" y="156181"/>
                  </a:cubicBezTo>
                  <a:cubicBezTo>
                    <a:pt x="1755883" y="162507"/>
                    <a:pt x="1765104" y="165275"/>
                    <a:pt x="1776729" y="165275"/>
                  </a:cubicBezTo>
                  <a:cubicBezTo>
                    <a:pt x="1789959" y="165275"/>
                    <a:pt x="1801985" y="161321"/>
                    <a:pt x="1813210" y="153413"/>
                  </a:cubicBezTo>
                  <a:lnTo>
                    <a:pt x="1813210" y="175951"/>
                  </a:lnTo>
                  <a:cubicBezTo>
                    <a:pt x="1801985" y="183068"/>
                    <a:pt x="1786752" y="186626"/>
                    <a:pt x="1768311" y="186626"/>
                  </a:cubicBezTo>
                  <a:cubicBezTo>
                    <a:pt x="1749870" y="186626"/>
                    <a:pt x="1735839" y="181091"/>
                    <a:pt x="1725416" y="170020"/>
                  </a:cubicBezTo>
                  <a:cubicBezTo>
                    <a:pt x="1714993" y="158949"/>
                    <a:pt x="1709781" y="143133"/>
                    <a:pt x="1709781" y="122968"/>
                  </a:cubicBezTo>
                  <a:cubicBezTo>
                    <a:pt x="1709781" y="103989"/>
                    <a:pt x="1715394" y="88173"/>
                    <a:pt x="1727019" y="76311"/>
                  </a:cubicBezTo>
                  <a:cubicBezTo>
                    <a:pt x="1738244" y="64449"/>
                    <a:pt x="1752676" y="58123"/>
                    <a:pt x="1769513" y="58123"/>
                  </a:cubicBezTo>
                  <a:cubicBezTo>
                    <a:pt x="1786351" y="58123"/>
                    <a:pt x="1799580" y="63659"/>
                    <a:pt x="1808800" y="74334"/>
                  </a:cubicBezTo>
                  <a:cubicBezTo>
                    <a:pt x="1818021" y="85010"/>
                    <a:pt x="1822831" y="100035"/>
                    <a:pt x="1822831" y="119409"/>
                  </a:cubicBezTo>
                  <a:cubicBezTo>
                    <a:pt x="1822831" y="119409"/>
                    <a:pt x="1822831" y="130085"/>
                    <a:pt x="1822831" y="130085"/>
                  </a:cubicBezTo>
                  <a:close/>
                  <a:moveTo>
                    <a:pt x="1795571" y="110315"/>
                  </a:moveTo>
                  <a:cubicBezTo>
                    <a:pt x="1795571" y="100430"/>
                    <a:pt x="1793166" y="92522"/>
                    <a:pt x="1788355" y="86987"/>
                  </a:cubicBezTo>
                  <a:cubicBezTo>
                    <a:pt x="1783544" y="81451"/>
                    <a:pt x="1777130" y="78684"/>
                    <a:pt x="1769113" y="78684"/>
                  </a:cubicBezTo>
                  <a:cubicBezTo>
                    <a:pt x="1761095" y="78684"/>
                    <a:pt x="1754280" y="81451"/>
                    <a:pt x="1748667" y="87382"/>
                  </a:cubicBezTo>
                  <a:cubicBezTo>
                    <a:pt x="1743055" y="93313"/>
                    <a:pt x="1739447" y="100826"/>
                    <a:pt x="1738244" y="110315"/>
                  </a:cubicBezTo>
                  <a:lnTo>
                    <a:pt x="1795571" y="110315"/>
                  </a:lnTo>
                  <a:lnTo>
                    <a:pt x="1795571" y="110315"/>
                  </a:lnTo>
                  <a:close/>
                </a:path>
              </a:pathLst>
            </a:custGeom>
            <a:solidFill>
              <a:schemeClr val="accent4"/>
            </a:solidFill>
            <a:ln w="4001" cap="flat">
              <a:noFill/>
              <a:prstDash val="solid"/>
              <a:miter/>
            </a:ln>
          </p:spPr>
          <p:txBody>
            <a:bodyPr rtlCol="0" anchor="ctr"/>
            <a:lstStyle/>
            <a:p>
              <a:endParaRPr lang="en-CA"/>
            </a:p>
          </p:txBody>
        </p:sp>
        <p:sp>
          <p:nvSpPr>
            <p:cNvPr id="10" name="Freeform: Shape 9">
              <a:extLst>
                <a:ext uri="{FF2B5EF4-FFF2-40B4-BE49-F238E27FC236}">
                  <a16:creationId xmlns:a16="http://schemas.microsoft.com/office/drawing/2014/main" id="{28FB1909-F6FD-4F3D-8A30-8872C950F048}"/>
                </a:ext>
              </a:extLst>
            </p:cNvPr>
            <p:cNvSpPr/>
            <p:nvPr/>
          </p:nvSpPr>
          <p:spPr bwMode="black">
            <a:xfrm>
              <a:off x="736536" y="586699"/>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80CC28"/>
            </a:solidFill>
            <a:ln w="4001" cap="flat">
              <a:noFill/>
              <a:prstDash val="solid"/>
              <a:miter/>
            </a:ln>
          </p:spPr>
          <p:txBody>
            <a:bodyPr rtlCol="0" anchor="ctr"/>
            <a:lstStyle/>
            <a:p>
              <a:endParaRPr lang="en-CA"/>
            </a:p>
          </p:txBody>
        </p:sp>
        <p:sp>
          <p:nvSpPr>
            <p:cNvPr id="12" name="Freeform: Shape 11">
              <a:extLst>
                <a:ext uri="{FF2B5EF4-FFF2-40B4-BE49-F238E27FC236}">
                  <a16:creationId xmlns:a16="http://schemas.microsoft.com/office/drawing/2014/main" id="{056FCF29-EC60-406E-9DB0-B717F47FCC8B}"/>
                </a:ext>
              </a:extLst>
            </p:cNvPr>
            <p:cNvSpPr/>
            <p:nvPr/>
          </p:nvSpPr>
          <p:spPr bwMode="black">
            <a:xfrm>
              <a:off x="736536" y="736948"/>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FBBC09"/>
            </a:solidFill>
            <a:ln w="4001" cap="flat">
              <a:noFill/>
              <a:prstDash val="solid"/>
              <a:miter/>
            </a:ln>
          </p:spPr>
          <p:txBody>
            <a:bodyPr rtlCol="0" anchor="ctr"/>
            <a:lstStyle/>
            <a:p>
              <a:endParaRPr lang="en-CA"/>
            </a:p>
          </p:txBody>
        </p:sp>
        <p:sp>
          <p:nvSpPr>
            <p:cNvPr id="13" name="Freeform: Shape 12">
              <a:extLst>
                <a:ext uri="{FF2B5EF4-FFF2-40B4-BE49-F238E27FC236}">
                  <a16:creationId xmlns:a16="http://schemas.microsoft.com/office/drawing/2014/main" id="{C29A2260-4E21-4B70-8BBB-AF0695F54650}"/>
                </a:ext>
              </a:extLst>
            </p:cNvPr>
            <p:cNvSpPr/>
            <p:nvPr/>
          </p:nvSpPr>
          <p:spPr bwMode="black">
            <a:xfrm>
              <a:off x="584200" y="736948"/>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00ADEF"/>
            </a:solidFill>
            <a:ln w="4001" cap="flat">
              <a:noFill/>
              <a:prstDash val="solid"/>
              <a:miter/>
            </a:ln>
          </p:spPr>
          <p:txBody>
            <a:bodyPr rtlCol="0" anchor="ctr"/>
            <a:lstStyle/>
            <a:p>
              <a:endParaRPr lang="en-CA"/>
            </a:p>
          </p:txBody>
        </p:sp>
        <p:sp>
          <p:nvSpPr>
            <p:cNvPr id="14" name="Freeform: Shape 13">
              <a:extLst>
                <a:ext uri="{FF2B5EF4-FFF2-40B4-BE49-F238E27FC236}">
                  <a16:creationId xmlns:a16="http://schemas.microsoft.com/office/drawing/2014/main" id="{00C8A0B4-C85F-4DE8-8D26-B1858EAFF6C8}"/>
                </a:ext>
              </a:extLst>
            </p:cNvPr>
            <p:cNvSpPr/>
            <p:nvPr/>
          </p:nvSpPr>
          <p:spPr bwMode="black">
            <a:xfrm>
              <a:off x="584200" y="586699"/>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F1511B"/>
            </a:solidFill>
            <a:ln w="4001" cap="flat">
              <a:noFill/>
              <a:prstDash val="solid"/>
              <a:miter/>
            </a:ln>
          </p:spPr>
          <p:txBody>
            <a:bodyPr rtlCol="0" anchor="ctr"/>
            <a:lstStyle/>
            <a:p>
              <a:endParaRPr lang="en-CA"/>
            </a:p>
          </p:txBody>
        </p:sp>
      </p:grpSp>
    </p:spTree>
    <p:extLst>
      <p:ext uri="{BB962C8B-B14F-4D97-AF65-F5344CB8AC3E}">
        <p14:creationId xmlns:p14="http://schemas.microsoft.com/office/powerpoint/2010/main" val="23716202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3350629"/>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Section Slide 1">
    <p:bg bwMode="gray">
      <p:bgPr>
        <a:solidFill>
          <a:schemeClr val="bg1"/>
        </a:solidFill>
        <a:effectLst/>
      </p:bgPr>
    </p:bg>
    <p:spTree>
      <p:nvGrpSpPr>
        <p:cNvPr id="1" name=""/>
        <p:cNvGrpSpPr/>
        <p:nvPr/>
      </p:nvGrpSpPr>
      <p:grpSpPr>
        <a:xfrm>
          <a:off x="0" y="0"/>
          <a:ext cx="0" cy="0"/>
          <a:chOff x="0" y="0"/>
          <a:chExt cx="0" cy="0"/>
        </a:xfrm>
      </p:grpSpPr>
      <p:pic>
        <p:nvPicPr>
          <p:cNvPr id="3" name="Picture 2" descr="A picture containing furniture&#10;&#10;Description automatically generated">
            <a:extLst>
              <a:ext uri="{FF2B5EF4-FFF2-40B4-BE49-F238E27FC236}">
                <a16:creationId xmlns:a16="http://schemas.microsoft.com/office/drawing/2014/main" id="{768BF79D-DFD3-0AAF-A3D2-6B909D1D1E66}"/>
              </a:ext>
            </a:extLst>
          </p:cNvPr>
          <p:cNvPicPr>
            <a:picLocks noChangeAspect="1"/>
          </p:cNvPicPr>
          <p:nvPr userDrawn="1"/>
        </p:nvPicPr>
        <p:blipFill>
          <a:blip r:embed="rId2"/>
          <a:stretch>
            <a:fillRect/>
          </a:stretch>
        </p:blipFill>
        <p:spPr>
          <a:xfrm>
            <a:off x="-2016" y="0"/>
            <a:ext cx="12185400" cy="6858000"/>
          </a:xfrm>
          <a:prstGeom prst="rect">
            <a:avLst/>
          </a:prstGeom>
        </p:spPr>
      </p:pic>
      <p:sp>
        <p:nvSpPr>
          <p:cNvPr id="9" name="Title 1"/>
          <p:cNvSpPr>
            <a:spLocks noGrp="1"/>
          </p:cNvSpPr>
          <p:nvPr>
            <p:ph type="title" hasCustomPrompt="1"/>
          </p:nvPr>
        </p:nvSpPr>
        <p:spPr>
          <a:xfrm>
            <a:off x="584200" y="1531790"/>
            <a:ext cx="9144000" cy="646331"/>
          </a:xfrm>
          <a:noFill/>
        </p:spPr>
        <p:txBody>
          <a:bodyPr lIns="0" tIns="0" rIns="0" bIns="0" anchor="b" anchorCtr="0">
            <a:spAutoFit/>
          </a:bodyPr>
          <a:lstStyle>
            <a:lvl1pPr>
              <a:defRPr sz="4200" spc="-50" baseline="0">
                <a:solidFill>
                  <a:srgbClr val="505050"/>
                </a:solidFill>
                <a:latin typeface="+mj-lt"/>
                <a:cs typeface="Segoe UI" panose="020B0502040204020203" pitchFamily="34" charset="0"/>
              </a:defRPr>
            </a:lvl1pPr>
          </a:lstStyle>
          <a:p>
            <a:r>
              <a:rPr lang="en-US"/>
              <a:t>Section slide #1</a:t>
            </a:r>
          </a:p>
        </p:txBody>
      </p:sp>
    </p:spTree>
    <p:extLst>
      <p:ext uri="{BB962C8B-B14F-4D97-AF65-F5344CB8AC3E}">
        <p14:creationId xmlns:p14="http://schemas.microsoft.com/office/powerpoint/2010/main" val="10801843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Section Slide 2">
    <p:bg bwMode="gray">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8BF79D-DFD3-0AAF-A3D2-6B909D1D1E66}"/>
              </a:ext>
            </a:extLst>
          </p:cNvPr>
          <p:cNvPicPr>
            <a:picLocks noChangeAspect="1"/>
          </p:cNvPicPr>
          <p:nvPr userDrawn="1"/>
        </p:nvPicPr>
        <p:blipFill>
          <a:blip r:embed="rId2"/>
          <a:srcRect/>
          <a:stretch/>
        </p:blipFill>
        <p:spPr>
          <a:xfrm>
            <a:off x="-2016" y="0"/>
            <a:ext cx="12185400" cy="6857999"/>
          </a:xfrm>
          <a:prstGeom prst="rect">
            <a:avLst/>
          </a:prstGeom>
        </p:spPr>
      </p:pic>
      <p:sp>
        <p:nvSpPr>
          <p:cNvPr id="9" name="Title 1"/>
          <p:cNvSpPr>
            <a:spLocks noGrp="1"/>
          </p:cNvSpPr>
          <p:nvPr>
            <p:ph type="title" hasCustomPrompt="1"/>
          </p:nvPr>
        </p:nvSpPr>
        <p:spPr>
          <a:xfrm>
            <a:off x="584200" y="1531790"/>
            <a:ext cx="9144000" cy="646331"/>
          </a:xfrm>
          <a:noFill/>
        </p:spPr>
        <p:txBody>
          <a:bodyPr lIns="0" tIns="0" rIns="0" bIns="0" anchor="b" anchorCtr="0">
            <a:spAutoFit/>
          </a:bodyPr>
          <a:lstStyle>
            <a:lvl1pPr>
              <a:defRPr sz="4200" spc="-50" baseline="0">
                <a:solidFill>
                  <a:srgbClr val="505050"/>
                </a:solidFill>
                <a:latin typeface="+mj-lt"/>
                <a:cs typeface="Segoe UI" panose="020B0502040204020203" pitchFamily="34" charset="0"/>
              </a:defRPr>
            </a:lvl1pPr>
          </a:lstStyle>
          <a:p>
            <a:r>
              <a:rPr lang="en-US"/>
              <a:t>Section slide #2</a:t>
            </a:r>
          </a:p>
        </p:txBody>
      </p:sp>
    </p:spTree>
    <p:extLst>
      <p:ext uri="{BB962C8B-B14F-4D97-AF65-F5344CB8AC3E}">
        <p14:creationId xmlns:p14="http://schemas.microsoft.com/office/powerpoint/2010/main" val="13105000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Section Slide 3">
    <p:bg bwMode="gray">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8BF79D-DFD3-0AAF-A3D2-6B909D1D1E66}"/>
              </a:ext>
            </a:extLst>
          </p:cNvPr>
          <p:cNvPicPr>
            <a:picLocks noChangeAspect="1"/>
          </p:cNvPicPr>
          <p:nvPr userDrawn="1"/>
        </p:nvPicPr>
        <p:blipFill>
          <a:blip r:embed="rId2"/>
          <a:srcRect/>
          <a:stretch/>
        </p:blipFill>
        <p:spPr>
          <a:xfrm>
            <a:off x="-2015" y="0"/>
            <a:ext cx="12185398" cy="6857999"/>
          </a:xfrm>
          <a:prstGeom prst="rect">
            <a:avLst/>
          </a:prstGeom>
        </p:spPr>
      </p:pic>
      <p:sp>
        <p:nvSpPr>
          <p:cNvPr id="9" name="Title 1"/>
          <p:cNvSpPr>
            <a:spLocks noGrp="1"/>
          </p:cNvSpPr>
          <p:nvPr>
            <p:ph type="title" hasCustomPrompt="1"/>
          </p:nvPr>
        </p:nvSpPr>
        <p:spPr>
          <a:xfrm>
            <a:off x="584200" y="1531790"/>
            <a:ext cx="9144000" cy="646331"/>
          </a:xfrm>
          <a:noFill/>
        </p:spPr>
        <p:txBody>
          <a:bodyPr lIns="0" tIns="0" rIns="0" bIns="0" anchor="b" anchorCtr="0">
            <a:spAutoFit/>
          </a:bodyPr>
          <a:lstStyle>
            <a:lvl1pPr>
              <a:defRPr sz="4200" spc="-50" baseline="0">
                <a:solidFill>
                  <a:srgbClr val="505050"/>
                </a:solidFill>
                <a:latin typeface="+mj-lt"/>
                <a:cs typeface="Segoe UI" panose="020B0502040204020203" pitchFamily="34" charset="0"/>
              </a:defRPr>
            </a:lvl1pPr>
          </a:lstStyle>
          <a:p>
            <a:r>
              <a:rPr lang="en-US"/>
              <a:t>Section slide #3</a:t>
            </a:r>
          </a:p>
        </p:txBody>
      </p:sp>
    </p:spTree>
    <p:extLst>
      <p:ext uri="{BB962C8B-B14F-4D97-AF65-F5344CB8AC3E}">
        <p14:creationId xmlns:p14="http://schemas.microsoft.com/office/powerpoint/2010/main" val="37879594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Section Slide 4">
    <p:bg bwMode="gray">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8BF79D-DFD3-0AAF-A3D2-6B909D1D1E66}"/>
              </a:ext>
            </a:extLst>
          </p:cNvPr>
          <p:cNvPicPr>
            <a:picLocks noChangeAspect="1"/>
          </p:cNvPicPr>
          <p:nvPr userDrawn="1"/>
        </p:nvPicPr>
        <p:blipFill>
          <a:blip r:embed="rId2"/>
          <a:srcRect/>
          <a:stretch/>
        </p:blipFill>
        <p:spPr>
          <a:xfrm>
            <a:off x="-2015" y="0"/>
            <a:ext cx="12185398" cy="6857998"/>
          </a:xfrm>
          <a:prstGeom prst="rect">
            <a:avLst/>
          </a:prstGeom>
        </p:spPr>
      </p:pic>
      <p:sp>
        <p:nvSpPr>
          <p:cNvPr id="9" name="Title 1"/>
          <p:cNvSpPr>
            <a:spLocks noGrp="1"/>
          </p:cNvSpPr>
          <p:nvPr>
            <p:ph type="title" hasCustomPrompt="1"/>
          </p:nvPr>
        </p:nvSpPr>
        <p:spPr>
          <a:xfrm>
            <a:off x="584200" y="1531790"/>
            <a:ext cx="9144000" cy="646331"/>
          </a:xfrm>
          <a:noFill/>
        </p:spPr>
        <p:txBody>
          <a:bodyPr lIns="0" tIns="0" rIns="0" bIns="0" anchor="b" anchorCtr="0">
            <a:spAutoFit/>
          </a:bodyPr>
          <a:lstStyle>
            <a:lvl1pPr>
              <a:defRPr sz="4200" spc="-50" baseline="0">
                <a:solidFill>
                  <a:srgbClr val="505050"/>
                </a:solidFill>
                <a:latin typeface="+mj-lt"/>
                <a:cs typeface="Segoe UI" panose="020B0502040204020203" pitchFamily="34" charset="0"/>
              </a:defRPr>
            </a:lvl1pPr>
          </a:lstStyle>
          <a:p>
            <a:r>
              <a:rPr lang="en-US"/>
              <a:t>Section slide #4</a:t>
            </a:r>
          </a:p>
        </p:txBody>
      </p:sp>
    </p:spTree>
    <p:extLst>
      <p:ext uri="{BB962C8B-B14F-4D97-AF65-F5344CB8AC3E}">
        <p14:creationId xmlns:p14="http://schemas.microsoft.com/office/powerpoint/2010/main" val="18338982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column with event accent">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91934FE-44AC-4B9A-8555-3BBBEF3C9099}"/>
              </a:ext>
            </a:extLst>
          </p:cNvPr>
          <p:cNvSpPr>
            <a:spLocks noGrp="1"/>
          </p:cNvSpPr>
          <p:nvPr>
            <p:ph type="title" hasCustomPrompt="1"/>
          </p:nvPr>
        </p:nvSpPr>
        <p:spPr>
          <a:xfrm>
            <a:off x="588263" y="585216"/>
            <a:ext cx="5363275" cy="492443"/>
          </a:xfrm>
        </p:spPr>
        <p:txBody>
          <a:bodyPr/>
          <a:lstStyle>
            <a:lvl1pPr>
              <a:defRPr sz="3200">
                <a:solidFill>
                  <a:srgbClr val="505050"/>
                </a:solidFill>
              </a:defRPr>
            </a:lvl1pPr>
          </a:lstStyle>
          <a:p>
            <a:r>
              <a:rPr lang="en-US"/>
              <a:t>Title (Segoe UI, size 32 </a:t>
            </a:r>
            <a:r>
              <a:rPr lang="en-US" err="1"/>
              <a:t>pt</a:t>
            </a:r>
            <a:r>
              <a:rPr lang="en-US"/>
              <a:t>)</a:t>
            </a:r>
          </a:p>
        </p:txBody>
      </p:sp>
      <p:sp>
        <p:nvSpPr>
          <p:cNvPr id="4" name="Text Placeholder 3">
            <a:extLst>
              <a:ext uri="{FF2B5EF4-FFF2-40B4-BE49-F238E27FC236}">
                <a16:creationId xmlns:a16="http://schemas.microsoft.com/office/drawing/2014/main" id="{C86287D4-2837-0147-B1FC-88CB12D7F50A}"/>
              </a:ext>
            </a:extLst>
          </p:cNvPr>
          <p:cNvSpPr>
            <a:spLocks noGrp="1"/>
          </p:cNvSpPr>
          <p:nvPr>
            <p:ph type="body" sz="quarter" idx="10" hasCustomPrompt="1"/>
          </p:nvPr>
        </p:nvSpPr>
        <p:spPr>
          <a:xfrm>
            <a:off x="586390" y="1473200"/>
            <a:ext cx="11015060" cy="726353"/>
          </a:xfrm>
        </p:spPr>
        <p:txBody>
          <a:bodyPr wrap="square">
            <a:spAutoFit/>
          </a:bodyPr>
          <a:lstStyle>
            <a:lvl1pPr marL="0" indent="0">
              <a:buNone/>
              <a:defRPr b="0" i="0">
                <a:solidFill>
                  <a:srgbClr val="505050"/>
                </a:solidFill>
                <a:latin typeface="Segoe UI" panose="020B0502040204020203" pitchFamily="34" charset="0"/>
                <a:cs typeface="Segoe UI" panose="020B0502040204020203" pitchFamily="34" charset="0"/>
              </a:defRPr>
            </a:lvl1pPr>
            <a:lvl2pPr marL="228600" indent="0">
              <a:buNone/>
              <a:defRPr b="0" i="0">
                <a:solidFill>
                  <a:srgbClr val="505050"/>
                </a:solidFill>
                <a:latin typeface="Segoe UI" panose="020B0502040204020203" pitchFamily="34" charset="0"/>
                <a:cs typeface="Segoe UI" panose="020B0502040204020203" pitchFamily="34" charset="0"/>
              </a:defRPr>
            </a:lvl2pPr>
            <a:lvl3pPr marL="457200" indent="0">
              <a:buNone/>
              <a:defRPr b="0" i="0">
                <a:solidFill>
                  <a:srgbClr val="505050"/>
                </a:solidFill>
                <a:latin typeface="Segoe UI" panose="020B0502040204020203" pitchFamily="34" charset="0"/>
                <a:cs typeface="Segoe UI" panose="020B0502040204020203" pitchFamily="34" charset="0"/>
              </a:defRPr>
            </a:lvl3pPr>
            <a:lvl4pPr marL="685800" indent="0">
              <a:buNone/>
              <a:defRPr/>
            </a:lvl4pPr>
            <a:lvl5pPr marL="914400" indent="0">
              <a:buNone/>
              <a:defRPr/>
            </a:lvl5pPr>
          </a:lstStyle>
          <a:p>
            <a:pPr lvl="0"/>
            <a:r>
              <a:rPr lang="en-US"/>
              <a:t>First level (Segoe UI, size 16pt)</a:t>
            </a:r>
          </a:p>
          <a:p>
            <a:pPr lvl="1"/>
            <a:r>
              <a:rPr lang="en-US"/>
              <a:t>Second level (Segoe UI, size 14pt)</a:t>
            </a:r>
          </a:p>
          <a:p>
            <a:pPr lvl="2"/>
            <a:r>
              <a:rPr lang="en-US"/>
              <a:t>Third level (Segoe UI, size 12pt)</a:t>
            </a:r>
          </a:p>
        </p:txBody>
      </p:sp>
      <p:sp>
        <p:nvSpPr>
          <p:cNvPr id="2" name="Rectangle 1">
            <a:extLst>
              <a:ext uri="{FF2B5EF4-FFF2-40B4-BE49-F238E27FC236}">
                <a16:creationId xmlns:a16="http://schemas.microsoft.com/office/drawing/2014/main" id="{C152A4D5-1889-C21F-5105-617A60A083E3}"/>
              </a:ext>
            </a:extLst>
          </p:cNvPr>
          <p:cNvSpPr/>
          <p:nvPr userDrawn="1"/>
        </p:nvSpPr>
        <p:spPr bwMode="auto">
          <a:xfrm>
            <a:off x="7017489" y="2630969"/>
            <a:ext cx="5174512" cy="4227032"/>
          </a:xfrm>
          <a:prstGeom prst="rect">
            <a:avLst/>
          </a:prstGeom>
          <a:gradFill flip="none" rotWithShape="1">
            <a:gsLst>
              <a:gs pos="0">
                <a:srgbClr val="D1E4D1"/>
              </a:gs>
              <a:gs pos="50000">
                <a:srgbClr val="D1E4D1">
                  <a:alpha val="0"/>
                </a:srgbClr>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3" name="Picture 2">
            <a:extLst>
              <a:ext uri="{FF2B5EF4-FFF2-40B4-BE49-F238E27FC236}">
                <a16:creationId xmlns:a16="http://schemas.microsoft.com/office/drawing/2014/main" id="{1716666F-9C65-B23A-AC77-E0021ADC5CCC}"/>
              </a:ext>
            </a:extLst>
          </p:cNvPr>
          <p:cNvPicPr>
            <a:picLocks noChangeAspect="1"/>
          </p:cNvPicPr>
          <p:nvPr userDrawn="1"/>
        </p:nvPicPr>
        <p:blipFill rotWithShape="1">
          <a:blip r:embed="rId2"/>
          <a:srcRect r="24266" b="28254"/>
          <a:stretch/>
        </p:blipFill>
        <p:spPr>
          <a:xfrm>
            <a:off x="8904767" y="6014925"/>
            <a:ext cx="3308497" cy="853707"/>
          </a:xfrm>
          <a:prstGeom prst="rect">
            <a:avLst/>
          </a:prstGeom>
        </p:spPr>
      </p:pic>
    </p:spTree>
    <p:extLst>
      <p:ext uri="{BB962C8B-B14F-4D97-AF65-F5344CB8AC3E}">
        <p14:creationId xmlns:p14="http://schemas.microsoft.com/office/powerpoint/2010/main" val="333338740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0">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C35EA4"/>
          </p15:clr>
        </p15:guide>
        <p15:guide id="14" pos="3155">
          <p15:clr>
            <a:srgbClr val="A4A3A4"/>
          </p15:clr>
        </p15:guide>
        <p15:guide id="15" pos="3338">
          <p15:clr>
            <a:srgbClr val="A4A3A4"/>
          </p15:clr>
        </p15:guide>
        <p15:guide id="16" pos="3749">
          <p15:clr>
            <a:srgbClr val="C35EA4"/>
          </p15:clr>
        </p15:guide>
        <p15:guide id="17" pos="3932">
          <p15:clr>
            <a:srgbClr val="C35EA4"/>
          </p15:clr>
        </p15:guide>
        <p15:guide id="18" pos="4343">
          <p15:clr>
            <a:srgbClr val="A4A3A4"/>
          </p15:clr>
        </p15:guide>
        <p15:guide id="19" pos="4526">
          <p15:clr>
            <a:srgbClr val="A4A3A4"/>
          </p15:clr>
        </p15:guide>
        <p15:guide id="20" pos="4937">
          <p15:clr>
            <a:srgbClr val="C35EA4"/>
          </p15:clr>
        </p15:guide>
        <p15:guide id="21" pos="5120">
          <p15:clr>
            <a:srgbClr val="C35E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20">
          <p15:clr>
            <a:srgbClr val="5ACBF0"/>
          </p15:clr>
        </p15:guide>
        <p15:guide id="31" pos="2743">
          <p15:clr>
            <a:srgbClr val="C35EA4"/>
          </p15:clr>
        </p15:guide>
        <p15:guide id="32" orient="horz" pos="1439">
          <p15:clr>
            <a:srgbClr val="C35EA4"/>
          </p15:clr>
        </p15:guide>
        <p15:guide id="33" orient="horz" pos="1625">
          <p15:clr>
            <a:srgbClr val="C35EA4"/>
          </p15:clr>
        </p15:guide>
        <p15:guide id="35" orient="horz" pos="2250">
          <p15:clr>
            <a:srgbClr val="C35EA4"/>
          </p15:clr>
        </p15:guide>
        <p15:guide id="36" orient="horz" pos="2066">
          <p15:clr>
            <a:srgbClr val="C35EA4"/>
          </p15:clr>
        </p15:guide>
        <p15:guide id="37" orient="horz" pos="2697">
          <p15:clr>
            <a:srgbClr val="C35EA4"/>
          </p15:clr>
        </p15:guide>
        <p15:guide id="38" orient="horz" pos="2880">
          <p15:clr>
            <a:srgbClr val="C35EA4"/>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_1-column with gradation">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91934FE-44AC-4B9A-8555-3BBBEF3C9099}"/>
              </a:ext>
            </a:extLst>
          </p:cNvPr>
          <p:cNvSpPr>
            <a:spLocks noGrp="1"/>
          </p:cNvSpPr>
          <p:nvPr>
            <p:ph type="title" hasCustomPrompt="1"/>
          </p:nvPr>
        </p:nvSpPr>
        <p:spPr>
          <a:xfrm>
            <a:off x="588263" y="585216"/>
            <a:ext cx="5363275" cy="492443"/>
          </a:xfrm>
        </p:spPr>
        <p:txBody>
          <a:bodyPr/>
          <a:lstStyle>
            <a:lvl1pPr>
              <a:defRPr sz="3200">
                <a:solidFill>
                  <a:srgbClr val="505050"/>
                </a:solidFill>
              </a:defRPr>
            </a:lvl1pPr>
          </a:lstStyle>
          <a:p>
            <a:r>
              <a:rPr lang="en-US"/>
              <a:t>Title (Segoe UI, size 32 </a:t>
            </a:r>
            <a:r>
              <a:rPr lang="en-US" err="1"/>
              <a:t>pt</a:t>
            </a:r>
            <a:r>
              <a:rPr lang="en-US"/>
              <a:t>)</a:t>
            </a:r>
          </a:p>
        </p:txBody>
      </p:sp>
      <p:sp>
        <p:nvSpPr>
          <p:cNvPr id="4" name="Text Placeholder 3">
            <a:extLst>
              <a:ext uri="{FF2B5EF4-FFF2-40B4-BE49-F238E27FC236}">
                <a16:creationId xmlns:a16="http://schemas.microsoft.com/office/drawing/2014/main" id="{C86287D4-2837-0147-B1FC-88CB12D7F50A}"/>
              </a:ext>
            </a:extLst>
          </p:cNvPr>
          <p:cNvSpPr>
            <a:spLocks noGrp="1"/>
          </p:cNvSpPr>
          <p:nvPr>
            <p:ph type="body" sz="quarter" idx="10" hasCustomPrompt="1"/>
          </p:nvPr>
        </p:nvSpPr>
        <p:spPr>
          <a:xfrm>
            <a:off x="586390" y="1473200"/>
            <a:ext cx="11015060" cy="726353"/>
          </a:xfrm>
        </p:spPr>
        <p:txBody>
          <a:bodyPr wrap="square">
            <a:spAutoFit/>
          </a:bodyPr>
          <a:lstStyle>
            <a:lvl1pPr marL="0" indent="0">
              <a:buNone/>
              <a:defRPr b="0" i="0">
                <a:solidFill>
                  <a:srgbClr val="505050"/>
                </a:solidFill>
                <a:latin typeface="Segoe UI" panose="020B0502040204020203" pitchFamily="34" charset="0"/>
                <a:cs typeface="Segoe UI" panose="020B0502040204020203" pitchFamily="34" charset="0"/>
              </a:defRPr>
            </a:lvl1pPr>
            <a:lvl2pPr marL="228600" indent="0">
              <a:buNone/>
              <a:defRPr b="0" i="0">
                <a:solidFill>
                  <a:srgbClr val="505050"/>
                </a:solidFill>
                <a:latin typeface="Segoe UI" panose="020B0502040204020203" pitchFamily="34" charset="0"/>
                <a:cs typeface="Segoe UI" panose="020B0502040204020203" pitchFamily="34" charset="0"/>
              </a:defRPr>
            </a:lvl2pPr>
            <a:lvl3pPr marL="457200" indent="0">
              <a:buNone/>
              <a:defRPr b="0" i="0">
                <a:solidFill>
                  <a:srgbClr val="505050"/>
                </a:solidFill>
                <a:latin typeface="Segoe UI" panose="020B0502040204020203" pitchFamily="34" charset="0"/>
                <a:cs typeface="Segoe UI" panose="020B0502040204020203" pitchFamily="34" charset="0"/>
              </a:defRPr>
            </a:lvl3pPr>
            <a:lvl4pPr marL="685800" indent="0">
              <a:buNone/>
              <a:defRPr/>
            </a:lvl4pPr>
            <a:lvl5pPr marL="914400" indent="0">
              <a:buNone/>
              <a:defRPr/>
            </a:lvl5pPr>
          </a:lstStyle>
          <a:p>
            <a:pPr lvl="0"/>
            <a:r>
              <a:rPr lang="en-US"/>
              <a:t>First level (Segoe UI, size 16pt)</a:t>
            </a:r>
          </a:p>
          <a:p>
            <a:pPr lvl="1"/>
            <a:r>
              <a:rPr lang="en-US"/>
              <a:t>Second level (Segoe UI, size 14pt)</a:t>
            </a:r>
          </a:p>
          <a:p>
            <a:pPr lvl="2"/>
            <a:r>
              <a:rPr lang="en-US"/>
              <a:t>Third level (Segoe UI, size 12pt)</a:t>
            </a:r>
          </a:p>
        </p:txBody>
      </p:sp>
      <p:sp>
        <p:nvSpPr>
          <p:cNvPr id="2" name="Rectangle 1">
            <a:extLst>
              <a:ext uri="{FF2B5EF4-FFF2-40B4-BE49-F238E27FC236}">
                <a16:creationId xmlns:a16="http://schemas.microsoft.com/office/drawing/2014/main" id="{C152A4D5-1889-C21F-5105-617A60A083E3}"/>
              </a:ext>
            </a:extLst>
          </p:cNvPr>
          <p:cNvSpPr/>
          <p:nvPr userDrawn="1"/>
        </p:nvSpPr>
        <p:spPr bwMode="auto">
          <a:xfrm>
            <a:off x="0" y="2630969"/>
            <a:ext cx="12192001" cy="4227032"/>
          </a:xfrm>
          <a:prstGeom prst="rect">
            <a:avLst/>
          </a:prstGeom>
          <a:gradFill flip="none" rotWithShape="1">
            <a:gsLst>
              <a:gs pos="0">
                <a:srgbClr val="D1E4D1"/>
              </a:gs>
              <a:gs pos="50000">
                <a:srgbClr val="D1E4D1">
                  <a:alpha val="0"/>
                </a:srgb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64916227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0">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C35EA4"/>
          </p15:clr>
        </p15:guide>
        <p15:guide id="14" pos="3155">
          <p15:clr>
            <a:srgbClr val="A4A3A4"/>
          </p15:clr>
        </p15:guide>
        <p15:guide id="15" pos="3338">
          <p15:clr>
            <a:srgbClr val="A4A3A4"/>
          </p15:clr>
        </p15:guide>
        <p15:guide id="16" pos="3749">
          <p15:clr>
            <a:srgbClr val="C35EA4"/>
          </p15:clr>
        </p15:guide>
        <p15:guide id="17" pos="3932">
          <p15:clr>
            <a:srgbClr val="C35EA4"/>
          </p15:clr>
        </p15:guide>
        <p15:guide id="18" pos="4343">
          <p15:clr>
            <a:srgbClr val="A4A3A4"/>
          </p15:clr>
        </p15:guide>
        <p15:guide id="19" pos="4526">
          <p15:clr>
            <a:srgbClr val="A4A3A4"/>
          </p15:clr>
        </p15:guide>
        <p15:guide id="20" pos="4937">
          <p15:clr>
            <a:srgbClr val="C35EA4"/>
          </p15:clr>
        </p15:guide>
        <p15:guide id="21" pos="5120">
          <p15:clr>
            <a:srgbClr val="C35E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20">
          <p15:clr>
            <a:srgbClr val="5ACBF0"/>
          </p15:clr>
        </p15:guide>
        <p15:guide id="31" pos="2743">
          <p15:clr>
            <a:srgbClr val="C35EA4"/>
          </p15:clr>
        </p15:guide>
        <p15:guide id="32" orient="horz" pos="1439">
          <p15:clr>
            <a:srgbClr val="C35EA4"/>
          </p15:clr>
        </p15:guide>
        <p15:guide id="33" orient="horz" pos="1625">
          <p15:clr>
            <a:srgbClr val="C35EA4"/>
          </p15:clr>
        </p15:guide>
        <p15:guide id="35" orient="horz" pos="2250">
          <p15:clr>
            <a:srgbClr val="C35EA4"/>
          </p15:clr>
        </p15:guide>
        <p15:guide id="36" orient="horz" pos="2066">
          <p15:clr>
            <a:srgbClr val="C35EA4"/>
          </p15:clr>
        </p15:guide>
        <p15:guide id="37" orient="horz" pos="2697">
          <p15:clr>
            <a:srgbClr val="C35EA4"/>
          </p15:clr>
        </p15:guide>
        <p15:guide id="38" orient="horz" pos="2880">
          <p15:clr>
            <a:srgbClr val="C35EA4"/>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_1-column">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91934FE-44AC-4B9A-8555-3BBBEF3C9099}"/>
              </a:ext>
            </a:extLst>
          </p:cNvPr>
          <p:cNvSpPr>
            <a:spLocks noGrp="1"/>
          </p:cNvSpPr>
          <p:nvPr>
            <p:ph type="title" hasCustomPrompt="1"/>
          </p:nvPr>
        </p:nvSpPr>
        <p:spPr>
          <a:xfrm>
            <a:off x="588263" y="585216"/>
            <a:ext cx="5363275" cy="492443"/>
          </a:xfrm>
        </p:spPr>
        <p:txBody>
          <a:bodyPr/>
          <a:lstStyle>
            <a:lvl1pPr>
              <a:defRPr sz="3200">
                <a:solidFill>
                  <a:srgbClr val="505050"/>
                </a:solidFill>
              </a:defRPr>
            </a:lvl1pPr>
          </a:lstStyle>
          <a:p>
            <a:r>
              <a:rPr lang="en-US"/>
              <a:t>Title (Segoe UI, size 32 </a:t>
            </a:r>
            <a:r>
              <a:rPr lang="en-US" err="1"/>
              <a:t>pt</a:t>
            </a:r>
            <a:r>
              <a:rPr lang="en-US"/>
              <a:t>)</a:t>
            </a:r>
          </a:p>
        </p:txBody>
      </p:sp>
      <p:sp>
        <p:nvSpPr>
          <p:cNvPr id="4" name="Text Placeholder 3">
            <a:extLst>
              <a:ext uri="{FF2B5EF4-FFF2-40B4-BE49-F238E27FC236}">
                <a16:creationId xmlns:a16="http://schemas.microsoft.com/office/drawing/2014/main" id="{C86287D4-2837-0147-B1FC-88CB12D7F50A}"/>
              </a:ext>
            </a:extLst>
          </p:cNvPr>
          <p:cNvSpPr>
            <a:spLocks noGrp="1"/>
          </p:cNvSpPr>
          <p:nvPr>
            <p:ph type="body" sz="quarter" idx="10" hasCustomPrompt="1"/>
          </p:nvPr>
        </p:nvSpPr>
        <p:spPr>
          <a:xfrm>
            <a:off x="586390" y="1473200"/>
            <a:ext cx="11015060" cy="726353"/>
          </a:xfrm>
        </p:spPr>
        <p:txBody>
          <a:bodyPr wrap="square">
            <a:spAutoFit/>
          </a:bodyPr>
          <a:lstStyle>
            <a:lvl1pPr marL="0" indent="0">
              <a:buNone/>
              <a:defRPr b="0" i="0">
                <a:solidFill>
                  <a:srgbClr val="505050"/>
                </a:solidFill>
                <a:latin typeface="Segoe UI" panose="020B0502040204020203" pitchFamily="34" charset="0"/>
                <a:cs typeface="Segoe UI" panose="020B0502040204020203" pitchFamily="34" charset="0"/>
              </a:defRPr>
            </a:lvl1pPr>
            <a:lvl2pPr marL="228600" indent="0">
              <a:buNone/>
              <a:defRPr b="0" i="0">
                <a:solidFill>
                  <a:srgbClr val="505050"/>
                </a:solidFill>
                <a:latin typeface="Segoe UI" panose="020B0502040204020203" pitchFamily="34" charset="0"/>
                <a:cs typeface="Segoe UI" panose="020B0502040204020203" pitchFamily="34" charset="0"/>
              </a:defRPr>
            </a:lvl2pPr>
            <a:lvl3pPr marL="457200" indent="0">
              <a:buNone/>
              <a:defRPr b="0" i="0">
                <a:solidFill>
                  <a:srgbClr val="505050"/>
                </a:solidFill>
                <a:latin typeface="Segoe UI" panose="020B0502040204020203" pitchFamily="34" charset="0"/>
                <a:cs typeface="Segoe UI" panose="020B0502040204020203" pitchFamily="34" charset="0"/>
              </a:defRPr>
            </a:lvl3pPr>
            <a:lvl4pPr marL="685800" indent="0">
              <a:buNone/>
              <a:defRPr/>
            </a:lvl4pPr>
            <a:lvl5pPr marL="914400" indent="0">
              <a:buNone/>
              <a:defRPr/>
            </a:lvl5pPr>
          </a:lstStyle>
          <a:p>
            <a:pPr lvl="0"/>
            <a:r>
              <a:rPr lang="en-US"/>
              <a:t>First level (Segoe UI, size 16pt)</a:t>
            </a:r>
          </a:p>
          <a:p>
            <a:pPr lvl="1"/>
            <a:r>
              <a:rPr lang="en-US"/>
              <a:t>Second level (Segoe UI, size 14pt)</a:t>
            </a:r>
          </a:p>
          <a:p>
            <a:pPr lvl="2"/>
            <a:r>
              <a:rPr lang="en-US"/>
              <a:t>Third level (Segoe UI, size 12pt)</a:t>
            </a:r>
          </a:p>
        </p:txBody>
      </p:sp>
    </p:spTree>
    <p:extLst>
      <p:ext uri="{BB962C8B-B14F-4D97-AF65-F5344CB8AC3E}">
        <p14:creationId xmlns:p14="http://schemas.microsoft.com/office/powerpoint/2010/main" val="314194901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0">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C35EA4"/>
          </p15:clr>
        </p15:guide>
        <p15:guide id="14" pos="3155">
          <p15:clr>
            <a:srgbClr val="A4A3A4"/>
          </p15:clr>
        </p15:guide>
        <p15:guide id="15" pos="3338">
          <p15:clr>
            <a:srgbClr val="A4A3A4"/>
          </p15:clr>
        </p15:guide>
        <p15:guide id="16" pos="3749">
          <p15:clr>
            <a:srgbClr val="C35EA4"/>
          </p15:clr>
        </p15:guide>
        <p15:guide id="17" pos="3932">
          <p15:clr>
            <a:srgbClr val="C35EA4"/>
          </p15:clr>
        </p15:guide>
        <p15:guide id="18" pos="4343">
          <p15:clr>
            <a:srgbClr val="A4A3A4"/>
          </p15:clr>
        </p15:guide>
        <p15:guide id="19" pos="4526">
          <p15:clr>
            <a:srgbClr val="A4A3A4"/>
          </p15:clr>
        </p15:guide>
        <p15:guide id="20" pos="4937">
          <p15:clr>
            <a:srgbClr val="C35EA4"/>
          </p15:clr>
        </p15:guide>
        <p15:guide id="21" pos="5120">
          <p15:clr>
            <a:srgbClr val="C35E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20">
          <p15:clr>
            <a:srgbClr val="5ACBF0"/>
          </p15:clr>
        </p15:guide>
        <p15:guide id="31" pos="2743">
          <p15:clr>
            <a:srgbClr val="C35EA4"/>
          </p15:clr>
        </p15:guide>
        <p15:guide id="32" orient="horz" pos="1439">
          <p15:clr>
            <a:srgbClr val="C35EA4"/>
          </p15:clr>
        </p15:guide>
        <p15:guide id="33" orient="horz" pos="1625">
          <p15:clr>
            <a:srgbClr val="C35EA4"/>
          </p15:clr>
        </p15:guide>
        <p15:guide id="35" orient="horz" pos="2250">
          <p15:clr>
            <a:srgbClr val="C35EA4"/>
          </p15:clr>
        </p15:guide>
        <p15:guide id="36" orient="horz" pos="2066">
          <p15:clr>
            <a:srgbClr val="C35EA4"/>
          </p15:clr>
        </p15:guide>
        <p15:guide id="37" orient="horz" pos="2697">
          <p15:clr>
            <a:srgbClr val="C35EA4"/>
          </p15:clr>
        </p15:guide>
        <p15:guide id="38" orient="horz" pos="2880">
          <p15:clr>
            <a:srgbClr val="C35EA4"/>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2-column">
    <p:bg>
      <p:bgPr>
        <a:solidFill>
          <a:schemeClr val="bg1"/>
        </a:solidFill>
        <a:effectLst/>
      </p:bgPr>
    </p:bg>
    <p:spTree>
      <p:nvGrpSpPr>
        <p:cNvPr id="1" name=""/>
        <p:cNvGrpSpPr/>
        <p:nvPr/>
      </p:nvGrpSpPr>
      <p:grpSpPr>
        <a:xfrm>
          <a:off x="0" y="0"/>
          <a:ext cx="0" cy="0"/>
          <a:chOff x="0" y="0"/>
          <a:chExt cx="0" cy="0"/>
        </a:xfrm>
      </p:grpSpPr>
      <p:sp>
        <p:nvSpPr>
          <p:cNvPr id="25" name="Text Placeholder 3"/>
          <p:cNvSpPr>
            <a:spLocks noGrp="1"/>
          </p:cNvSpPr>
          <p:nvPr>
            <p:ph type="body" sz="quarter" idx="10" hasCustomPrompt="1"/>
          </p:nvPr>
        </p:nvSpPr>
        <p:spPr>
          <a:xfrm>
            <a:off x="586390" y="1472037"/>
            <a:ext cx="5365148" cy="726353"/>
          </a:xfrm>
        </p:spPr>
        <p:txBody>
          <a:bodyPr wrap="square">
            <a:spAutoFit/>
          </a:bodyPr>
          <a:lstStyle>
            <a:lvl1pPr marL="0" indent="0">
              <a:buNone/>
              <a:defRPr>
                <a:solidFill>
                  <a:srgbClr val="505050"/>
                </a:solidFill>
              </a:defRPr>
            </a:lvl1pPr>
            <a:lvl2pPr marL="228600" indent="0">
              <a:buNone/>
              <a:defRPr>
                <a:solidFill>
                  <a:srgbClr val="505050"/>
                </a:solidFill>
              </a:defRPr>
            </a:lvl2pPr>
            <a:lvl3pPr marL="457200" indent="0">
              <a:buNone/>
              <a:defRPr>
                <a:solidFill>
                  <a:srgbClr val="505050"/>
                </a:solidFill>
              </a:defRPr>
            </a:lvl3pPr>
            <a:lvl4pPr marL="685800" indent="0">
              <a:buNone/>
              <a:defRPr/>
            </a:lvl4pPr>
            <a:lvl5pPr marL="914400" indent="0">
              <a:buNone/>
              <a:defRPr/>
            </a:lvl5pPr>
          </a:lstStyle>
          <a:p>
            <a:pPr lvl="0"/>
            <a:r>
              <a:rPr lang="en-US"/>
              <a:t>First level (Segoe UI, size 16pt)</a:t>
            </a:r>
          </a:p>
          <a:p>
            <a:pPr lvl="1"/>
            <a:r>
              <a:rPr lang="en-US"/>
              <a:t>Second level (Segoe UI, size 14pt)</a:t>
            </a:r>
          </a:p>
          <a:p>
            <a:pPr lvl="2"/>
            <a:r>
              <a:rPr lang="en-US"/>
              <a:t>Third level (Segoe UI, size 12pt)</a:t>
            </a:r>
          </a:p>
        </p:txBody>
      </p:sp>
      <p:sp>
        <p:nvSpPr>
          <p:cNvPr id="26" name="Text Placeholder 2"/>
          <p:cNvSpPr>
            <a:spLocks noGrp="1"/>
          </p:cNvSpPr>
          <p:nvPr>
            <p:ph type="body" sz="quarter" idx="11" hasCustomPrompt="1"/>
          </p:nvPr>
        </p:nvSpPr>
        <p:spPr>
          <a:xfrm>
            <a:off x="6242050" y="1472037"/>
            <a:ext cx="5360670" cy="726353"/>
          </a:xfrm>
        </p:spPr>
        <p:txBody>
          <a:bodyPr/>
          <a:lstStyle>
            <a:lvl1pPr>
              <a:defRPr>
                <a:solidFill>
                  <a:srgbClr val="505050"/>
                </a:solidFill>
              </a:defRPr>
            </a:lvl1pPr>
            <a:lvl2pPr>
              <a:defRPr>
                <a:solidFill>
                  <a:srgbClr val="505050"/>
                </a:solidFill>
              </a:defRPr>
            </a:lvl2pPr>
            <a:lvl3pPr>
              <a:defRPr>
                <a:solidFill>
                  <a:srgbClr val="505050"/>
                </a:solidFill>
              </a:defRPr>
            </a:lvl3pPr>
          </a:lstStyle>
          <a:p>
            <a:pPr lvl="0"/>
            <a:r>
              <a:rPr lang="en-US"/>
              <a:t>First level (Segoe UI, size 16pt)</a:t>
            </a:r>
          </a:p>
          <a:p>
            <a:pPr lvl="1"/>
            <a:r>
              <a:rPr lang="en-US"/>
              <a:t>Second level (Segoe UI, size 14pt)</a:t>
            </a:r>
          </a:p>
          <a:p>
            <a:pPr lvl="2"/>
            <a:r>
              <a:rPr lang="en-US"/>
              <a:t>Third level (Segoe UI, size 12pt)</a:t>
            </a:r>
          </a:p>
        </p:txBody>
      </p:sp>
      <p:sp>
        <p:nvSpPr>
          <p:cNvPr id="5" name="Title 1">
            <a:extLst>
              <a:ext uri="{FF2B5EF4-FFF2-40B4-BE49-F238E27FC236}">
                <a16:creationId xmlns:a16="http://schemas.microsoft.com/office/drawing/2014/main" id="{388BB4F3-12F0-4629-9B5B-943F33BA91A3}"/>
              </a:ext>
            </a:extLst>
          </p:cNvPr>
          <p:cNvSpPr>
            <a:spLocks noGrp="1"/>
          </p:cNvSpPr>
          <p:nvPr>
            <p:ph type="title" hasCustomPrompt="1"/>
          </p:nvPr>
        </p:nvSpPr>
        <p:spPr>
          <a:xfrm>
            <a:off x="588263" y="585216"/>
            <a:ext cx="5363275" cy="492443"/>
          </a:xfrm>
        </p:spPr>
        <p:txBody>
          <a:bodyPr/>
          <a:lstStyle>
            <a:lvl1pPr>
              <a:defRPr sz="3200">
                <a:solidFill>
                  <a:srgbClr val="505050"/>
                </a:solidFill>
              </a:defRPr>
            </a:lvl1pPr>
          </a:lstStyle>
          <a:p>
            <a:r>
              <a:rPr lang="en-US"/>
              <a:t>Title (Segoe UI, size 32 </a:t>
            </a:r>
            <a:r>
              <a:rPr lang="en-US" err="1"/>
              <a:t>pt</a:t>
            </a:r>
            <a:r>
              <a:rPr lang="en-US"/>
              <a:t>)</a:t>
            </a:r>
          </a:p>
        </p:txBody>
      </p:sp>
    </p:spTree>
    <p:extLst>
      <p:ext uri="{BB962C8B-B14F-4D97-AF65-F5344CB8AC3E}">
        <p14:creationId xmlns:p14="http://schemas.microsoft.com/office/powerpoint/2010/main" val="408734704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C35EA4"/>
          </p15:clr>
        </p15:guide>
        <p15:guide id="14" pos="3155">
          <p15:clr>
            <a:srgbClr val="A4A3A4"/>
          </p15:clr>
        </p15:guide>
        <p15:guide id="15" pos="3338">
          <p15:clr>
            <a:srgbClr val="A4A3A4"/>
          </p15:clr>
        </p15:guide>
        <p15:guide id="16" pos="3749">
          <p15:clr>
            <a:srgbClr val="C35EA4"/>
          </p15:clr>
        </p15:guide>
        <p15:guide id="17" pos="3932">
          <p15:clr>
            <a:srgbClr val="C35EA4"/>
          </p15:clr>
        </p15:guide>
        <p15:guide id="18" pos="4343">
          <p15:clr>
            <a:srgbClr val="A4A3A4"/>
          </p15:clr>
        </p15:guide>
        <p15:guide id="19" pos="4526">
          <p15:clr>
            <a:srgbClr val="A4A3A4"/>
          </p15:clr>
        </p15:guide>
        <p15:guide id="20" pos="4937">
          <p15:clr>
            <a:srgbClr val="C35EA4"/>
          </p15:clr>
        </p15:guide>
        <p15:guide id="21" pos="5120">
          <p15:clr>
            <a:srgbClr val="C35E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20">
          <p15:clr>
            <a:srgbClr val="5ACBF0"/>
          </p15:clr>
        </p15:guide>
        <p15:guide id="31" pos="2743">
          <p15:clr>
            <a:srgbClr val="C35EA4"/>
          </p15:clr>
        </p15:guide>
        <p15:guide id="32" orient="horz" pos="1439">
          <p15:clr>
            <a:srgbClr val="C35EA4"/>
          </p15:clr>
        </p15:guide>
        <p15:guide id="33" orient="horz" pos="1625">
          <p15:clr>
            <a:srgbClr val="C35EA4"/>
          </p15:clr>
        </p15:guide>
        <p15:guide id="35" orient="horz" pos="2250">
          <p15:clr>
            <a:srgbClr val="C35EA4"/>
          </p15:clr>
        </p15:guide>
        <p15:guide id="36" orient="horz" pos="2066">
          <p15:clr>
            <a:srgbClr val="C35EA4"/>
          </p15:clr>
        </p15:guide>
        <p15:guide id="37" orient="horz" pos="2697">
          <p15:clr>
            <a:srgbClr val="C35EA4"/>
          </p15:clr>
        </p15:guide>
        <p15:guide id="38" orient="horz" pos="2880">
          <p15:clr>
            <a:srgbClr val="C35EA4"/>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3-column">
    <p:bg>
      <p:bgPr>
        <a:solidFill>
          <a:schemeClr val="bg1"/>
        </a:solidFill>
        <a:effectLst/>
      </p:bgPr>
    </p:bg>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A1BE2550-DA43-453C-A328-33C740E65403}"/>
              </a:ext>
            </a:extLst>
          </p:cNvPr>
          <p:cNvSpPr>
            <a:spLocks noGrp="1"/>
          </p:cNvSpPr>
          <p:nvPr>
            <p:ph type="title" hasCustomPrompt="1"/>
          </p:nvPr>
        </p:nvSpPr>
        <p:spPr>
          <a:xfrm>
            <a:off x="588263" y="585216"/>
            <a:ext cx="5363275" cy="492443"/>
          </a:xfrm>
        </p:spPr>
        <p:txBody>
          <a:bodyPr/>
          <a:lstStyle>
            <a:lvl1pPr>
              <a:defRPr sz="3200">
                <a:solidFill>
                  <a:srgbClr val="505050"/>
                </a:solidFill>
              </a:defRPr>
            </a:lvl1pPr>
          </a:lstStyle>
          <a:p>
            <a:r>
              <a:rPr lang="en-US"/>
              <a:t>Title (Segoe UI, size 32 </a:t>
            </a:r>
            <a:r>
              <a:rPr lang="en-US" err="1"/>
              <a:t>pt</a:t>
            </a:r>
            <a:r>
              <a:rPr lang="en-US"/>
              <a:t>)</a:t>
            </a:r>
          </a:p>
        </p:txBody>
      </p:sp>
      <p:sp>
        <p:nvSpPr>
          <p:cNvPr id="25" name="Text Placeholder 3"/>
          <p:cNvSpPr>
            <a:spLocks noGrp="1"/>
          </p:cNvSpPr>
          <p:nvPr>
            <p:ph type="body" sz="quarter" idx="10" hasCustomPrompt="1"/>
          </p:nvPr>
        </p:nvSpPr>
        <p:spPr>
          <a:xfrm>
            <a:off x="586390" y="1470438"/>
            <a:ext cx="3479198" cy="726353"/>
          </a:xfrm>
        </p:spPr>
        <p:txBody>
          <a:bodyPr wrap="square">
            <a:spAutoFit/>
          </a:bodyPr>
          <a:lstStyle>
            <a:lvl1pPr marL="0" indent="0">
              <a:buNone/>
              <a:defRPr>
                <a:solidFill>
                  <a:srgbClr val="505050"/>
                </a:solidFill>
              </a:defRPr>
            </a:lvl1pPr>
            <a:lvl2pPr marL="228600" indent="0">
              <a:buNone/>
              <a:defRPr>
                <a:solidFill>
                  <a:srgbClr val="505050"/>
                </a:solidFill>
              </a:defRPr>
            </a:lvl2pPr>
            <a:lvl3pPr marL="457200" indent="0">
              <a:buNone/>
              <a:defRPr>
                <a:solidFill>
                  <a:srgbClr val="505050"/>
                </a:solidFill>
              </a:defRPr>
            </a:lvl3pPr>
            <a:lvl4pPr marL="685800" indent="0">
              <a:buNone/>
              <a:defRPr/>
            </a:lvl4pPr>
            <a:lvl5pPr marL="914400" indent="0">
              <a:buNone/>
              <a:defRPr/>
            </a:lvl5pPr>
          </a:lstStyle>
          <a:p>
            <a:pPr lvl="0"/>
            <a:r>
              <a:rPr lang="en-US"/>
              <a:t>First level (Segoe UI, size 16pt)</a:t>
            </a:r>
          </a:p>
          <a:p>
            <a:pPr lvl="1"/>
            <a:r>
              <a:rPr lang="en-US"/>
              <a:t>Second level (Segoe UI, size 14pt)</a:t>
            </a:r>
          </a:p>
          <a:p>
            <a:pPr lvl="2"/>
            <a:r>
              <a:rPr lang="en-US"/>
              <a:t>Third level (Segoe UI, size 12pt)</a:t>
            </a:r>
          </a:p>
        </p:txBody>
      </p:sp>
      <p:sp>
        <p:nvSpPr>
          <p:cNvPr id="5" name="Text Placeholder 3"/>
          <p:cNvSpPr>
            <a:spLocks noGrp="1"/>
          </p:cNvSpPr>
          <p:nvPr>
            <p:ph type="body" sz="quarter" idx="11" hasCustomPrompt="1"/>
          </p:nvPr>
        </p:nvSpPr>
        <p:spPr>
          <a:xfrm>
            <a:off x="4358290" y="1470438"/>
            <a:ext cx="3479198" cy="726353"/>
          </a:xfrm>
        </p:spPr>
        <p:txBody>
          <a:bodyPr wrap="square">
            <a:spAutoFit/>
          </a:bodyPr>
          <a:lstStyle>
            <a:lvl1pPr marL="0" indent="0">
              <a:buNone/>
              <a:defRPr>
                <a:solidFill>
                  <a:srgbClr val="505050"/>
                </a:solidFill>
              </a:defRPr>
            </a:lvl1pPr>
            <a:lvl2pPr marL="228600" indent="0">
              <a:buNone/>
              <a:defRPr>
                <a:solidFill>
                  <a:srgbClr val="505050"/>
                </a:solidFill>
              </a:defRPr>
            </a:lvl2pPr>
            <a:lvl3pPr marL="457200" indent="0">
              <a:buNone/>
              <a:defRPr>
                <a:solidFill>
                  <a:srgbClr val="505050"/>
                </a:solidFill>
              </a:defRPr>
            </a:lvl3pPr>
            <a:lvl4pPr marL="685800" indent="0">
              <a:buNone/>
              <a:defRPr/>
            </a:lvl4pPr>
            <a:lvl5pPr marL="914400" indent="0">
              <a:buNone/>
              <a:defRPr/>
            </a:lvl5pPr>
          </a:lstStyle>
          <a:p>
            <a:pPr lvl="0"/>
            <a:r>
              <a:rPr lang="en-US"/>
              <a:t>First level (Segoe UI, size 16pt)</a:t>
            </a:r>
          </a:p>
          <a:p>
            <a:pPr lvl="1"/>
            <a:r>
              <a:rPr lang="en-US"/>
              <a:t>Second level (Segoe UI, size 14pt)</a:t>
            </a:r>
          </a:p>
          <a:p>
            <a:pPr lvl="2"/>
            <a:r>
              <a:rPr lang="en-US"/>
              <a:t>Third level (Segoe UI, size 12pt)</a:t>
            </a:r>
          </a:p>
        </p:txBody>
      </p:sp>
      <p:sp>
        <p:nvSpPr>
          <p:cNvPr id="6" name="Text Placeholder 3"/>
          <p:cNvSpPr>
            <a:spLocks noGrp="1"/>
          </p:cNvSpPr>
          <p:nvPr>
            <p:ph type="body" sz="quarter" idx="12" hasCustomPrompt="1"/>
          </p:nvPr>
        </p:nvSpPr>
        <p:spPr>
          <a:xfrm>
            <a:off x="8128000" y="1470438"/>
            <a:ext cx="3479198" cy="726353"/>
          </a:xfrm>
        </p:spPr>
        <p:txBody>
          <a:bodyPr wrap="square">
            <a:spAutoFit/>
          </a:bodyPr>
          <a:lstStyle>
            <a:lvl1pPr marL="0" indent="0">
              <a:buNone/>
              <a:defRPr>
                <a:solidFill>
                  <a:srgbClr val="505050"/>
                </a:solidFill>
              </a:defRPr>
            </a:lvl1pPr>
            <a:lvl2pPr marL="228600" indent="0">
              <a:buNone/>
              <a:defRPr>
                <a:solidFill>
                  <a:srgbClr val="505050"/>
                </a:solidFill>
              </a:defRPr>
            </a:lvl2pPr>
            <a:lvl3pPr marL="457200" indent="0">
              <a:buNone/>
              <a:defRPr>
                <a:solidFill>
                  <a:srgbClr val="505050"/>
                </a:solidFill>
              </a:defRPr>
            </a:lvl3pPr>
            <a:lvl4pPr marL="685800" indent="0">
              <a:buNone/>
              <a:defRPr/>
            </a:lvl4pPr>
            <a:lvl5pPr marL="914400" indent="0">
              <a:buNone/>
              <a:defRPr/>
            </a:lvl5pPr>
          </a:lstStyle>
          <a:p>
            <a:pPr lvl="0"/>
            <a:r>
              <a:rPr lang="en-US"/>
              <a:t>First level (Segoe UI, size 16pt)</a:t>
            </a:r>
          </a:p>
          <a:p>
            <a:pPr lvl="1"/>
            <a:r>
              <a:rPr lang="en-US"/>
              <a:t>Second level (Segoe UI, size 14pt)</a:t>
            </a:r>
          </a:p>
          <a:p>
            <a:pPr lvl="2"/>
            <a:r>
              <a:rPr lang="en-US"/>
              <a:t>Third level (Segoe UI, size 12pt)</a:t>
            </a:r>
          </a:p>
        </p:txBody>
      </p:sp>
    </p:spTree>
    <p:extLst>
      <p:ext uri="{BB962C8B-B14F-4D97-AF65-F5344CB8AC3E}">
        <p14:creationId xmlns:p14="http://schemas.microsoft.com/office/powerpoint/2010/main" val="327194756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C35EA4"/>
          </p15:clr>
        </p15:guide>
        <p15:guide id="14" pos="3155">
          <p15:clr>
            <a:srgbClr val="A4A3A4"/>
          </p15:clr>
        </p15:guide>
        <p15:guide id="15" pos="3338">
          <p15:clr>
            <a:srgbClr val="A4A3A4"/>
          </p15:clr>
        </p15:guide>
        <p15:guide id="16" pos="3749">
          <p15:clr>
            <a:srgbClr val="C35EA4"/>
          </p15:clr>
        </p15:guide>
        <p15:guide id="17" pos="3932">
          <p15:clr>
            <a:srgbClr val="C35EA4"/>
          </p15:clr>
        </p15:guide>
        <p15:guide id="18" pos="4343">
          <p15:clr>
            <a:srgbClr val="A4A3A4"/>
          </p15:clr>
        </p15:guide>
        <p15:guide id="19" pos="4526">
          <p15:clr>
            <a:srgbClr val="A4A3A4"/>
          </p15:clr>
        </p15:guide>
        <p15:guide id="20" pos="4937">
          <p15:clr>
            <a:srgbClr val="C35EA4"/>
          </p15:clr>
        </p15:guide>
        <p15:guide id="21" pos="5120">
          <p15:clr>
            <a:srgbClr val="C35E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1" pos="2743">
          <p15:clr>
            <a:srgbClr val="C35EA4"/>
          </p15:clr>
        </p15:guide>
        <p15:guide id="32" orient="horz" pos="1439">
          <p15:clr>
            <a:srgbClr val="C35EA4"/>
          </p15:clr>
        </p15:guide>
        <p15:guide id="33" orient="horz" pos="1625">
          <p15:clr>
            <a:srgbClr val="C35EA4"/>
          </p15:clr>
        </p15:guide>
        <p15:guide id="35" orient="horz" pos="2250">
          <p15:clr>
            <a:srgbClr val="C35EA4"/>
          </p15:clr>
        </p15:guide>
        <p15:guide id="36" orient="horz" pos="2066">
          <p15:clr>
            <a:srgbClr val="C35EA4"/>
          </p15:clr>
        </p15:guide>
        <p15:guide id="37" orient="horz" pos="2697">
          <p15:clr>
            <a:srgbClr val="C35EA4"/>
          </p15:clr>
        </p15:guide>
        <p15:guide id="38" orient="horz" pos="2880">
          <p15:clr>
            <a:srgbClr val="C35EA4"/>
          </p15:clr>
        </p15:guide>
        <p15:guide id="39" orient="horz" pos="920">
          <p15:clr>
            <a:srgbClr val="5ACBF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Only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814FC-36C6-4DD7-9BE3-C8D42F5092D2}"/>
              </a:ext>
            </a:extLst>
          </p:cNvPr>
          <p:cNvSpPr>
            <a:spLocks noGrp="1"/>
          </p:cNvSpPr>
          <p:nvPr>
            <p:ph type="title" hasCustomPrompt="1"/>
          </p:nvPr>
        </p:nvSpPr>
        <p:spPr>
          <a:xfrm>
            <a:off x="588263" y="585216"/>
            <a:ext cx="10430257" cy="492443"/>
          </a:xfrm>
        </p:spPr>
        <p:txBody>
          <a:bodyPr/>
          <a:lstStyle>
            <a:lvl1pPr>
              <a:defRPr sz="3200">
                <a:solidFill>
                  <a:srgbClr val="505050"/>
                </a:solidFill>
              </a:defRPr>
            </a:lvl1pPr>
          </a:lstStyle>
          <a:p>
            <a:r>
              <a:rPr lang="en-US"/>
              <a:t>[Blank]</a:t>
            </a:r>
          </a:p>
        </p:txBody>
      </p:sp>
    </p:spTree>
    <p:extLst>
      <p:ext uri="{BB962C8B-B14F-4D97-AF65-F5344CB8AC3E}">
        <p14:creationId xmlns:p14="http://schemas.microsoft.com/office/powerpoint/2010/main" val="76744840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140921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7596288"/>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52708"/>
            <a:ext cx="9144000" cy="581698"/>
          </a:xfrm>
          <a:noFill/>
        </p:spPr>
        <p:txBody>
          <a:bodyPr lIns="0" tIns="0" rIns="0" bIns="0" anchor="b" anchorCtr="0">
            <a:spAutoFit/>
          </a:bodyPr>
          <a:lstStyle>
            <a:lvl1pPr algn="l" defTabSz="932742" rtl="0" eaLnBrk="1" latinLnBrk="0" hangingPunct="1">
              <a:lnSpc>
                <a:spcPct val="90000"/>
              </a:lnSpc>
              <a:spcBef>
                <a:spcPct val="0"/>
              </a:spcBef>
              <a:buNone/>
              <a:defRPr lang="en-US" sz="4200" b="0" kern="1200" cap="none" spc="-50" baseline="0" dirty="0">
                <a:ln w="3175">
                  <a:noFill/>
                </a:ln>
                <a:solidFill>
                  <a:srgbClr val="505050"/>
                </a:solidFill>
                <a:effectLst/>
                <a:latin typeface="+mj-lt"/>
                <a:ea typeface="+mn-ea"/>
                <a:cs typeface="Segoe UI" pitchFamily="34" charset="0"/>
              </a:defRPr>
            </a:lvl1pPr>
          </a:lstStyle>
          <a:p>
            <a:r>
              <a:rPr lang="en-US"/>
              <a:t>Thank you.</a:t>
            </a:r>
          </a:p>
        </p:txBody>
      </p:sp>
      <p:sp>
        <p:nvSpPr>
          <p:cNvPr id="3"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rgbClr val="505050"/>
                </a:solidFill>
                <a:latin typeface="+mn-lt"/>
              </a:defRPr>
            </a:lvl1pPr>
          </a:lstStyle>
          <a:p>
            <a:pPr lvl="0"/>
            <a:r>
              <a:rPr lang="en-US"/>
              <a:t>Subhead</a:t>
            </a:r>
          </a:p>
        </p:txBody>
      </p:sp>
      <p:grpSp>
        <p:nvGrpSpPr>
          <p:cNvPr id="5" name="Picture 6">
            <a:extLst>
              <a:ext uri="{FF2B5EF4-FFF2-40B4-BE49-F238E27FC236}">
                <a16:creationId xmlns:a16="http://schemas.microsoft.com/office/drawing/2014/main" id="{D2D8176C-3A1D-4C8C-AB7C-46CC30533AD9}"/>
              </a:ext>
            </a:extLst>
          </p:cNvPr>
          <p:cNvGrpSpPr/>
          <p:nvPr userDrawn="1"/>
        </p:nvGrpSpPr>
        <p:grpSpPr bwMode="black">
          <a:xfrm>
            <a:off x="584200" y="586699"/>
            <a:ext cx="2806206" cy="288638"/>
            <a:chOff x="584200" y="586699"/>
            <a:chExt cx="2806206" cy="288638"/>
          </a:xfrm>
        </p:grpSpPr>
        <p:sp>
          <p:nvSpPr>
            <p:cNvPr id="6" name="Freeform: Shape 5">
              <a:extLst>
                <a:ext uri="{FF2B5EF4-FFF2-40B4-BE49-F238E27FC236}">
                  <a16:creationId xmlns:a16="http://schemas.microsoft.com/office/drawing/2014/main" id="{396ECC0A-D66C-4332-820E-F98F87ED7638}"/>
                </a:ext>
              </a:extLst>
            </p:cNvPr>
            <p:cNvSpPr/>
            <p:nvPr/>
          </p:nvSpPr>
          <p:spPr bwMode="black">
            <a:xfrm>
              <a:off x="961835" y="636123"/>
              <a:ext cx="1822831" cy="187021"/>
            </a:xfrm>
            <a:custGeom>
              <a:avLst/>
              <a:gdLst>
                <a:gd name="connsiteX0" fmla="*/ 187615 w 1822831"/>
                <a:gd name="connsiteY0" fmla="*/ 183858 h 187021"/>
                <a:gd name="connsiteX1" fmla="*/ 159152 w 1822831"/>
                <a:gd name="connsiteY1" fmla="*/ 183858 h 187021"/>
                <a:gd name="connsiteX2" fmla="*/ 159152 w 1822831"/>
                <a:gd name="connsiteY2" fmla="*/ 72753 h 187021"/>
                <a:gd name="connsiteX3" fmla="*/ 160756 w 1822831"/>
                <a:gd name="connsiteY3" fmla="*/ 39539 h 187021"/>
                <a:gd name="connsiteX4" fmla="*/ 160355 w 1822831"/>
                <a:gd name="connsiteY4" fmla="*/ 39539 h 187021"/>
                <a:gd name="connsiteX5" fmla="*/ 155544 w 1822831"/>
                <a:gd name="connsiteY5" fmla="*/ 55751 h 187021"/>
                <a:gd name="connsiteX6" fmla="*/ 103429 w 1822831"/>
                <a:gd name="connsiteY6" fmla="*/ 183858 h 187021"/>
                <a:gd name="connsiteX7" fmla="*/ 83384 w 1822831"/>
                <a:gd name="connsiteY7" fmla="*/ 183858 h 187021"/>
                <a:gd name="connsiteX8" fmla="*/ 31269 w 1822831"/>
                <a:gd name="connsiteY8" fmla="*/ 56541 h 187021"/>
                <a:gd name="connsiteX9" fmla="*/ 26459 w 1822831"/>
                <a:gd name="connsiteY9" fmla="*/ 39539 h 187021"/>
                <a:gd name="connsiteX10" fmla="*/ 26058 w 1822831"/>
                <a:gd name="connsiteY10" fmla="*/ 39539 h 187021"/>
                <a:gd name="connsiteX11" fmla="*/ 26859 w 1822831"/>
                <a:gd name="connsiteY11" fmla="*/ 73148 h 187021"/>
                <a:gd name="connsiteX12" fmla="*/ 26859 w 1822831"/>
                <a:gd name="connsiteY12" fmla="*/ 183858 h 187021"/>
                <a:gd name="connsiteX13" fmla="*/ 0 w 1822831"/>
                <a:gd name="connsiteY13" fmla="*/ 183858 h 187021"/>
                <a:gd name="connsiteX14" fmla="*/ 0 w 1822831"/>
                <a:gd name="connsiteY14" fmla="*/ 12257 h 187021"/>
                <a:gd name="connsiteX15" fmla="*/ 40490 w 1822831"/>
                <a:gd name="connsiteY15" fmla="*/ 12257 h 187021"/>
                <a:gd name="connsiteX16" fmla="*/ 86191 w 1822831"/>
                <a:gd name="connsiteY16" fmla="*/ 126526 h 187021"/>
                <a:gd name="connsiteX17" fmla="*/ 93006 w 1822831"/>
                <a:gd name="connsiteY17" fmla="*/ 146296 h 187021"/>
                <a:gd name="connsiteX18" fmla="*/ 93807 w 1822831"/>
                <a:gd name="connsiteY18" fmla="*/ 146296 h 187021"/>
                <a:gd name="connsiteX19" fmla="*/ 101023 w 1822831"/>
                <a:gd name="connsiteY19" fmla="*/ 126131 h 187021"/>
                <a:gd name="connsiteX20" fmla="*/ 147526 w 1822831"/>
                <a:gd name="connsiteY20" fmla="*/ 12257 h 187021"/>
                <a:gd name="connsiteX21" fmla="*/ 186813 w 1822831"/>
                <a:gd name="connsiteY21" fmla="*/ 12257 h 187021"/>
                <a:gd name="connsiteX22" fmla="*/ 186813 w 1822831"/>
                <a:gd name="connsiteY22" fmla="*/ 183858 h 187021"/>
                <a:gd name="connsiteX23" fmla="*/ 232113 w 1822831"/>
                <a:gd name="connsiteY23" fmla="*/ 39539 h 187021"/>
                <a:gd name="connsiteX24" fmla="*/ 220488 w 1822831"/>
                <a:gd name="connsiteY24" fmla="*/ 35190 h 187021"/>
                <a:gd name="connsiteX25" fmla="*/ 215677 w 1822831"/>
                <a:gd name="connsiteY25" fmla="*/ 24119 h 187021"/>
                <a:gd name="connsiteX26" fmla="*/ 220488 w 1822831"/>
                <a:gd name="connsiteY26" fmla="*/ 12653 h 187021"/>
                <a:gd name="connsiteX27" fmla="*/ 232113 w 1822831"/>
                <a:gd name="connsiteY27" fmla="*/ 8303 h 187021"/>
                <a:gd name="connsiteX28" fmla="*/ 244140 w 1822831"/>
                <a:gd name="connsiteY28" fmla="*/ 12653 h 187021"/>
                <a:gd name="connsiteX29" fmla="*/ 248951 w 1822831"/>
                <a:gd name="connsiteY29" fmla="*/ 24119 h 187021"/>
                <a:gd name="connsiteX30" fmla="*/ 244140 w 1822831"/>
                <a:gd name="connsiteY30" fmla="*/ 35190 h 187021"/>
                <a:gd name="connsiteX31" fmla="*/ 232113 w 1822831"/>
                <a:gd name="connsiteY31" fmla="*/ 39539 h 187021"/>
                <a:gd name="connsiteX32" fmla="*/ 246144 w 1822831"/>
                <a:gd name="connsiteY32" fmla="*/ 183858 h 187021"/>
                <a:gd name="connsiteX33" fmla="*/ 218082 w 1822831"/>
                <a:gd name="connsiteY33" fmla="*/ 183858 h 187021"/>
                <a:gd name="connsiteX34" fmla="*/ 218082 w 1822831"/>
                <a:gd name="connsiteY34" fmla="*/ 61286 h 187021"/>
                <a:gd name="connsiteX35" fmla="*/ 246144 w 1822831"/>
                <a:gd name="connsiteY35" fmla="*/ 61286 h 187021"/>
                <a:gd name="connsiteX36" fmla="*/ 246144 w 1822831"/>
                <a:gd name="connsiteY36" fmla="*/ 183858 h 187021"/>
                <a:gd name="connsiteX37" fmla="*/ 362802 w 1822831"/>
                <a:gd name="connsiteY37" fmla="*/ 178323 h 187021"/>
                <a:gd name="connsiteX38" fmla="*/ 327524 w 1822831"/>
                <a:gd name="connsiteY38" fmla="*/ 187022 h 187021"/>
                <a:gd name="connsiteX39" fmla="*/ 283026 w 1822831"/>
                <a:gd name="connsiteY39" fmla="*/ 170020 h 187021"/>
                <a:gd name="connsiteX40" fmla="*/ 266189 w 1822831"/>
                <a:gd name="connsiteY40" fmla="*/ 125735 h 187021"/>
                <a:gd name="connsiteX41" fmla="*/ 284629 w 1822831"/>
                <a:gd name="connsiteY41" fmla="*/ 77102 h 187021"/>
                <a:gd name="connsiteX42" fmla="*/ 333538 w 1822831"/>
                <a:gd name="connsiteY42" fmla="*/ 58914 h 187021"/>
                <a:gd name="connsiteX43" fmla="*/ 363604 w 1822831"/>
                <a:gd name="connsiteY43" fmla="*/ 64845 h 187021"/>
                <a:gd name="connsiteX44" fmla="*/ 363604 w 1822831"/>
                <a:gd name="connsiteY44" fmla="*/ 90545 h 187021"/>
                <a:gd name="connsiteX45" fmla="*/ 335943 w 1822831"/>
                <a:gd name="connsiteY45" fmla="*/ 81056 h 187021"/>
                <a:gd name="connsiteX46" fmla="*/ 306678 w 1822831"/>
                <a:gd name="connsiteY46" fmla="*/ 92918 h 187021"/>
                <a:gd name="connsiteX47" fmla="*/ 295053 w 1822831"/>
                <a:gd name="connsiteY47" fmla="*/ 124154 h 187021"/>
                <a:gd name="connsiteX48" fmla="*/ 305876 w 1822831"/>
                <a:gd name="connsiteY48" fmla="*/ 154204 h 187021"/>
                <a:gd name="connsiteX49" fmla="*/ 334740 w 1822831"/>
                <a:gd name="connsiteY49" fmla="*/ 165275 h 187021"/>
                <a:gd name="connsiteX50" fmla="*/ 363203 w 1822831"/>
                <a:gd name="connsiteY50" fmla="*/ 154599 h 187021"/>
                <a:gd name="connsiteX51" fmla="*/ 362802 w 1822831"/>
                <a:gd name="connsiteY51" fmla="*/ 178323 h 187021"/>
                <a:gd name="connsiteX52" fmla="*/ 362802 w 1822831"/>
                <a:gd name="connsiteY52" fmla="*/ 178323 h 187021"/>
                <a:gd name="connsiteX53" fmla="*/ 457412 w 1822831"/>
                <a:gd name="connsiteY53" fmla="*/ 87778 h 187021"/>
                <a:gd name="connsiteX54" fmla="*/ 442579 w 1822831"/>
                <a:gd name="connsiteY54" fmla="*/ 83824 h 187021"/>
                <a:gd name="connsiteX55" fmla="*/ 421733 w 1822831"/>
                <a:gd name="connsiteY55" fmla="*/ 94895 h 187021"/>
                <a:gd name="connsiteX56" fmla="*/ 413314 w 1822831"/>
                <a:gd name="connsiteY56" fmla="*/ 125340 h 187021"/>
                <a:gd name="connsiteX57" fmla="*/ 413314 w 1822831"/>
                <a:gd name="connsiteY57" fmla="*/ 183858 h 187021"/>
                <a:gd name="connsiteX58" fmla="*/ 385252 w 1822831"/>
                <a:gd name="connsiteY58" fmla="*/ 183858 h 187021"/>
                <a:gd name="connsiteX59" fmla="*/ 385252 w 1822831"/>
                <a:gd name="connsiteY59" fmla="*/ 61286 h 187021"/>
                <a:gd name="connsiteX60" fmla="*/ 413314 w 1822831"/>
                <a:gd name="connsiteY60" fmla="*/ 61286 h 187021"/>
                <a:gd name="connsiteX61" fmla="*/ 413314 w 1822831"/>
                <a:gd name="connsiteY61" fmla="*/ 86591 h 187021"/>
                <a:gd name="connsiteX62" fmla="*/ 413715 w 1822831"/>
                <a:gd name="connsiteY62" fmla="*/ 86591 h 187021"/>
                <a:gd name="connsiteX63" fmla="*/ 426543 w 1822831"/>
                <a:gd name="connsiteY63" fmla="*/ 66426 h 187021"/>
                <a:gd name="connsiteX64" fmla="*/ 445786 w 1822831"/>
                <a:gd name="connsiteY64" fmla="*/ 59309 h 187021"/>
                <a:gd name="connsiteX65" fmla="*/ 457412 w 1822831"/>
                <a:gd name="connsiteY65" fmla="*/ 61682 h 187021"/>
                <a:gd name="connsiteX66" fmla="*/ 457412 w 1822831"/>
                <a:gd name="connsiteY66" fmla="*/ 87778 h 187021"/>
                <a:gd name="connsiteX67" fmla="*/ 457412 w 1822831"/>
                <a:gd name="connsiteY67" fmla="*/ 87778 h 187021"/>
                <a:gd name="connsiteX68" fmla="*/ 521153 w 1822831"/>
                <a:gd name="connsiteY68" fmla="*/ 186626 h 187021"/>
                <a:gd name="connsiteX69" fmla="*/ 475051 w 1822831"/>
                <a:gd name="connsiteY69" fmla="*/ 169624 h 187021"/>
                <a:gd name="connsiteX70" fmla="*/ 457812 w 1822831"/>
                <a:gd name="connsiteY70" fmla="*/ 124154 h 187021"/>
                <a:gd name="connsiteX71" fmla="*/ 475852 w 1822831"/>
                <a:gd name="connsiteY71" fmla="*/ 75916 h 187021"/>
                <a:gd name="connsiteX72" fmla="*/ 523959 w 1822831"/>
                <a:gd name="connsiteY72" fmla="*/ 58518 h 187021"/>
                <a:gd name="connsiteX73" fmla="*/ 569259 w 1822831"/>
                <a:gd name="connsiteY73" fmla="*/ 75520 h 187021"/>
                <a:gd name="connsiteX74" fmla="*/ 585695 w 1822831"/>
                <a:gd name="connsiteY74" fmla="*/ 122177 h 187021"/>
                <a:gd name="connsiteX75" fmla="*/ 568056 w 1822831"/>
                <a:gd name="connsiteY75" fmla="*/ 169229 h 187021"/>
                <a:gd name="connsiteX76" fmla="*/ 521153 w 1822831"/>
                <a:gd name="connsiteY76" fmla="*/ 186626 h 187021"/>
                <a:gd name="connsiteX77" fmla="*/ 522355 w 1822831"/>
                <a:gd name="connsiteY77" fmla="*/ 80660 h 187021"/>
                <a:gd name="connsiteX78" fmla="*/ 496298 w 1822831"/>
                <a:gd name="connsiteY78" fmla="*/ 92127 h 187021"/>
                <a:gd name="connsiteX79" fmla="*/ 486676 w 1822831"/>
                <a:gd name="connsiteY79" fmla="*/ 123363 h 187021"/>
                <a:gd name="connsiteX80" fmla="*/ 496298 w 1822831"/>
                <a:gd name="connsiteY80" fmla="*/ 153808 h 187021"/>
                <a:gd name="connsiteX81" fmla="*/ 522355 w 1822831"/>
                <a:gd name="connsiteY81" fmla="*/ 164880 h 187021"/>
                <a:gd name="connsiteX82" fmla="*/ 548012 w 1822831"/>
                <a:gd name="connsiteY82" fmla="*/ 153808 h 187021"/>
                <a:gd name="connsiteX83" fmla="*/ 556832 w 1822831"/>
                <a:gd name="connsiteY83" fmla="*/ 122968 h 187021"/>
                <a:gd name="connsiteX84" fmla="*/ 548012 w 1822831"/>
                <a:gd name="connsiteY84" fmla="*/ 91732 h 187021"/>
                <a:gd name="connsiteX85" fmla="*/ 522355 w 1822831"/>
                <a:gd name="connsiteY85" fmla="*/ 80660 h 187021"/>
                <a:gd name="connsiteX86" fmla="*/ 597321 w 1822831"/>
                <a:gd name="connsiteY86" fmla="*/ 179905 h 187021"/>
                <a:gd name="connsiteX87" fmla="*/ 597321 w 1822831"/>
                <a:gd name="connsiteY87" fmla="*/ 154204 h 187021"/>
                <a:gd name="connsiteX88" fmla="*/ 632198 w 1822831"/>
                <a:gd name="connsiteY88" fmla="*/ 166066 h 187021"/>
                <a:gd name="connsiteX89" fmla="*/ 657855 w 1822831"/>
                <a:gd name="connsiteY89" fmla="*/ 151041 h 187021"/>
                <a:gd name="connsiteX90" fmla="*/ 655850 w 1822831"/>
                <a:gd name="connsiteY90" fmla="*/ 143924 h 187021"/>
                <a:gd name="connsiteX91" fmla="*/ 649837 w 1822831"/>
                <a:gd name="connsiteY91" fmla="*/ 138783 h 187021"/>
                <a:gd name="connsiteX92" fmla="*/ 641018 w 1822831"/>
                <a:gd name="connsiteY92" fmla="*/ 134830 h 187021"/>
                <a:gd name="connsiteX93" fmla="*/ 629793 w 1822831"/>
                <a:gd name="connsiteY93" fmla="*/ 130876 h 187021"/>
                <a:gd name="connsiteX94" fmla="*/ 616163 w 1822831"/>
                <a:gd name="connsiteY94" fmla="*/ 124549 h 187021"/>
                <a:gd name="connsiteX95" fmla="*/ 606141 w 1822831"/>
                <a:gd name="connsiteY95" fmla="*/ 117037 h 187021"/>
                <a:gd name="connsiteX96" fmla="*/ 600127 w 1822831"/>
                <a:gd name="connsiteY96" fmla="*/ 107547 h 187021"/>
                <a:gd name="connsiteX97" fmla="*/ 598123 w 1822831"/>
                <a:gd name="connsiteY97" fmla="*/ 94895 h 187021"/>
                <a:gd name="connsiteX98" fmla="*/ 602533 w 1822831"/>
                <a:gd name="connsiteY98" fmla="*/ 79079 h 187021"/>
                <a:gd name="connsiteX99" fmla="*/ 613757 w 1822831"/>
                <a:gd name="connsiteY99" fmla="*/ 67612 h 187021"/>
                <a:gd name="connsiteX100" fmla="*/ 630194 w 1822831"/>
                <a:gd name="connsiteY100" fmla="*/ 60495 h 187021"/>
                <a:gd name="connsiteX101" fmla="*/ 649035 w 1822831"/>
                <a:gd name="connsiteY101" fmla="*/ 58123 h 187021"/>
                <a:gd name="connsiteX102" fmla="*/ 679904 w 1822831"/>
                <a:gd name="connsiteY102" fmla="*/ 63263 h 187021"/>
                <a:gd name="connsiteX103" fmla="*/ 679904 w 1822831"/>
                <a:gd name="connsiteY103" fmla="*/ 87382 h 187021"/>
                <a:gd name="connsiteX104" fmla="*/ 649837 w 1822831"/>
                <a:gd name="connsiteY104" fmla="*/ 78684 h 187021"/>
                <a:gd name="connsiteX105" fmla="*/ 640216 w 1822831"/>
                <a:gd name="connsiteY105" fmla="*/ 79870 h 187021"/>
                <a:gd name="connsiteX106" fmla="*/ 633000 w 1822831"/>
                <a:gd name="connsiteY106" fmla="*/ 83033 h 187021"/>
                <a:gd name="connsiteX107" fmla="*/ 628189 w 1822831"/>
                <a:gd name="connsiteY107" fmla="*/ 87778 h 187021"/>
                <a:gd name="connsiteX108" fmla="*/ 626586 w 1822831"/>
                <a:gd name="connsiteY108" fmla="*/ 93709 h 187021"/>
                <a:gd name="connsiteX109" fmla="*/ 628189 w 1822831"/>
                <a:gd name="connsiteY109" fmla="*/ 100430 h 187021"/>
                <a:gd name="connsiteX110" fmla="*/ 633000 w 1822831"/>
                <a:gd name="connsiteY110" fmla="*/ 105175 h 187021"/>
                <a:gd name="connsiteX111" fmla="*/ 641018 w 1822831"/>
                <a:gd name="connsiteY111" fmla="*/ 109129 h 187021"/>
                <a:gd name="connsiteX112" fmla="*/ 651842 w 1822831"/>
                <a:gd name="connsiteY112" fmla="*/ 113083 h 187021"/>
                <a:gd name="connsiteX113" fmla="*/ 666274 w 1822831"/>
                <a:gd name="connsiteY113" fmla="*/ 119805 h 187021"/>
                <a:gd name="connsiteX114" fmla="*/ 677097 w 1822831"/>
                <a:gd name="connsiteY114" fmla="*/ 127317 h 187021"/>
                <a:gd name="connsiteX115" fmla="*/ 683912 w 1822831"/>
                <a:gd name="connsiteY115" fmla="*/ 137202 h 187021"/>
                <a:gd name="connsiteX116" fmla="*/ 686318 w 1822831"/>
                <a:gd name="connsiteY116" fmla="*/ 150250 h 187021"/>
                <a:gd name="connsiteX117" fmla="*/ 681908 w 1822831"/>
                <a:gd name="connsiteY117" fmla="*/ 166461 h 187021"/>
                <a:gd name="connsiteX118" fmla="*/ 670282 w 1822831"/>
                <a:gd name="connsiteY118" fmla="*/ 177928 h 187021"/>
                <a:gd name="connsiteX119" fmla="*/ 653445 w 1822831"/>
                <a:gd name="connsiteY119" fmla="*/ 184649 h 187021"/>
                <a:gd name="connsiteX120" fmla="*/ 633401 w 1822831"/>
                <a:gd name="connsiteY120" fmla="*/ 187022 h 187021"/>
                <a:gd name="connsiteX121" fmla="*/ 597321 w 1822831"/>
                <a:gd name="connsiteY121" fmla="*/ 179905 h 187021"/>
                <a:gd name="connsiteX122" fmla="*/ 597321 w 1822831"/>
                <a:gd name="connsiteY122" fmla="*/ 179905 h 187021"/>
                <a:gd name="connsiteX123" fmla="*/ 758077 w 1822831"/>
                <a:gd name="connsiteY123" fmla="*/ 186626 h 187021"/>
                <a:gd name="connsiteX124" fmla="*/ 711975 w 1822831"/>
                <a:gd name="connsiteY124" fmla="*/ 169624 h 187021"/>
                <a:gd name="connsiteX125" fmla="*/ 694736 w 1822831"/>
                <a:gd name="connsiteY125" fmla="*/ 124154 h 187021"/>
                <a:gd name="connsiteX126" fmla="*/ 712776 w 1822831"/>
                <a:gd name="connsiteY126" fmla="*/ 75916 h 187021"/>
                <a:gd name="connsiteX127" fmla="*/ 760883 w 1822831"/>
                <a:gd name="connsiteY127" fmla="*/ 58518 h 187021"/>
                <a:gd name="connsiteX128" fmla="*/ 806183 w 1822831"/>
                <a:gd name="connsiteY128" fmla="*/ 75520 h 187021"/>
                <a:gd name="connsiteX129" fmla="*/ 822619 w 1822831"/>
                <a:gd name="connsiteY129" fmla="*/ 122177 h 187021"/>
                <a:gd name="connsiteX130" fmla="*/ 804980 w 1822831"/>
                <a:gd name="connsiteY130" fmla="*/ 169229 h 187021"/>
                <a:gd name="connsiteX131" fmla="*/ 758077 w 1822831"/>
                <a:gd name="connsiteY131" fmla="*/ 186626 h 187021"/>
                <a:gd name="connsiteX132" fmla="*/ 759680 w 1822831"/>
                <a:gd name="connsiteY132" fmla="*/ 80660 h 187021"/>
                <a:gd name="connsiteX133" fmla="*/ 733623 w 1822831"/>
                <a:gd name="connsiteY133" fmla="*/ 92127 h 187021"/>
                <a:gd name="connsiteX134" fmla="*/ 724001 w 1822831"/>
                <a:gd name="connsiteY134" fmla="*/ 123363 h 187021"/>
                <a:gd name="connsiteX135" fmla="*/ 733623 w 1822831"/>
                <a:gd name="connsiteY135" fmla="*/ 153808 h 187021"/>
                <a:gd name="connsiteX136" fmla="*/ 759680 w 1822831"/>
                <a:gd name="connsiteY136" fmla="*/ 164880 h 187021"/>
                <a:gd name="connsiteX137" fmla="*/ 785337 w 1822831"/>
                <a:gd name="connsiteY137" fmla="*/ 153808 h 187021"/>
                <a:gd name="connsiteX138" fmla="*/ 794156 w 1822831"/>
                <a:gd name="connsiteY138" fmla="*/ 122968 h 187021"/>
                <a:gd name="connsiteX139" fmla="*/ 785337 w 1822831"/>
                <a:gd name="connsiteY139" fmla="*/ 91732 h 187021"/>
                <a:gd name="connsiteX140" fmla="*/ 759680 w 1822831"/>
                <a:gd name="connsiteY140" fmla="*/ 80660 h 187021"/>
                <a:gd name="connsiteX141" fmla="*/ 908409 w 1822831"/>
                <a:gd name="connsiteY141" fmla="*/ 24910 h 187021"/>
                <a:gd name="connsiteX142" fmla="*/ 895581 w 1822831"/>
                <a:gd name="connsiteY142" fmla="*/ 21747 h 187021"/>
                <a:gd name="connsiteX143" fmla="*/ 875135 w 1822831"/>
                <a:gd name="connsiteY143" fmla="*/ 44680 h 187021"/>
                <a:gd name="connsiteX144" fmla="*/ 875135 w 1822831"/>
                <a:gd name="connsiteY144" fmla="*/ 61286 h 187021"/>
                <a:gd name="connsiteX145" fmla="*/ 903999 w 1822831"/>
                <a:gd name="connsiteY145" fmla="*/ 61286 h 187021"/>
                <a:gd name="connsiteX146" fmla="*/ 903999 w 1822831"/>
                <a:gd name="connsiteY146" fmla="*/ 83033 h 187021"/>
                <a:gd name="connsiteX147" fmla="*/ 875135 w 1822831"/>
                <a:gd name="connsiteY147" fmla="*/ 83033 h 187021"/>
                <a:gd name="connsiteX148" fmla="*/ 875135 w 1822831"/>
                <a:gd name="connsiteY148" fmla="*/ 183858 h 187021"/>
                <a:gd name="connsiteX149" fmla="*/ 847073 w 1822831"/>
                <a:gd name="connsiteY149" fmla="*/ 183858 h 187021"/>
                <a:gd name="connsiteX150" fmla="*/ 847073 w 1822831"/>
                <a:gd name="connsiteY150" fmla="*/ 83033 h 187021"/>
                <a:gd name="connsiteX151" fmla="*/ 825826 w 1822831"/>
                <a:gd name="connsiteY151" fmla="*/ 83033 h 187021"/>
                <a:gd name="connsiteX152" fmla="*/ 825826 w 1822831"/>
                <a:gd name="connsiteY152" fmla="*/ 61286 h 187021"/>
                <a:gd name="connsiteX153" fmla="*/ 847073 w 1822831"/>
                <a:gd name="connsiteY153" fmla="*/ 61286 h 187021"/>
                <a:gd name="connsiteX154" fmla="*/ 847073 w 1822831"/>
                <a:gd name="connsiteY154" fmla="*/ 41516 h 187021"/>
                <a:gd name="connsiteX155" fmla="*/ 859902 w 1822831"/>
                <a:gd name="connsiteY155" fmla="*/ 11071 h 187021"/>
                <a:gd name="connsiteX156" fmla="*/ 891973 w 1822831"/>
                <a:gd name="connsiteY156" fmla="*/ 0 h 187021"/>
                <a:gd name="connsiteX157" fmla="*/ 908409 w 1822831"/>
                <a:gd name="connsiteY157" fmla="*/ 2372 h 187021"/>
                <a:gd name="connsiteX158" fmla="*/ 908409 w 1822831"/>
                <a:gd name="connsiteY158" fmla="*/ 24910 h 187021"/>
                <a:gd name="connsiteX159" fmla="*/ 980569 w 1822831"/>
                <a:gd name="connsiteY159" fmla="*/ 182672 h 187021"/>
                <a:gd name="connsiteX160" fmla="*/ 958921 w 1822831"/>
                <a:gd name="connsiteY160" fmla="*/ 186626 h 187021"/>
                <a:gd name="connsiteX161" fmla="*/ 922841 w 1822831"/>
                <a:gd name="connsiteY161" fmla="*/ 152227 h 187021"/>
                <a:gd name="connsiteX162" fmla="*/ 922841 w 1822831"/>
                <a:gd name="connsiteY162" fmla="*/ 83033 h 187021"/>
                <a:gd name="connsiteX163" fmla="*/ 901995 w 1822831"/>
                <a:gd name="connsiteY163" fmla="*/ 83033 h 187021"/>
                <a:gd name="connsiteX164" fmla="*/ 901995 w 1822831"/>
                <a:gd name="connsiteY164" fmla="*/ 61286 h 187021"/>
                <a:gd name="connsiteX165" fmla="*/ 922841 w 1822831"/>
                <a:gd name="connsiteY165" fmla="*/ 61286 h 187021"/>
                <a:gd name="connsiteX166" fmla="*/ 922841 w 1822831"/>
                <a:gd name="connsiteY166" fmla="*/ 32818 h 187021"/>
                <a:gd name="connsiteX167" fmla="*/ 950903 w 1822831"/>
                <a:gd name="connsiteY167" fmla="*/ 24910 h 187021"/>
                <a:gd name="connsiteX168" fmla="*/ 950903 w 1822831"/>
                <a:gd name="connsiteY168" fmla="*/ 61286 h 187021"/>
                <a:gd name="connsiteX169" fmla="*/ 980569 w 1822831"/>
                <a:gd name="connsiteY169" fmla="*/ 61286 h 187021"/>
                <a:gd name="connsiteX170" fmla="*/ 980569 w 1822831"/>
                <a:gd name="connsiteY170" fmla="*/ 83033 h 187021"/>
                <a:gd name="connsiteX171" fmla="*/ 950903 w 1822831"/>
                <a:gd name="connsiteY171" fmla="*/ 83033 h 187021"/>
                <a:gd name="connsiteX172" fmla="*/ 950903 w 1822831"/>
                <a:gd name="connsiteY172" fmla="*/ 144319 h 187021"/>
                <a:gd name="connsiteX173" fmla="*/ 954912 w 1822831"/>
                <a:gd name="connsiteY173" fmla="*/ 159739 h 187021"/>
                <a:gd name="connsiteX174" fmla="*/ 968141 w 1822831"/>
                <a:gd name="connsiteY174" fmla="*/ 164484 h 187021"/>
                <a:gd name="connsiteX175" fmla="*/ 980569 w 1822831"/>
                <a:gd name="connsiteY175" fmla="*/ 160530 h 187021"/>
                <a:gd name="connsiteX176" fmla="*/ 980569 w 1822831"/>
                <a:gd name="connsiteY176" fmla="*/ 182672 h 187021"/>
                <a:gd name="connsiteX177" fmla="*/ 980569 w 1822831"/>
                <a:gd name="connsiteY177" fmla="*/ 182672 h 187021"/>
                <a:gd name="connsiteX178" fmla="*/ 1045913 w 1822831"/>
                <a:gd name="connsiteY178" fmla="*/ 177137 h 187021"/>
                <a:gd name="connsiteX179" fmla="*/ 1045913 w 1822831"/>
                <a:gd name="connsiteY179" fmla="*/ 147878 h 187021"/>
                <a:gd name="connsiteX180" fmla="*/ 1055534 w 1822831"/>
                <a:gd name="connsiteY180" fmla="*/ 154204 h 187021"/>
                <a:gd name="connsiteX181" fmla="*/ 1067160 w 1822831"/>
                <a:gd name="connsiteY181" fmla="*/ 158949 h 187021"/>
                <a:gd name="connsiteX182" fmla="*/ 1079588 w 1822831"/>
                <a:gd name="connsiteY182" fmla="*/ 162112 h 187021"/>
                <a:gd name="connsiteX183" fmla="*/ 1090812 w 1822831"/>
                <a:gd name="connsiteY183" fmla="*/ 163298 h 187021"/>
                <a:gd name="connsiteX184" fmla="*/ 1118073 w 1822831"/>
                <a:gd name="connsiteY184" fmla="*/ 157367 h 187021"/>
                <a:gd name="connsiteX185" fmla="*/ 1126892 w 1822831"/>
                <a:gd name="connsiteY185" fmla="*/ 139970 h 187021"/>
                <a:gd name="connsiteX186" fmla="*/ 1124086 w 1822831"/>
                <a:gd name="connsiteY186" fmla="*/ 129294 h 187021"/>
                <a:gd name="connsiteX187" fmla="*/ 1115667 w 1822831"/>
                <a:gd name="connsiteY187" fmla="*/ 120991 h 187021"/>
                <a:gd name="connsiteX188" fmla="*/ 1103240 w 1822831"/>
                <a:gd name="connsiteY188" fmla="*/ 113874 h 187021"/>
                <a:gd name="connsiteX189" fmla="*/ 1087605 w 1822831"/>
                <a:gd name="connsiteY189" fmla="*/ 106757 h 187021"/>
                <a:gd name="connsiteX190" fmla="*/ 1071169 w 1822831"/>
                <a:gd name="connsiteY190" fmla="*/ 97267 h 187021"/>
                <a:gd name="connsiteX191" fmla="*/ 1057940 w 1822831"/>
                <a:gd name="connsiteY191" fmla="*/ 86591 h 187021"/>
                <a:gd name="connsiteX192" fmla="*/ 1049120 w 1822831"/>
                <a:gd name="connsiteY192" fmla="*/ 73543 h 187021"/>
                <a:gd name="connsiteX193" fmla="*/ 1045913 w 1822831"/>
                <a:gd name="connsiteY193" fmla="*/ 56541 h 187021"/>
                <a:gd name="connsiteX194" fmla="*/ 1051526 w 1822831"/>
                <a:gd name="connsiteY194" fmla="*/ 35586 h 187021"/>
                <a:gd name="connsiteX195" fmla="*/ 1065957 w 1822831"/>
                <a:gd name="connsiteY195" fmla="*/ 20956 h 187021"/>
                <a:gd name="connsiteX196" fmla="*/ 1086403 w 1822831"/>
                <a:gd name="connsiteY196" fmla="*/ 12257 h 187021"/>
                <a:gd name="connsiteX197" fmla="*/ 1110055 w 1822831"/>
                <a:gd name="connsiteY197" fmla="*/ 9489 h 187021"/>
                <a:gd name="connsiteX198" fmla="*/ 1149743 w 1822831"/>
                <a:gd name="connsiteY198" fmla="*/ 15420 h 187021"/>
                <a:gd name="connsiteX199" fmla="*/ 1149743 w 1822831"/>
                <a:gd name="connsiteY199" fmla="*/ 43493 h 187021"/>
                <a:gd name="connsiteX200" fmla="*/ 1111659 w 1822831"/>
                <a:gd name="connsiteY200" fmla="*/ 32818 h 187021"/>
                <a:gd name="connsiteX201" fmla="*/ 1098830 w 1822831"/>
                <a:gd name="connsiteY201" fmla="*/ 34004 h 187021"/>
                <a:gd name="connsiteX202" fmla="*/ 1087605 w 1822831"/>
                <a:gd name="connsiteY202" fmla="*/ 37958 h 187021"/>
                <a:gd name="connsiteX203" fmla="*/ 1079588 w 1822831"/>
                <a:gd name="connsiteY203" fmla="*/ 45075 h 187021"/>
                <a:gd name="connsiteX204" fmla="*/ 1076381 w 1822831"/>
                <a:gd name="connsiteY204" fmla="*/ 55355 h 187021"/>
                <a:gd name="connsiteX205" fmla="*/ 1078786 w 1822831"/>
                <a:gd name="connsiteY205" fmla="*/ 65240 h 187021"/>
                <a:gd name="connsiteX206" fmla="*/ 1086002 w 1822831"/>
                <a:gd name="connsiteY206" fmla="*/ 72753 h 187021"/>
                <a:gd name="connsiteX207" fmla="*/ 1097227 w 1822831"/>
                <a:gd name="connsiteY207" fmla="*/ 79474 h 187021"/>
                <a:gd name="connsiteX208" fmla="*/ 1112861 w 1822831"/>
                <a:gd name="connsiteY208" fmla="*/ 86591 h 187021"/>
                <a:gd name="connsiteX209" fmla="*/ 1130099 w 1822831"/>
                <a:gd name="connsiteY209" fmla="*/ 96476 h 187021"/>
                <a:gd name="connsiteX210" fmla="*/ 1144130 w 1822831"/>
                <a:gd name="connsiteY210" fmla="*/ 107943 h 187021"/>
                <a:gd name="connsiteX211" fmla="*/ 1153752 w 1822831"/>
                <a:gd name="connsiteY211" fmla="*/ 121782 h 187021"/>
                <a:gd name="connsiteX212" fmla="*/ 1157360 w 1822831"/>
                <a:gd name="connsiteY212" fmla="*/ 139179 h 187021"/>
                <a:gd name="connsiteX213" fmla="*/ 1152148 w 1822831"/>
                <a:gd name="connsiteY213" fmla="*/ 161321 h 187021"/>
                <a:gd name="connsiteX214" fmla="*/ 1137716 w 1822831"/>
                <a:gd name="connsiteY214" fmla="*/ 175951 h 187021"/>
                <a:gd name="connsiteX215" fmla="*/ 1116870 w 1822831"/>
                <a:gd name="connsiteY215" fmla="*/ 184254 h 187021"/>
                <a:gd name="connsiteX216" fmla="*/ 1092015 w 1822831"/>
                <a:gd name="connsiteY216" fmla="*/ 186626 h 187021"/>
                <a:gd name="connsiteX217" fmla="*/ 1081191 w 1822831"/>
                <a:gd name="connsiteY217" fmla="*/ 185835 h 187021"/>
                <a:gd name="connsiteX218" fmla="*/ 1067962 w 1822831"/>
                <a:gd name="connsiteY218" fmla="*/ 183858 h 187021"/>
                <a:gd name="connsiteX219" fmla="*/ 1055534 w 1822831"/>
                <a:gd name="connsiteY219" fmla="*/ 180695 h 187021"/>
                <a:gd name="connsiteX220" fmla="*/ 1045913 w 1822831"/>
                <a:gd name="connsiteY220" fmla="*/ 177137 h 187021"/>
                <a:gd name="connsiteX221" fmla="*/ 1045913 w 1822831"/>
                <a:gd name="connsiteY221" fmla="*/ 177137 h 187021"/>
                <a:gd name="connsiteX222" fmla="*/ 1285242 w 1822831"/>
                <a:gd name="connsiteY222" fmla="*/ 183858 h 187021"/>
                <a:gd name="connsiteX223" fmla="*/ 1257180 w 1822831"/>
                <a:gd name="connsiteY223" fmla="*/ 183858 h 187021"/>
                <a:gd name="connsiteX224" fmla="*/ 1257180 w 1822831"/>
                <a:gd name="connsiteY224" fmla="*/ 164484 h 187021"/>
                <a:gd name="connsiteX225" fmla="*/ 1256780 w 1822831"/>
                <a:gd name="connsiteY225" fmla="*/ 164484 h 187021"/>
                <a:gd name="connsiteX226" fmla="*/ 1218695 w 1822831"/>
                <a:gd name="connsiteY226" fmla="*/ 186626 h 187021"/>
                <a:gd name="connsiteX227" fmla="*/ 1174598 w 1822831"/>
                <a:gd name="connsiteY227" fmla="*/ 134434 h 187021"/>
                <a:gd name="connsiteX228" fmla="*/ 1174598 w 1822831"/>
                <a:gd name="connsiteY228" fmla="*/ 61286 h 187021"/>
                <a:gd name="connsiteX229" fmla="*/ 1202660 w 1822831"/>
                <a:gd name="connsiteY229" fmla="*/ 61286 h 187021"/>
                <a:gd name="connsiteX230" fmla="*/ 1202660 w 1822831"/>
                <a:gd name="connsiteY230" fmla="*/ 131666 h 187021"/>
                <a:gd name="connsiteX231" fmla="*/ 1228717 w 1822831"/>
                <a:gd name="connsiteY231" fmla="*/ 164880 h 187021"/>
                <a:gd name="connsiteX232" fmla="*/ 1249163 w 1822831"/>
                <a:gd name="connsiteY232" fmla="*/ 155785 h 187021"/>
                <a:gd name="connsiteX233" fmla="*/ 1257180 w 1822831"/>
                <a:gd name="connsiteY233" fmla="*/ 132062 h 187021"/>
                <a:gd name="connsiteX234" fmla="*/ 1257180 w 1822831"/>
                <a:gd name="connsiteY234" fmla="*/ 61286 h 187021"/>
                <a:gd name="connsiteX235" fmla="*/ 1285242 w 1822831"/>
                <a:gd name="connsiteY235" fmla="*/ 61286 h 187021"/>
                <a:gd name="connsiteX236" fmla="*/ 1285242 w 1822831"/>
                <a:gd name="connsiteY236" fmla="*/ 183858 h 187021"/>
                <a:gd name="connsiteX237" fmla="*/ 1385063 w 1822831"/>
                <a:gd name="connsiteY237" fmla="*/ 87778 h 187021"/>
                <a:gd name="connsiteX238" fmla="*/ 1370230 w 1822831"/>
                <a:gd name="connsiteY238" fmla="*/ 83824 h 187021"/>
                <a:gd name="connsiteX239" fmla="*/ 1349384 w 1822831"/>
                <a:gd name="connsiteY239" fmla="*/ 94895 h 187021"/>
                <a:gd name="connsiteX240" fmla="*/ 1340966 w 1822831"/>
                <a:gd name="connsiteY240" fmla="*/ 125340 h 187021"/>
                <a:gd name="connsiteX241" fmla="*/ 1340966 w 1822831"/>
                <a:gd name="connsiteY241" fmla="*/ 183858 h 187021"/>
                <a:gd name="connsiteX242" fmla="*/ 1312904 w 1822831"/>
                <a:gd name="connsiteY242" fmla="*/ 183858 h 187021"/>
                <a:gd name="connsiteX243" fmla="*/ 1312904 w 1822831"/>
                <a:gd name="connsiteY243" fmla="*/ 61286 h 187021"/>
                <a:gd name="connsiteX244" fmla="*/ 1340966 w 1822831"/>
                <a:gd name="connsiteY244" fmla="*/ 61286 h 187021"/>
                <a:gd name="connsiteX245" fmla="*/ 1340966 w 1822831"/>
                <a:gd name="connsiteY245" fmla="*/ 86591 h 187021"/>
                <a:gd name="connsiteX246" fmla="*/ 1341366 w 1822831"/>
                <a:gd name="connsiteY246" fmla="*/ 86591 h 187021"/>
                <a:gd name="connsiteX247" fmla="*/ 1354195 w 1822831"/>
                <a:gd name="connsiteY247" fmla="*/ 66426 h 187021"/>
                <a:gd name="connsiteX248" fmla="*/ 1373437 w 1822831"/>
                <a:gd name="connsiteY248" fmla="*/ 59309 h 187021"/>
                <a:gd name="connsiteX249" fmla="*/ 1385063 w 1822831"/>
                <a:gd name="connsiteY249" fmla="*/ 61682 h 187021"/>
                <a:gd name="connsiteX250" fmla="*/ 1385063 w 1822831"/>
                <a:gd name="connsiteY250" fmla="*/ 87778 h 187021"/>
                <a:gd name="connsiteX251" fmla="*/ 1385063 w 1822831"/>
                <a:gd name="connsiteY251" fmla="*/ 87778 h 187021"/>
                <a:gd name="connsiteX252" fmla="*/ 1475263 w 1822831"/>
                <a:gd name="connsiteY252" fmla="*/ 24910 h 187021"/>
                <a:gd name="connsiteX253" fmla="*/ 1462434 w 1822831"/>
                <a:gd name="connsiteY253" fmla="*/ 21747 h 187021"/>
                <a:gd name="connsiteX254" fmla="*/ 1441989 w 1822831"/>
                <a:gd name="connsiteY254" fmla="*/ 44680 h 187021"/>
                <a:gd name="connsiteX255" fmla="*/ 1441989 w 1822831"/>
                <a:gd name="connsiteY255" fmla="*/ 61286 h 187021"/>
                <a:gd name="connsiteX256" fmla="*/ 1470853 w 1822831"/>
                <a:gd name="connsiteY256" fmla="*/ 61286 h 187021"/>
                <a:gd name="connsiteX257" fmla="*/ 1470853 w 1822831"/>
                <a:gd name="connsiteY257" fmla="*/ 83033 h 187021"/>
                <a:gd name="connsiteX258" fmla="*/ 1441989 w 1822831"/>
                <a:gd name="connsiteY258" fmla="*/ 83033 h 187021"/>
                <a:gd name="connsiteX259" fmla="*/ 1441989 w 1822831"/>
                <a:gd name="connsiteY259" fmla="*/ 183858 h 187021"/>
                <a:gd name="connsiteX260" fmla="*/ 1413927 w 1822831"/>
                <a:gd name="connsiteY260" fmla="*/ 183858 h 187021"/>
                <a:gd name="connsiteX261" fmla="*/ 1413927 w 1822831"/>
                <a:gd name="connsiteY261" fmla="*/ 83033 h 187021"/>
                <a:gd name="connsiteX262" fmla="*/ 1392680 w 1822831"/>
                <a:gd name="connsiteY262" fmla="*/ 83033 h 187021"/>
                <a:gd name="connsiteX263" fmla="*/ 1392680 w 1822831"/>
                <a:gd name="connsiteY263" fmla="*/ 61286 h 187021"/>
                <a:gd name="connsiteX264" fmla="*/ 1413927 w 1822831"/>
                <a:gd name="connsiteY264" fmla="*/ 61286 h 187021"/>
                <a:gd name="connsiteX265" fmla="*/ 1413927 w 1822831"/>
                <a:gd name="connsiteY265" fmla="*/ 41516 h 187021"/>
                <a:gd name="connsiteX266" fmla="*/ 1426755 w 1822831"/>
                <a:gd name="connsiteY266" fmla="*/ 11071 h 187021"/>
                <a:gd name="connsiteX267" fmla="*/ 1458826 w 1822831"/>
                <a:gd name="connsiteY267" fmla="*/ 0 h 187021"/>
                <a:gd name="connsiteX268" fmla="*/ 1475263 w 1822831"/>
                <a:gd name="connsiteY268" fmla="*/ 2372 h 187021"/>
                <a:gd name="connsiteX269" fmla="*/ 1475263 w 1822831"/>
                <a:gd name="connsiteY269" fmla="*/ 24910 h 187021"/>
                <a:gd name="connsiteX270" fmla="*/ 1580696 w 1822831"/>
                <a:gd name="connsiteY270" fmla="*/ 183858 h 187021"/>
                <a:gd name="connsiteX271" fmla="*/ 1553436 w 1822831"/>
                <a:gd name="connsiteY271" fmla="*/ 183858 h 187021"/>
                <a:gd name="connsiteX272" fmla="*/ 1553436 w 1822831"/>
                <a:gd name="connsiteY272" fmla="*/ 164880 h 187021"/>
                <a:gd name="connsiteX273" fmla="*/ 1553035 w 1822831"/>
                <a:gd name="connsiteY273" fmla="*/ 164880 h 187021"/>
                <a:gd name="connsiteX274" fmla="*/ 1515351 w 1822831"/>
                <a:gd name="connsiteY274" fmla="*/ 187022 h 187021"/>
                <a:gd name="connsiteX275" fmla="*/ 1486487 w 1822831"/>
                <a:gd name="connsiteY275" fmla="*/ 177137 h 187021"/>
                <a:gd name="connsiteX276" fmla="*/ 1476064 w 1822831"/>
                <a:gd name="connsiteY276" fmla="*/ 151041 h 187021"/>
                <a:gd name="connsiteX277" fmla="*/ 1516554 w 1822831"/>
                <a:gd name="connsiteY277" fmla="*/ 110710 h 187021"/>
                <a:gd name="connsiteX278" fmla="*/ 1553436 w 1822831"/>
                <a:gd name="connsiteY278" fmla="*/ 105570 h 187021"/>
                <a:gd name="connsiteX279" fmla="*/ 1528180 w 1822831"/>
                <a:gd name="connsiteY279" fmla="*/ 79474 h 187021"/>
                <a:gd name="connsiteX280" fmla="*/ 1488091 w 1822831"/>
                <a:gd name="connsiteY280" fmla="*/ 94499 h 187021"/>
                <a:gd name="connsiteX281" fmla="*/ 1488091 w 1822831"/>
                <a:gd name="connsiteY281" fmla="*/ 70380 h 187021"/>
                <a:gd name="connsiteX282" fmla="*/ 1533391 w 1822831"/>
                <a:gd name="connsiteY282" fmla="*/ 58914 h 187021"/>
                <a:gd name="connsiteX283" fmla="*/ 1580696 w 1822831"/>
                <a:gd name="connsiteY283" fmla="*/ 104780 h 187021"/>
                <a:gd name="connsiteX284" fmla="*/ 1580696 w 1822831"/>
                <a:gd name="connsiteY284" fmla="*/ 183858 h 187021"/>
                <a:gd name="connsiteX285" fmla="*/ 1580696 w 1822831"/>
                <a:gd name="connsiteY285" fmla="*/ 183858 h 187021"/>
                <a:gd name="connsiteX286" fmla="*/ 1553436 w 1822831"/>
                <a:gd name="connsiteY286" fmla="*/ 123758 h 187021"/>
                <a:gd name="connsiteX287" fmla="*/ 1527378 w 1822831"/>
                <a:gd name="connsiteY287" fmla="*/ 127317 h 187021"/>
                <a:gd name="connsiteX288" fmla="*/ 1508937 w 1822831"/>
                <a:gd name="connsiteY288" fmla="*/ 133248 h 187021"/>
                <a:gd name="connsiteX289" fmla="*/ 1502924 w 1822831"/>
                <a:gd name="connsiteY289" fmla="*/ 148273 h 187021"/>
                <a:gd name="connsiteX290" fmla="*/ 1508536 w 1822831"/>
                <a:gd name="connsiteY290" fmla="*/ 160926 h 187021"/>
                <a:gd name="connsiteX291" fmla="*/ 1523770 w 1822831"/>
                <a:gd name="connsiteY291" fmla="*/ 166066 h 187021"/>
                <a:gd name="connsiteX292" fmla="*/ 1545017 w 1822831"/>
                <a:gd name="connsiteY292" fmla="*/ 156972 h 187021"/>
                <a:gd name="connsiteX293" fmla="*/ 1553436 w 1822831"/>
                <a:gd name="connsiteY293" fmla="*/ 134434 h 187021"/>
                <a:gd name="connsiteX294" fmla="*/ 1553436 w 1822831"/>
                <a:gd name="connsiteY294" fmla="*/ 123758 h 187021"/>
                <a:gd name="connsiteX295" fmla="*/ 1698957 w 1822831"/>
                <a:gd name="connsiteY295" fmla="*/ 178323 h 187021"/>
                <a:gd name="connsiteX296" fmla="*/ 1663679 w 1822831"/>
                <a:gd name="connsiteY296" fmla="*/ 187022 h 187021"/>
                <a:gd name="connsiteX297" fmla="*/ 1619181 w 1822831"/>
                <a:gd name="connsiteY297" fmla="*/ 170020 h 187021"/>
                <a:gd name="connsiteX298" fmla="*/ 1602344 w 1822831"/>
                <a:gd name="connsiteY298" fmla="*/ 125735 h 187021"/>
                <a:gd name="connsiteX299" fmla="*/ 1620784 w 1822831"/>
                <a:gd name="connsiteY299" fmla="*/ 77102 h 187021"/>
                <a:gd name="connsiteX300" fmla="*/ 1669693 w 1822831"/>
                <a:gd name="connsiteY300" fmla="*/ 58914 h 187021"/>
                <a:gd name="connsiteX301" fmla="*/ 1699759 w 1822831"/>
                <a:gd name="connsiteY301" fmla="*/ 64845 h 187021"/>
                <a:gd name="connsiteX302" fmla="*/ 1699759 w 1822831"/>
                <a:gd name="connsiteY302" fmla="*/ 90545 h 187021"/>
                <a:gd name="connsiteX303" fmla="*/ 1672098 w 1822831"/>
                <a:gd name="connsiteY303" fmla="*/ 81056 h 187021"/>
                <a:gd name="connsiteX304" fmla="*/ 1642833 w 1822831"/>
                <a:gd name="connsiteY304" fmla="*/ 92918 h 187021"/>
                <a:gd name="connsiteX305" fmla="*/ 1631208 w 1822831"/>
                <a:gd name="connsiteY305" fmla="*/ 124154 h 187021"/>
                <a:gd name="connsiteX306" fmla="*/ 1642031 w 1822831"/>
                <a:gd name="connsiteY306" fmla="*/ 154204 h 187021"/>
                <a:gd name="connsiteX307" fmla="*/ 1670895 w 1822831"/>
                <a:gd name="connsiteY307" fmla="*/ 165275 h 187021"/>
                <a:gd name="connsiteX308" fmla="*/ 1699759 w 1822831"/>
                <a:gd name="connsiteY308" fmla="*/ 154599 h 187021"/>
                <a:gd name="connsiteX309" fmla="*/ 1699759 w 1822831"/>
                <a:gd name="connsiteY309" fmla="*/ 178323 h 187021"/>
                <a:gd name="connsiteX310" fmla="*/ 1822831 w 1822831"/>
                <a:gd name="connsiteY310" fmla="*/ 130085 h 187021"/>
                <a:gd name="connsiteX311" fmla="*/ 1738244 w 1822831"/>
                <a:gd name="connsiteY311" fmla="*/ 130085 h 187021"/>
                <a:gd name="connsiteX312" fmla="*/ 1749068 w 1822831"/>
                <a:gd name="connsiteY312" fmla="*/ 156181 h 187021"/>
                <a:gd name="connsiteX313" fmla="*/ 1776729 w 1822831"/>
                <a:gd name="connsiteY313" fmla="*/ 165275 h 187021"/>
                <a:gd name="connsiteX314" fmla="*/ 1813210 w 1822831"/>
                <a:gd name="connsiteY314" fmla="*/ 153413 h 187021"/>
                <a:gd name="connsiteX315" fmla="*/ 1813210 w 1822831"/>
                <a:gd name="connsiteY315" fmla="*/ 175951 h 187021"/>
                <a:gd name="connsiteX316" fmla="*/ 1768311 w 1822831"/>
                <a:gd name="connsiteY316" fmla="*/ 186626 h 187021"/>
                <a:gd name="connsiteX317" fmla="*/ 1725416 w 1822831"/>
                <a:gd name="connsiteY317" fmla="*/ 170020 h 187021"/>
                <a:gd name="connsiteX318" fmla="*/ 1709781 w 1822831"/>
                <a:gd name="connsiteY318" fmla="*/ 122968 h 187021"/>
                <a:gd name="connsiteX319" fmla="*/ 1727019 w 1822831"/>
                <a:gd name="connsiteY319" fmla="*/ 76311 h 187021"/>
                <a:gd name="connsiteX320" fmla="*/ 1769513 w 1822831"/>
                <a:gd name="connsiteY320" fmla="*/ 58123 h 187021"/>
                <a:gd name="connsiteX321" fmla="*/ 1808800 w 1822831"/>
                <a:gd name="connsiteY321" fmla="*/ 74334 h 187021"/>
                <a:gd name="connsiteX322" fmla="*/ 1822831 w 1822831"/>
                <a:gd name="connsiteY322" fmla="*/ 119409 h 187021"/>
                <a:gd name="connsiteX323" fmla="*/ 1822831 w 1822831"/>
                <a:gd name="connsiteY323" fmla="*/ 130085 h 187021"/>
                <a:gd name="connsiteX324" fmla="*/ 1795571 w 1822831"/>
                <a:gd name="connsiteY324" fmla="*/ 110315 h 187021"/>
                <a:gd name="connsiteX325" fmla="*/ 1788355 w 1822831"/>
                <a:gd name="connsiteY325" fmla="*/ 86987 h 187021"/>
                <a:gd name="connsiteX326" fmla="*/ 1769113 w 1822831"/>
                <a:gd name="connsiteY326" fmla="*/ 78684 h 187021"/>
                <a:gd name="connsiteX327" fmla="*/ 1748667 w 1822831"/>
                <a:gd name="connsiteY327" fmla="*/ 87382 h 187021"/>
                <a:gd name="connsiteX328" fmla="*/ 1738244 w 1822831"/>
                <a:gd name="connsiteY328" fmla="*/ 110315 h 187021"/>
                <a:gd name="connsiteX329" fmla="*/ 1795571 w 1822831"/>
                <a:gd name="connsiteY329" fmla="*/ 110315 h 187021"/>
                <a:gd name="connsiteX330" fmla="*/ 1795571 w 1822831"/>
                <a:gd name="connsiteY330" fmla="*/ 110315 h 18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Lst>
              <a:rect l="l" t="t" r="r" b="b"/>
              <a:pathLst>
                <a:path w="1822831" h="187021">
                  <a:moveTo>
                    <a:pt x="187615" y="183858"/>
                  </a:moveTo>
                  <a:lnTo>
                    <a:pt x="159152" y="183858"/>
                  </a:lnTo>
                  <a:lnTo>
                    <a:pt x="159152" y="72753"/>
                  </a:lnTo>
                  <a:cubicBezTo>
                    <a:pt x="159152" y="63659"/>
                    <a:pt x="159553" y="52587"/>
                    <a:pt x="160756" y="39539"/>
                  </a:cubicBezTo>
                  <a:lnTo>
                    <a:pt x="160355" y="39539"/>
                  </a:lnTo>
                  <a:cubicBezTo>
                    <a:pt x="158751" y="47052"/>
                    <a:pt x="157148" y="52587"/>
                    <a:pt x="155544" y="55751"/>
                  </a:cubicBezTo>
                  <a:lnTo>
                    <a:pt x="103429" y="183858"/>
                  </a:lnTo>
                  <a:lnTo>
                    <a:pt x="83384" y="183858"/>
                  </a:lnTo>
                  <a:lnTo>
                    <a:pt x="31269" y="56541"/>
                  </a:lnTo>
                  <a:cubicBezTo>
                    <a:pt x="29666" y="52983"/>
                    <a:pt x="28062" y="47052"/>
                    <a:pt x="26459" y="39539"/>
                  </a:cubicBezTo>
                  <a:lnTo>
                    <a:pt x="26058" y="39539"/>
                  </a:lnTo>
                  <a:cubicBezTo>
                    <a:pt x="26859" y="46261"/>
                    <a:pt x="26859" y="57728"/>
                    <a:pt x="26859" y="73148"/>
                  </a:cubicBezTo>
                  <a:lnTo>
                    <a:pt x="26859" y="183858"/>
                  </a:lnTo>
                  <a:lnTo>
                    <a:pt x="0" y="183858"/>
                  </a:lnTo>
                  <a:lnTo>
                    <a:pt x="0" y="12257"/>
                  </a:lnTo>
                  <a:lnTo>
                    <a:pt x="40490" y="12257"/>
                  </a:lnTo>
                  <a:lnTo>
                    <a:pt x="86191" y="126526"/>
                  </a:lnTo>
                  <a:cubicBezTo>
                    <a:pt x="89799" y="135225"/>
                    <a:pt x="91803" y="141947"/>
                    <a:pt x="93006" y="146296"/>
                  </a:cubicBezTo>
                  <a:lnTo>
                    <a:pt x="93807" y="146296"/>
                  </a:lnTo>
                  <a:cubicBezTo>
                    <a:pt x="97015" y="137202"/>
                    <a:pt x="99019" y="130480"/>
                    <a:pt x="101023" y="126131"/>
                  </a:cubicBezTo>
                  <a:lnTo>
                    <a:pt x="147526" y="12257"/>
                  </a:lnTo>
                  <a:lnTo>
                    <a:pt x="186813" y="12257"/>
                  </a:lnTo>
                  <a:lnTo>
                    <a:pt x="186813" y="183858"/>
                  </a:lnTo>
                  <a:close/>
                  <a:moveTo>
                    <a:pt x="232113" y="39539"/>
                  </a:moveTo>
                  <a:cubicBezTo>
                    <a:pt x="227704" y="39539"/>
                    <a:pt x="223695" y="37958"/>
                    <a:pt x="220488" y="35190"/>
                  </a:cubicBezTo>
                  <a:cubicBezTo>
                    <a:pt x="217281" y="32422"/>
                    <a:pt x="215677" y="28468"/>
                    <a:pt x="215677" y="24119"/>
                  </a:cubicBezTo>
                  <a:cubicBezTo>
                    <a:pt x="215677" y="19770"/>
                    <a:pt x="217281" y="15816"/>
                    <a:pt x="220488" y="12653"/>
                  </a:cubicBezTo>
                  <a:cubicBezTo>
                    <a:pt x="223695" y="9489"/>
                    <a:pt x="227704" y="8303"/>
                    <a:pt x="232113" y="8303"/>
                  </a:cubicBezTo>
                  <a:cubicBezTo>
                    <a:pt x="236924" y="8303"/>
                    <a:pt x="240933" y="9885"/>
                    <a:pt x="244140" y="12653"/>
                  </a:cubicBezTo>
                  <a:cubicBezTo>
                    <a:pt x="247347" y="15816"/>
                    <a:pt x="248951" y="19374"/>
                    <a:pt x="248951" y="24119"/>
                  </a:cubicBezTo>
                  <a:cubicBezTo>
                    <a:pt x="248951" y="28468"/>
                    <a:pt x="247347" y="32027"/>
                    <a:pt x="244140" y="35190"/>
                  </a:cubicBezTo>
                  <a:cubicBezTo>
                    <a:pt x="240933" y="38353"/>
                    <a:pt x="236924" y="39539"/>
                    <a:pt x="232113" y="39539"/>
                  </a:cubicBezTo>
                  <a:close/>
                  <a:moveTo>
                    <a:pt x="246144" y="183858"/>
                  </a:moveTo>
                  <a:lnTo>
                    <a:pt x="218082" y="183858"/>
                  </a:lnTo>
                  <a:lnTo>
                    <a:pt x="218082" y="61286"/>
                  </a:lnTo>
                  <a:lnTo>
                    <a:pt x="246144" y="61286"/>
                  </a:lnTo>
                  <a:lnTo>
                    <a:pt x="246144" y="183858"/>
                  </a:lnTo>
                  <a:close/>
                  <a:moveTo>
                    <a:pt x="362802" y="178323"/>
                  </a:moveTo>
                  <a:cubicBezTo>
                    <a:pt x="352780" y="183858"/>
                    <a:pt x="341155" y="187022"/>
                    <a:pt x="327524" y="187022"/>
                  </a:cubicBezTo>
                  <a:cubicBezTo>
                    <a:pt x="309084" y="187022"/>
                    <a:pt x="294251" y="181486"/>
                    <a:pt x="283026" y="170020"/>
                  </a:cubicBezTo>
                  <a:cubicBezTo>
                    <a:pt x="271801" y="158553"/>
                    <a:pt x="266189" y="143924"/>
                    <a:pt x="266189" y="125735"/>
                  </a:cubicBezTo>
                  <a:cubicBezTo>
                    <a:pt x="266189" y="105570"/>
                    <a:pt x="272202" y="89359"/>
                    <a:pt x="284629" y="77102"/>
                  </a:cubicBezTo>
                  <a:cubicBezTo>
                    <a:pt x="296656" y="64845"/>
                    <a:pt x="313092" y="58914"/>
                    <a:pt x="333538" y="58914"/>
                  </a:cubicBezTo>
                  <a:cubicBezTo>
                    <a:pt x="344762" y="58914"/>
                    <a:pt x="354785" y="60891"/>
                    <a:pt x="363604" y="64845"/>
                  </a:cubicBezTo>
                  <a:lnTo>
                    <a:pt x="363604" y="90545"/>
                  </a:lnTo>
                  <a:cubicBezTo>
                    <a:pt x="354785" y="84219"/>
                    <a:pt x="345564" y="81056"/>
                    <a:pt x="335943" y="81056"/>
                  </a:cubicBezTo>
                  <a:cubicBezTo>
                    <a:pt x="323916" y="81056"/>
                    <a:pt x="314295" y="85010"/>
                    <a:pt x="306678" y="92918"/>
                  </a:cubicBezTo>
                  <a:cubicBezTo>
                    <a:pt x="299061" y="100826"/>
                    <a:pt x="295053" y="111106"/>
                    <a:pt x="295053" y="124154"/>
                  </a:cubicBezTo>
                  <a:cubicBezTo>
                    <a:pt x="295053" y="136807"/>
                    <a:pt x="298661" y="146691"/>
                    <a:pt x="305876" y="154204"/>
                  </a:cubicBezTo>
                  <a:cubicBezTo>
                    <a:pt x="313092" y="161716"/>
                    <a:pt x="322714" y="165275"/>
                    <a:pt x="334740" y="165275"/>
                  </a:cubicBezTo>
                  <a:cubicBezTo>
                    <a:pt x="344762" y="165275"/>
                    <a:pt x="354384" y="161716"/>
                    <a:pt x="363203" y="154599"/>
                  </a:cubicBezTo>
                  <a:lnTo>
                    <a:pt x="362802" y="178323"/>
                  </a:lnTo>
                  <a:lnTo>
                    <a:pt x="362802" y="178323"/>
                  </a:lnTo>
                  <a:close/>
                  <a:moveTo>
                    <a:pt x="457412" y="87778"/>
                  </a:moveTo>
                  <a:cubicBezTo>
                    <a:pt x="453804" y="85010"/>
                    <a:pt x="448993" y="83824"/>
                    <a:pt x="442579" y="83824"/>
                  </a:cubicBezTo>
                  <a:cubicBezTo>
                    <a:pt x="434160" y="83824"/>
                    <a:pt x="427345" y="87382"/>
                    <a:pt x="421733" y="94895"/>
                  </a:cubicBezTo>
                  <a:cubicBezTo>
                    <a:pt x="416120" y="102407"/>
                    <a:pt x="413314" y="112292"/>
                    <a:pt x="413314" y="125340"/>
                  </a:cubicBezTo>
                  <a:lnTo>
                    <a:pt x="413314" y="183858"/>
                  </a:lnTo>
                  <a:lnTo>
                    <a:pt x="385252" y="183858"/>
                  </a:lnTo>
                  <a:lnTo>
                    <a:pt x="385252" y="61286"/>
                  </a:lnTo>
                  <a:lnTo>
                    <a:pt x="413314" y="61286"/>
                  </a:lnTo>
                  <a:lnTo>
                    <a:pt x="413314" y="86591"/>
                  </a:lnTo>
                  <a:lnTo>
                    <a:pt x="413715" y="86591"/>
                  </a:lnTo>
                  <a:cubicBezTo>
                    <a:pt x="416521" y="77893"/>
                    <a:pt x="420530" y="71171"/>
                    <a:pt x="426543" y="66426"/>
                  </a:cubicBezTo>
                  <a:cubicBezTo>
                    <a:pt x="432156" y="61682"/>
                    <a:pt x="438570" y="59309"/>
                    <a:pt x="445786" y="59309"/>
                  </a:cubicBezTo>
                  <a:cubicBezTo>
                    <a:pt x="450997" y="59309"/>
                    <a:pt x="454605" y="60100"/>
                    <a:pt x="457412" y="61682"/>
                  </a:cubicBezTo>
                  <a:lnTo>
                    <a:pt x="457412" y="87778"/>
                  </a:lnTo>
                  <a:lnTo>
                    <a:pt x="457412" y="87778"/>
                  </a:lnTo>
                  <a:close/>
                  <a:moveTo>
                    <a:pt x="521153" y="186626"/>
                  </a:moveTo>
                  <a:cubicBezTo>
                    <a:pt x="501910" y="186626"/>
                    <a:pt x="486676" y="181091"/>
                    <a:pt x="475051" y="169624"/>
                  </a:cubicBezTo>
                  <a:cubicBezTo>
                    <a:pt x="463425" y="158158"/>
                    <a:pt x="457812" y="143133"/>
                    <a:pt x="457812" y="124154"/>
                  </a:cubicBezTo>
                  <a:cubicBezTo>
                    <a:pt x="457812" y="103593"/>
                    <a:pt x="463826" y="87382"/>
                    <a:pt x="475852" y="75916"/>
                  </a:cubicBezTo>
                  <a:cubicBezTo>
                    <a:pt x="487879" y="64449"/>
                    <a:pt x="503914" y="58518"/>
                    <a:pt x="523959" y="58518"/>
                  </a:cubicBezTo>
                  <a:cubicBezTo>
                    <a:pt x="543602" y="58518"/>
                    <a:pt x="558435" y="64054"/>
                    <a:pt x="569259" y="75520"/>
                  </a:cubicBezTo>
                  <a:cubicBezTo>
                    <a:pt x="580083" y="86591"/>
                    <a:pt x="585695" y="102407"/>
                    <a:pt x="585695" y="122177"/>
                  </a:cubicBezTo>
                  <a:cubicBezTo>
                    <a:pt x="585695" y="141551"/>
                    <a:pt x="579682" y="157367"/>
                    <a:pt x="568056" y="169229"/>
                  </a:cubicBezTo>
                  <a:cubicBezTo>
                    <a:pt x="556431" y="180695"/>
                    <a:pt x="540796" y="186626"/>
                    <a:pt x="521153" y="186626"/>
                  </a:cubicBezTo>
                  <a:close/>
                  <a:moveTo>
                    <a:pt x="522355" y="80660"/>
                  </a:moveTo>
                  <a:cubicBezTo>
                    <a:pt x="511130" y="80660"/>
                    <a:pt x="502712" y="84614"/>
                    <a:pt x="496298" y="92127"/>
                  </a:cubicBezTo>
                  <a:cubicBezTo>
                    <a:pt x="489883" y="99639"/>
                    <a:pt x="486676" y="110315"/>
                    <a:pt x="486676" y="123363"/>
                  </a:cubicBezTo>
                  <a:cubicBezTo>
                    <a:pt x="486676" y="136016"/>
                    <a:pt x="489883" y="146296"/>
                    <a:pt x="496298" y="153808"/>
                  </a:cubicBezTo>
                  <a:cubicBezTo>
                    <a:pt x="502712" y="161321"/>
                    <a:pt x="511531" y="164880"/>
                    <a:pt x="522355" y="164880"/>
                  </a:cubicBezTo>
                  <a:cubicBezTo>
                    <a:pt x="533580" y="164880"/>
                    <a:pt x="541999" y="161321"/>
                    <a:pt x="548012" y="153808"/>
                  </a:cubicBezTo>
                  <a:cubicBezTo>
                    <a:pt x="554025" y="146691"/>
                    <a:pt x="556832" y="136016"/>
                    <a:pt x="556832" y="122968"/>
                  </a:cubicBezTo>
                  <a:cubicBezTo>
                    <a:pt x="556832" y="109524"/>
                    <a:pt x="553624" y="99244"/>
                    <a:pt x="548012" y="91732"/>
                  </a:cubicBezTo>
                  <a:cubicBezTo>
                    <a:pt x="542400" y="84219"/>
                    <a:pt x="533580" y="80660"/>
                    <a:pt x="522355" y="80660"/>
                  </a:cubicBezTo>
                  <a:close/>
                  <a:moveTo>
                    <a:pt x="597321" y="179905"/>
                  </a:moveTo>
                  <a:lnTo>
                    <a:pt x="597321" y="154204"/>
                  </a:lnTo>
                  <a:cubicBezTo>
                    <a:pt x="607744" y="162112"/>
                    <a:pt x="619370" y="166066"/>
                    <a:pt x="632198" y="166066"/>
                  </a:cubicBezTo>
                  <a:cubicBezTo>
                    <a:pt x="649035" y="166066"/>
                    <a:pt x="657855" y="160926"/>
                    <a:pt x="657855" y="151041"/>
                  </a:cubicBezTo>
                  <a:cubicBezTo>
                    <a:pt x="657855" y="148273"/>
                    <a:pt x="657053" y="145901"/>
                    <a:pt x="655850" y="143924"/>
                  </a:cubicBezTo>
                  <a:cubicBezTo>
                    <a:pt x="654247" y="141947"/>
                    <a:pt x="652242" y="140365"/>
                    <a:pt x="649837" y="138783"/>
                  </a:cubicBezTo>
                  <a:cubicBezTo>
                    <a:pt x="647432" y="137202"/>
                    <a:pt x="644626" y="136016"/>
                    <a:pt x="641018" y="134830"/>
                  </a:cubicBezTo>
                  <a:cubicBezTo>
                    <a:pt x="637410" y="133643"/>
                    <a:pt x="633802" y="132457"/>
                    <a:pt x="629793" y="130876"/>
                  </a:cubicBezTo>
                  <a:cubicBezTo>
                    <a:pt x="624581" y="128899"/>
                    <a:pt x="620172" y="126922"/>
                    <a:pt x="616163" y="124549"/>
                  </a:cubicBezTo>
                  <a:cubicBezTo>
                    <a:pt x="612154" y="122177"/>
                    <a:pt x="608546" y="119805"/>
                    <a:pt x="606141" y="117037"/>
                  </a:cubicBezTo>
                  <a:cubicBezTo>
                    <a:pt x="603334" y="114269"/>
                    <a:pt x="601330" y="111106"/>
                    <a:pt x="600127" y="107547"/>
                  </a:cubicBezTo>
                  <a:cubicBezTo>
                    <a:pt x="598925" y="103989"/>
                    <a:pt x="598123" y="99639"/>
                    <a:pt x="598123" y="94895"/>
                  </a:cubicBezTo>
                  <a:cubicBezTo>
                    <a:pt x="598123" y="88964"/>
                    <a:pt x="599726" y="83824"/>
                    <a:pt x="602533" y="79079"/>
                  </a:cubicBezTo>
                  <a:cubicBezTo>
                    <a:pt x="605339" y="74730"/>
                    <a:pt x="608947" y="70776"/>
                    <a:pt x="613757" y="67612"/>
                  </a:cubicBezTo>
                  <a:cubicBezTo>
                    <a:pt x="618568" y="64449"/>
                    <a:pt x="624180" y="62077"/>
                    <a:pt x="630194" y="60495"/>
                  </a:cubicBezTo>
                  <a:cubicBezTo>
                    <a:pt x="636207" y="58914"/>
                    <a:pt x="642621" y="58123"/>
                    <a:pt x="649035" y="58123"/>
                  </a:cubicBezTo>
                  <a:cubicBezTo>
                    <a:pt x="660661" y="58123"/>
                    <a:pt x="670683" y="59705"/>
                    <a:pt x="679904" y="63263"/>
                  </a:cubicBezTo>
                  <a:lnTo>
                    <a:pt x="679904" y="87382"/>
                  </a:lnTo>
                  <a:cubicBezTo>
                    <a:pt x="671084" y="81451"/>
                    <a:pt x="661062" y="78684"/>
                    <a:pt x="649837" y="78684"/>
                  </a:cubicBezTo>
                  <a:cubicBezTo>
                    <a:pt x="646229" y="78684"/>
                    <a:pt x="643022" y="79079"/>
                    <a:pt x="640216" y="79870"/>
                  </a:cubicBezTo>
                  <a:cubicBezTo>
                    <a:pt x="637410" y="80660"/>
                    <a:pt x="635004" y="81451"/>
                    <a:pt x="633000" y="83033"/>
                  </a:cubicBezTo>
                  <a:cubicBezTo>
                    <a:pt x="630996" y="84219"/>
                    <a:pt x="629392" y="85801"/>
                    <a:pt x="628189" y="87778"/>
                  </a:cubicBezTo>
                  <a:cubicBezTo>
                    <a:pt x="626987" y="89755"/>
                    <a:pt x="626586" y="91732"/>
                    <a:pt x="626586" y="93709"/>
                  </a:cubicBezTo>
                  <a:cubicBezTo>
                    <a:pt x="626586" y="96476"/>
                    <a:pt x="626987" y="98453"/>
                    <a:pt x="628189" y="100430"/>
                  </a:cubicBezTo>
                  <a:cubicBezTo>
                    <a:pt x="629392" y="102407"/>
                    <a:pt x="630996" y="103989"/>
                    <a:pt x="633000" y="105175"/>
                  </a:cubicBezTo>
                  <a:cubicBezTo>
                    <a:pt x="635405" y="106757"/>
                    <a:pt x="637811" y="107943"/>
                    <a:pt x="641018" y="109129"/>
                  </a:cubicBezTo>
                  <a:cubicBezTo>
                    <a:pt x="644225" y="110315"/>
                    <a:pt x="647833" y="111501"/>
                    <a:pt x="651842" y="113083"/>
                  </a:cubicBezTo>
                  <a:cubicBezTo>
                    <a:pt x="657053" y="115060"/>
                    <a:pt x="661864" y="117432"/>
                    <a:pt x="666274" y="119805"/>
                  </a:cubicBezTo>
                  <a:cubicBezTo>
                    <a:pt x="670683" y="122177"/>
                    <a:pt x="674291" y="124549"/>
                    <a:pt x="677097" y="127317"/>
                  </a:cubicBezTo>
                  <a:cubicBezTo>
                    <a:pt x="679904" y="130085"/>
                    <a:pt x="682309" y="133248"/>
                    <a:pt x="683912" y="137202"/>
                  </a:cubicBezTo>
                  <a:cubicBezTo>
                    <a:pt x="685516" y="140760"/>
                    <a:pt x="686318" y="145505"/>
                    <a:pt x="686318" y="150250"/>
                  </a:cubicBezTo>
                  <a:cubicBezTo>
                    <a:pt x="686318" y="156576"/>
                    <a:pt x="684714" y="161716"/>
                    <a:pt x="681908" y="166461"/>
                  </a:cubicBezTo>
                  <a:cubicBezTo>
                    <a:pt x="679102" y="171206"/>
                    <a:pt x="675093" y="174764"/>
                    <a:pt x="670282" y="177928"/>
                  </a:cubicBezTo>
                  <a:cubicBezTo>
                    <a:pt x="665472" y="181091"/>
                    <a:pt x="659859" y="183068"/>
                    <a:pt x="653445" y="184649"/>
                  </a:cubicBezTo>
                  <a:cubicBezTo>
                    <a:pt x="647031" y="186231"/>
                    <a:pt x="640216" y="187022"/>
                    <a:pt x="633401" y="187022"/>
                  </a:cubicBezTo>
                  <a:cubicBezTo>
                    <a:pt x="618969" y="186626"/>
                    <a:pt x="607343" y="184649"/>
                    <a:pt x="597321" y="179905"/>
                  </a:cubicBezTo>
                  <a:lnTo>
                    <a:pt x="597321" y="179905"/>
                  </a:lnTo>
                  <a:close/>
                  <a:moveTo>
                    <a:pt x="758077" y="186626"/>
                  </a:moveTo>
                  <a:cubicBezTo>
                    <a:pt x="738834" y="186626"/>
                    <a:pt x="723600" y="181091"/>
                    <a:pt x="711975" y="169624"/>
                  </a:cubicBezTo>
                  <a:cubicBezTo>
                    <a:pt x="700349" y="158158"/>
                    <a:pt x="694736" y="143133"/>
                    <a:pt x="694736" y="124154"/>
                  </a:cubicBezTo>
                  <a:cubicBezTo>
                    <a:pt x="694736" y="103593"/>
                    <a:pt x="700750" y="87382"/>
                    <a:pt x="712776" y="75916"/>
                  </a:cubicBezTo>
                  <a:cubicBezTo>
                    <a:pt x="724803" y="64449"/>
                    <a:pt x="740838" y="58518"/>
                    <a:pt x="760883" y="58518"/>
                  </a:cubicBezTo>
                  <a:cubicBezTo>
                    <a:pt x="780125" y="58518"/>
                    <a:pt x="795359" y="64054"/>
                    <a:pt x="806183" y="75520"/>
                  </a:cubicBezTo>
                  <a:cubicBezTo>
                    <a:pt x="817007" y="86987"/>
                    <a:pt x="822619" y="102407"/>
                    <a:pt x="822619" y="122177"/>
                  </a:cubicBezTo>
                  <a:cubicBezTo>
                    <a:pt x="822619" y="141551"/>
                    <a:pt x="816606" y="157367"/>
                    <a:pt x="804980" y="169229"/>
                  </a:cubicBezTo>
                  <a:cubicBezTo>
                    <a:pt x="793756" y="180695"/>
                    <a:pt x="778121" y="186626"/>
                    <a:pt x="758077" y="186626"/>
                  </a:cubicBezTo>
                  <a:close/>
                  <a:moveTo>
                    <a:pt x="759680" y="80660"/>
                  </a:moveTo>
                  <a:cubicBezTo>
                    <a:pt x="748856" y="80660"/>
                    <a:pt x="740037" y="84614"/>
                    <a:pt x="733623" y="92127"/>
                  </a:cubicBezTo>
                  <a:cubicBezTo>
                    <a:pt x="727208" y="99639"/>
                    <a:pt x="724001" y="110315"/>
                    <a:pt x="724001" y="123363"/>
                  </a:cubicBezTo>
                  <a:cubicBezTo>
                    <a:pt x="724001" y="136016"/>
                    <a:pt x="727208" y="146296"/>
                    <a:pt x="733623" y="153808"/>
                  </a:cubicBezTo>
                  <a:cubicBezTo>
                    <a:pt x="740037" y="161321"/>
                    <a:pt x="748856" y="164880"/>
                    <a:pt x="759680" y="164880"/>
                  </a:cubicBezTo>
                  <a:cubicBezTo>
                    <a:pt x="770905" y="164880"/>
                    <a:pt x="779324" y="161321"/>
                    <a:pt x="785337" y="153808"/>
                  </a:cubicBezTo>
                  <a:cubicBezTo>
                    <a:pt x="791350" y="146691"/>
                    <a:pt x="794156" y="136016"/>
                    <a:pt x="794156" y="122968"/>
                  </a:cubicBezTo>
                  <a:cubicBezTo>
                    <a:pt x="794156" y="109524"/>
                    <a:pt x="791350" y="99244"/>
                    <a:pt x="785337" y="91732"/>
                  </a:cubicBezTo>
                  <a:cubicBezTo>
                    <a:pt x="778923" y="84219"/>
                    <a:pt x="770504" y="80660"/>
                    <a:pt x="759680" y="80660"/>
                  </a:cubicBezTo>
                  <a:close/>
                  <a:moveTo>
                    <a:pt x="908409" y="24910"/>
                  </a:moveTo>
                  <a:cubicBezTo>
                    <a:pt x="904400" y="22933"/>
                    <a:pt x="900391" y="21747"/>
                    <a:pt x="895581" y="21747"/>
                  </a:cubicBezTo>
                  <a:cubicBezTo>
                    <a:pt x="881951" y="21747"/>
                    <a:pt x="875135" y="29259"/>
                    <a:pt x="875135" y="44680"/>
                  </a:cubicBezTo>
                  <a:lnTo>
                    <a:pt x="875135" y="61286"/>
                  </a:lnTo>
                  <a:lnTo>
                    <a:pt x="903999" y="61286"/>
                  </a:lnTo>
                  <a:lnTo>
                    <a:pt x="903999" y="83033"/>
                  </a:lnTo>
                  <a:lnTo>
                    <a:pt x="875135" y="83033"/>
                  </a:lnTo>
                  <a:lnTo>
                    <a:pt x="875135" y="183858"/>
                  </a:lnTo>
                  <a:lnTo>
                    <a:pt x="847073" y="183858"/>
                  </a:lnTo>
                  <a:lnTo>
                    <a:pt x="847073" y="83033"/>
                  </a:lnTo>
                  <a:lnTo>
                    <a:pt x="825826" y="83033"/>
                  </a:lnTo>
                  <a:lnTo>
                    <a:pt x="825826" y="61286"/>
                  </a:lnTo>
                  <a:lnTo>
                    <a:pt x="847073" y="61286"/>
                  </a:lnTo>
                  <a:lnTo>
                    <a:pt x="847073" y="41516"/>
                  </a:lnTo>
                  <a:cubicBezTo>
                    <a:pt x="847073" y="28468"/>
                    <a:pt x="851483" y="18584"/>
                    <a:pt x="859902" y="11071"/>
                  </a:cubicBezTo>
                  <a:cubicBezTo>
                    <a:pt x="868320" y="3559"/>
                    <a:pt x="879144" y="0"/>
                    <a:pt x="891973" y="0"/>
                  </a:cubicBezTo>
                  <a:cubicBezTo>
                    <a:pt x="898788" y="0"/>
                    <a:pt x="904400" y="791"/>
                    <a:pt x="908409" y="2372"/>
                  </a:cubicBezTo>
                  <a:cubicBezTo>
                    <a:pt x="908409" y="1977"/>
                    <a:pt x="908409" y="24910"/>
                    <a:pt x="908409" y="24910"/>
                  </a:cubicBezTo>
                  <a:close/>
                  <a:moveTo>
                    <a:pt x="980569" y="182672"/>
                  </a:moveTo>
                  <a:cubicBezTo>
                    <a:pt x="974956" y="185440"/>
                    <a:pt x="967740" y="186626"/>
                    <a:pt x="958921" y="186626"/>
                  </a:cubicBezTo>
                  <a:cubicBezTo>
                    <a:pt x="934868" y="186626"/>
                    <a:pt x="922841" y="175160"/>
                    <a:pt x="922841" y="152227"/>
                  </a:cubicBezTo>
                  <a:lnTo>
                    <a:pt x="922841" y="83033"/>
                  </a:lnTo>
                  <a:lnTo>
                    <a:pt x="901995" y="83033"/>
                  </a:lnTo>
                  <a:lnTo>
                    <a:pt x="901995" y="61286"/>
                  </a:lnTo>
                  <a:lnTo>
                    <a:pt x="922841" y="61286"/>
                  </a:lnTo>
                  <a:lnTo>
                    <a:pt x="922841" y="32818"/>
                  </a:lnTo>
                  <a:lnTo>
                    <a:pt x="950903" y="24910"/>
                  </a:lnTo>
                  <a:lnTo>
                    <a:pt x="950903" y="61286"/>
                  </a:lnTo>
                  <a:lnTo>
                    <a:pt x="980569" y="61286"/>
                  </a:lnTo>
                  <a:lnTo>
                    <a:pt x="980569" y="83033"/>
                  </a:lnTo>
                  <a:lnTo>
                    <a:pt x="950903" y="83033"/>
                  </a:lnTo>
                  <a:lnTo>
                    <a:pt x="950903" y="144319"/>
                  </a:lnTo>
                  <a:cubicBezTo>
                    <a:pt x="950903" y="151436"/>
                    <a:pt x="952106" y="156576"/>
                    <a:pt x="954912" y="159739"/>
                  </a:cubicBezTo>
                  <a:cubicBezTo>
                    <a:pt x="957718" y="162903"/>
                    <a:pt x="962128" y="164484"/>
                    <a:pt x="968141" y="164484"/>
                  </a:cubicBezTo>
                  <a:cubicBezTo>
                    <a:pt x="972952" y="164484"/>
                    <a:pt x="976961" y="163298"/>
                    <a:pt x="980569" y="160530"/>
                  </a:cubicBezTo>
                  <a:lnTo>
                    <a:pt x="980569" y="182672"/>
                  </a:lnTo>
                  <a:lnTo>
                    <a:pt x="980569" y="182672"/>
                  </a:lnTo>
                  <a:close/>
                  <a:moveTo>
                    <a:pt x="1045913" y="177137"/>
                  </a:moveTo>
                  <a:lnTo>
                    <a:pt x="1045913" y="147878"/>
                  </a:lnTo>
                  <a:cubicBezTo>
                    <a:pt x="1048719" y="150250"/>
                    <a:pt x="1051926" y="152622"/>
                    <a:pt x="1055534" y="154204"/>
                  </a:cubicBezTo>
                  <a:cubicBezTo>
                    <a:pt x="1059142" y="156181"/>
                    <a:pt x="1063151" y="157762"/>
                    <a:pt x="1067160" y="158949"/>
                  </a:cubicBezTo>
                  <a:cubicBezTo>
                    <a:pt x="1071169" y="160135"/>
                    <a:pt x="1075579" y="161321"/>
                    <a:pt x="1079588" y="162112"/>
                  </a:cubicBezTo>
                  <a:cubicBezTo>
                    <a:pt x="1083596" y="162903"/>
                    <a:pt x="1087605" y="163298"/>
                    <a:pt x="1090812" y="163298"/>
                  </a:cubicBezTo>
                  <a:cubicBezTo>
                    <a:pt x="1102839" y="163298"/>
                    <a:pt x="1112059" y="161321"/>
                    <a:pt x="1118073" y="157367"/>
                  </a:cubicBezTo>
                  <a:cubicBezTo>
                    <a:pt x="1124086" y="153413"/>
                    <a:pt x="1126892" y="147482"/>
                    <a:pt x="1126892" y="139970"/>
                  </a:cubicBezTo>
                  <a:cubicBezTo>
                    <a:pt x="1126892" y="136016"/>
                    <a:pt x="1126090" y="132457"/>
                    <a:pt x="1124086" y="129294"/>
                  </a:cubicBezTo>
                  <a:cubicBezTo>
                    <a:pt x="1122082" y="126131"/>
                    <a:pt x="1119275" y="123758"/>
                    <a:pt x="1115667" y="120991"/>
                  </a:cubicBezTo>
                  <a:cubicBezTo>
                    <a:pt x="1112059" y="118618"/>
                    <a:pt x="1108051" y="116246"/>
                    <a:pt x="1103240" y="113874"/>
                  </a:cubicBezTo>
                  <a:cubicBezTo>
                    <a:pt x="1098429" y="111501"/>
                    <a:pt x="1093218" y="109129"/>
                    <a:pt x="1087605" y="106757"/>
                  </a:cubicBezTo>
                  <a:cubicBezTo>
                    <a:pt x="1081592" y="103593"/>
                    <a:pt x="1076381" y="100430"/>
                    <a:pt x="1071169" y="97267"/>
                  </a:cubicBezTo>
                  <a:cubicBezTo>
                    <a:pt x="1065957" y="94104"/>
                    <a:pt x="1061548" y="90545"/>
                    <a:pt x="1057940" y="86591"/>
                  </a:cubicBezTo>
                  <a:cubicBezTo>
                    <a:pt x="1054332" y="82637"/>
                    <a:pt x="1051125" y="78288"/>
                    <a:pt x="1049120" y="73543"/>
                  </a:cubicBezTo>
                  <a:cubicBezTo>
                    <a:pt x="1047116" y="68799"/>
                    <a:pt x="1045913" y="62868"/>
                    <a:pt x="1045913" y="56541"/>
                  </a:cubicBezTo>
                  <a:cubicBezTo>
                    <a:pt x="1045913" y="48634"/>
                    <a:pt x="1047918" y="41516"/>
                    <a:pt x="1051526" y="35586"/>
                  </a:cubicBezTo>
                  <a:cubicBezTo>
                    <a:pt x="1055134" y="29655"/>
                    <a:pt x="1059944" y="24910"/>
                    <a:pt x="1065957" y="20956"/>
                  </a:cubicBezTo>
                  <a:cubicBezTo>
                    <a:pt x="1071971" y="17002"/>
                    <a:pt x="1078786" y="14234"/>
                    <a:pt x="1086403" y="12257"/>
                  </a:cubicBezTo>
                  <a:cubicBezTo>
                    <a:pt x="1094020" y="10280"/>
                    <a:pt x="1102037" y="9489"/>
                    <a:pt x="1110055" y="9489"/>
                  </a:cubicBezTo>
                  <a:cubicBezTo>
                    <a:pt x="1128095" y="9489"/>
                    <a:pt x="1141725" y="11466"/>
                    <a:pt x="1149743" y="15420"/>
                  </a:cubicBezTo>
                  <a:lnTo>
                    <a:pt x="1149743" y="43493"/>
                  </a:lnTo>
                  <a:cubicBezTo>
                    <a:pt x="1139721" y="36376"/>
                    <a:pt x="1127293" y="32818"/>
                    <a:pt x="1111659" y="32818"/>
                  </a:cubicBezTo>
                  <a:cubicBezTo>
                    <a:pt x="1107249" y="32818"/>
                    <a:pt x="1103240" y="33213"/>
                    <a:pt x="1098830" y="34004"/>
                  </a:cubicBezTo>
                  <a:cubicBezTo>
                    <a:pt x="1094821" y="34795"/>
                    <a:pt x="1090812" y="35981"/>
                    <a:pt x="1087605" y="37958"/>
                  </a:cubicBezTo>
                  <a:cubicBezTo>
                    <a:pt x="1084398" y="39935"/>
                    <a:pt x="1081592" y="42307"/>
                    <a:pt x="1079588" y="45075"/>
                  </a:cubicBezTo>
                  <a:cubicBezTo>
                    <a:pt x="1077583" y="47843"/>
                    <a:pt x="1076381" y="51401"/>
                    <a:pt x="1076381" y="55355"/>
                  </a:cubicBezTo>
                  <a:cubicBezTo>
                    <a:pt x="1076381" y="59309"/>
                    <a:pt x="1077182" y="62472"/>
                    <a:pt x="1078786" y="65240"/>
                  </a:cubicBezTo>
                  <a:cubicBezTo>
                    <a:pt x="1080389" y="68008"/>
                    <a:pt x="1082795" y="70776"/>
                    <a:pt x="1086002" y="72753"/>
                  </a:cubicBezTo>
                  <a:cubicBezTo>
                    <a:pt x="1089209" y="75125"/>
                    <a:pt x="1092817" y="77497"/>
                    <a:pt x="1097227" y="79474"/>
                  </a:cubicBezTo>
                  <a:cubicBezTo>
                    <a:pt x="1101636" y="81451"/>
                    <a:pt x="1106848" y="84219"/>
                    <a:pt x="1112861" y="86591"/>
                  </a:cubicBezTo>
                  <a:cubicBezTo>
                    <a:pt x="1118874" y="89755"/>
                    <a:pt x="1124487" y="92918"/>
                    <a:pt x="1130099" y="96476"/>
                  </a:cubicBezTo>
                  <a:cubicBezTo>
                    <a:pt x="1135712" y="100035"/>
                    <a:pt x="1140122" y="103593"/>
                    <a:pt x="1144130" y="107943"/>
                  </a:cubicBezTo>
                  <a:cubicBezTo>
                    <a:pt x="1148139" y="111897"/>
                    <a:pt x="1151346" y="116641"/>
                    <a:pt x="1153752" y="121782"/>
                  </a:cubicBezTo>
                  <a:cubicBezTo>
                    <a:pt x="1156157" y="126922"/>
                    <a:pt x="1157360" y="132457"/>
                    <a:pt x="1157360" y="139179"/>
                  </a:cubicBezTo>
                  <a:cubicBezTo>
                    <a:pt x="1157360" y="147878"/>
                    <a:pt x="1155756" y="155390"/>
                    <a:pt x="1152148" y="161321"/>
                  </a:cubicBezTo>
                  <a:cubicBezTo>
                    <a:pt x="1148540" y="167252"/>
                    <a:pt x="1143729" y="171997"/>
                    <a:pt x="1137716" y="175951"/>
                  </a:cubicBezTo>
                  <a:cubicBezTo>
                    <a:pt x="1131703" y="179509"/>
                    <a:pt x="1124888" y="182277"/>
                    <a:pt x="1116870" y="184254"/>
                  </a:cubicBezTo>
                  <a:cubicBezTo>
                    <a:pt x="1108852" y="186231"/>
                    <a:pt x="1100835" y="186626"/>
                    <a:pt x="1092015" y="186626"/>
                  </a:cubicBezTo>
                  <a:cubicBezTo>
                    <a:pt x="1089209" y="186626"/>
                    <a:pt x="1085601" y="186231"/>
                    <a:pt x="1081191" y="185835"/>
                  </a:cubicBezTo>
                  <a:cubicBezTo>
                    <a:pt x="1076781" y="185440"/>
                    <a:pt x="1072772" y="184649"/>
                    <a:pt x="1067962" y="183858"/>
                  </a:cubicBezTo>
                  <a:cubicBezTo>
                    <a:pt x="1063151" y="183068"/>
                    <a:pt x="1059142" y="181881"/>
                    <a:pt x="1055534" y="180695"/>
                  </a:cubicBezTo>
                  <a:cubicBezTo>
                    <a:pt x="1051526" y="179905"/>
                    <a:pt x="1048719" y="178718"/>
                    <a:pt x="1045913" y="177137"/>
                  </a:cubicBezTo>
                  <a:lnTo>
                    <a:pt x="1045913" y="177137"/>
                  </a:lnTo>
                  <a:close/>
                  <a:moveTo>
                    <a:pt x="1285242" y="183858"/>
                  </a:moveTo>
                  <a:lnTo>
                    <a:pt x="1257180" y="183858"/>
                  </a:lnTo>
                  <a:lnTo>
                    <a:pt x="1257180" y="164484"/>
                  </a:lnTo>
                  <a:lnTo>
                    <a:pt x="1256780" y="164484"/>
                  </a:lnTo>
                  <a:cubicBezTo>
                    <a:pt x="1248762" y="179509"/>
                    <a:pt x="1235933" y="186626"/>
                    <a:pt x="1218695" y="186626"/>
                  </a:cubicBezTo>
                  <a:cubicBezTo>
                    <a:pt x="1189431" y="186626"/>
                    <a:pt x="1174598" y="169229"/>
                    <a:pt x="1174598" y="134434"/>
                  </a:cubicBezTo>
                  <a:lnTo>
                    <a:pt x="1174598" y="61286"/>
                  </a:lnTo>
                  <a:lnTo>
                    <a:pt x="1202660" y="61286"/>
                  </a:lnTo>
                  <a:lnTo>
                    <a:pt x="1202660" y="131666"/>
                  </a:lnTo>
                  <a:cubicBezTo>
                    <a:pt x="1202660" y="153808"/>
                    <a:pt x="1211078" y="164880"/>
                    <a:pt x="1228717" y="164880"/>
                  </a:cubicBezTo>
                  <a:cubicBezTo>
                    <a:pt x="1237136" y="164880"/>
                    <a:pt x="1243951" y="161716"/>
                    <a:pt x="1249163" y="155785"/>
                  </a:cubicBezTo>
                  <a:cubicBezTo>
                    <a:pt x="1254775" y="149855"/>
                    <a:pt x="1257180" y="141947"/>
                    <a:pt x="1257180" y="132062"/>
                  </a:cubicBezTo>
                  <a:lnTo>
                    <a:pt x="1257180" y="61286"/>
                  </a:lnTo>
                  <a:lnTo>
                    <a:pt x="1285242" y="61286"/>
                  </a:lnTo>
                  <a:cubicBezTo>
                    <a:pt x="1285242" y="61286"/>
                    <a:pt x="1285242" y="183858"/>
                    <a:pt x="1285242" y="183858"/>
                  </a:cubicBezTo>
                  <a:close/>
                  <a:moveTo>
                    <a:pt x="1385063" y="87778"/>
                  </a:moveTo>
                  <a:cubicBezTo>
                    <a:pt x="1381455" y="85010"/>
                    <a:pt x="1376645" y="83824"/>
                    <a:pt x="1370230" y="83824"/>
                  </a:cubicBezTo>
                  <a:cubicBezTo>
                    <a:pt x="1361812" y="83824"/>
                    <a:pt x="1354997" y="87382"/>
                    <a:pt x="1349384" y="94895"/>
                  </a:cubicBezTo>
                  <a:cubicBezTo>
                    <a:pt x="1343772" y="102407"/>
                    <a:pt x="1340966" y="112292"/>
                    <a:pt x="1340966" y="125340"/>
                  </a:cubicBezTo>
                  <a:lnTo>
                    <a:pt x="1340966" y="183858"/>
                  </a:lnTo>
                  <a:lnTo>
                    <a:pt x="1312904" y="183858"/>
                  </a:lnTo>
                  <a:lnTo>
                    <a:pt x="1312904" y="61286"/>
                  </a:lnTo>
                  <a:lnTo>
                    <a:pt x="1340966" y="61286"/>
                  </a:lnTo>
                  <a:lnTo>
                    <a:pt x="1340966" y="86591"/>
                  </a:lnTo>
                  <a:lnTo>
                    <a:pt x="1341366" y="86591"/>
                  </a:lnTo>
                  <a:cubicBezTo>
                    <a:pt x="1344173" y="77893"/>
                    <a:pt x="1348182" y="71171"/>
                    <a:pt x="1354195" y="66426"/>
                  </a:cubicBezTo>
                  <a:cubicBezTo>
                    <a:pt x="1360208" y="61682"/>
                    <a:pt x="1366222" y="59309"/>
                    <a:pt x="1373437" y="59309"/>
                  </a:cubicBezTo>
                  <a:cubicBezTo>
                    <a:pt x="1378649" y="59309"/>
                    <a:pt x="1382257" y="60100"/>
                    <a:pt x="1385063" y="61682"/>
                  </a:cubicBezTo>
                  <a:lnTo>
                    <a:pt x="1385063" y="87778"/>
                  </a:lnTo>
                  <a:lnTo>
                    <a:pt x="1385063" y="87778"/>
                  </a:lnTo>
                  <a:close/>
                  <a:moveTo>
                    <a:pt x="1475263" y="24910"/>
                  </a:moveTo>
                  <a:cubicBezTo>
                    <a:pt x="1471254" y="22933"/>
                    <a:pt x="1467245" y="21747"/>
                    <a:pt x="1462434" y="21747"/>
                  </a:cubicBezTo>
                  <a:cubicBezTo>
                    <a:pt x="1448804" y="21747"/>
                    <a:pt x="1441989" y="29259"/>
                    <a:pt x="1441989" y="44680"/>
                  </a:cubicBezTo>
                  <a:lnTo>
                    <a:pt x="1441989" y="61286"/>
                  </a:lnTo>
                  <a:lnTo>
                    <a:pt x="1470853" y="61286"/>
                  </a:lnTo>
                  <a:lnTo>
                    <a:pt x="1470853" y="83033"/>
                  </a:lnTo>
                  <a:lnTo>
                    <a:pt x="1441989" y="83033"/>
                  </a:lnTo>
                  <a:lnTo>
                    <a:pt x="1441989" y="183858"/>
                  </a:lnTo>
                  <a:lnTo>
                    <a:pt x="1413927" y="183858"/>
                  </a:lnTo>
                  <a:lnTo>
                    <a:pt x="1413927" y="83033"/>
                  </a:lnTo>
                  <a:lnTo>
                    <a:pt x="1392680" y="83033"/>
                  </a:lnTo>
                  <a:lnTo>
                    <a:pt x="1392680" y="61286"/>
                  </a:lnTo>
                  <a:lnTo>
                    <a:pt x="1413927" y="61286"/>
                  </a:lnTo>
                  <a:lnTo>
                    <a:pt x="1413927" y="41516"/>
                  </a:lnTo>
                  <a:cubicBezTo>
                    <a:pt x="1413927" y="28468"/>
                    <a:pt x="1418337" y="18584"/>
                    <a:pt x="1426755" y="11071"/>
                  </a:cubicBezTo>
                  <a:cubicBezTo>
                    <a:pt x="1435174" y="3559"/>
                    <a:pt x="1445998" y="0"/>
                    <a:pt x="1458826" y="0"/>
                  </a:cubicBezTo>
                  <a:cubicBezTo>
                    <a:pt x="1465641" y="0"/>
                    <a:pt x="1471254" y="791"/>
                    <a:pt x="1475263" y="2372"/>
                  </a:cubicBezTo>
                  <a:cubicBezTo>
                    <a:pt x="1475263" y="1977"/>
                    <a:pt x="1475263" y="24910"/>
                    <a:pt x="1475263" y="24910"/>
                  </a:cubicBezTo>
                  <a:close/>
                  <a:moveTo>
                    <a:pt x="1580696" y="183858"/>
                  </a:moveTo>
                  <a:lnTo>
                    <a:pt x="1553436" y="183858"/>
                  </a:lnTo>
                  <a:lnTo>
                    <a:pt x="1553436" y="164880"/>
                  </a:lnTo>
                  <a:lnTo>
                    <a:pt x="1553035" y="164880"/>
                  </a:lnTo>
                  <a:cubicBezTo>
                    <a:pt x="1544616" y="179509"/>
                    <a:pt x="1531788" y="187022"/>
                    <a:pt x="1515351" y="187022"/>
                  </a:cubicBezTo>
                  <a:cubicBezTo>
                    <a:pt x="1503325" y="187022"/>
                    <a:pt x="1493703" y="183858"/>
                    <a:pt x="1486487" y="177137"/>
                  </a:cubicBezTo>
                  <a:cubicBezTo>
                    <a:pt x="1479672" y="170415"/>
                    <a:pt x="1476064" y="162112"/>
                    <a:pt x="1476064" y="151041"/>
                  </a:cubicBezTo>
                  <a:cubicBezTo>
                    <a:pt x="1476064" y="127712"/>
                    <a:pt x="1489695" y="114269"/>
                    <a:pt x="1516554" y="110710"/>
                  </a:cubicBezTo>
                  <a:lnTo>
                    <a:pt x="1553436" y="105570"/>
                  </a:lnTo>
                  <a:cubicBezTo>
                    <a:pt x="1553436" y="88173"/>
                    <a:pt x="1545017" y="79474"/>
                    <a:pt x="1528180" y="79474"/>
                  </a:cubicBezTo>
                  <a:cubicBezTo>
                    <a:pt x="1513347" y="79474"/>
                    <a:pt x="1500118" y="84614"/>
                    <a:pt x="1488091" y="94499"/>
                  </a:cubicBezTo>
                  <a:lnTo>
                    <a:pt x="1488091" y="70380"/>
                  </a:lnTo>
                  <a:cubicBezTo>
                    <a:pt x="1501320" y="62868"/>
                    <a:pt x="1516153" y="58914"/>
                    <a:pt x="1533391" y="58914"/>
                  </a:cubicBezTo>
                  <a:cubicBezTo>
                    <a:pt x="1564660" y="58914"/>
                    <a:pt x="1580696" y="74334"/>
                    <a:pt x="1580696" y="104780"/>
                  </a:cubicBezTo>
                  <a:lnTo>
                    <a:pt x="1580696" y="183858"/>
                  </a:lnTo>
                  <a:lnTo>
                    <a:pt x="1580696" y="183858"/>
                  </a:lnTo>
                  <a:close/>
                  <a:moveTo>
                    <a:pt x="1553436" y="123758"/>
                  </a:moveTo>
                  <a:lnTo>
                    <a:pt x="1527378" y="127317"/>
                  </a:lnTo>
                  <a:cubicBezTo>
                    <a:pt x="1519360" y="128503"/>
                    <a:pt x="1513347" y="130480"/>
                    <a:pt x="1508937" y="133248"/>
                  </a:cubicBezTo>
                  <a:cubicBezTo>
                    <a:pt x="1504928" y="136016"/>
                    <a:pt x="1502924" y="141156"/>
                    <a:pt x="1502924" y="148273"/>
                  </a:cubicBezTo>
                  <a:cubicBezTo>
                    <a:pt x="1502924" y="153413"/>
                    <a:pt x="1504928" y="157762"/>
                    <a:pt x="1508536" y="160926"/>
                  </a:cubicBezTo>
                  <a:cubicBezTo>
                    <a:pt x="1512144" y="164089"/>
                    <a:pt x="1517356" y="166066"/>
                    <a:pt x="1523770" y="166066"/>
                  </a:cubicBezTo>
                  <a:cubicBezTo>
                    <a:pt x="1532189" y="166066"/>
                    <a:pt x="1539405" y="162903"/>
                    <a:pt x="1545017" y="156972"/>
                  </a:cubicBezTo>
                  <a:cubicBezTo>
                    <a:pt x="1550629" y="151041"/>
                    <a:pt x="1553436" y="143528"/>
                    <a:pt x="1553436" y="134434"/>
                  </a:cubicBezTo>
                  <a:lnTo>
                    <a:pt x="1553436" y="123758"/>
                  </a:lnTo>
                  <a:close/>
                  <a:moveTo>
                    <a:pt x="1698957" y="178323"/>
                  </a:moveTo>
                  <a:cubicBezTo>
                    <a:pt x="1688935" y="183858"/>
                    <a:pt x="1677309" y="187022"/>
                    <a:pt x="1663679" y="187022"/>
                  </a:cubicBezTo>
                  <a:cubicBezTo>
                    <a:pt x="1645239" y="187022"/>
                    <a:pt x="1630406" y="181486"/>
                    <a:pt x="1619181" y="170020"/>
                  </a:cubicBezTo>
                  <a:cubicBezTo>
                    <a:pt x="1607956" y="158553"/>
                    <a:pt x="1602344" y="143924"/>
                    <a:pt x="1602344" y="125735"/>
                  </a:cubicBezTo>
                  <a:cubicBezTo>
                    <a:pt x="1602344" y="105570"/>
                    <a:pt x="1608357" y="89359"/>
                    <a:pt x="1620784" y="77102"/>
                  </a:cubicBezTo>
                  <a:cubicBezTo>
                    <a:pt x="1632811" y="64845"/>
                    <a:pt x="1649247" y="58914"/>
                    <a:pt x="1669693" y="58914"/>
                  </a:cubicBezTo>
                  <a:cubicBezTo>
                    <a:pt x="1680917" y="58914"/>
                    <a:pt x="1690940" y="60891"/>
                    <a:pt x="1699759" y="64845"/>
                  </a:cubicBezTo>
                  <a:lnTo>
                    <a:pt x="1699759" y="90545"/>
                  </a:lnTo>
                  <a:cubicBezTo>
                    <a:pt x="1690940" y="84219"/>
                    <a:pt x="1681719" y="81056"/>
                    <a:pt x="1672098" y="81056"/>
                  </a:cubicBezTo>
                  <a:cubicBezTo>
                    <a:pt x="1660071" y="81056"/>
                    <a:pt x="1650450" y="85010"/>
                    <a:pt x="1642833" y="92918"/>
                  </a:cubicBezTo>
                  <a:cubicBezTo>
                    <a:pt x="1635216" y="100826"/>
                    <a:pt x="1631208" y="111106"/>
                    <a:pt x="1631208" y="124154"/>
                  </a:cubicBezTo>
                  <a:cubicBezTo>
                    <a:pt x="1631208" y="136807"/>
                    <a:pt x="1634816" y="146691"/>
                    <a:pt x="1642031" y="154204"/>
                  </a:cubicBezTo>
                  <a:cubicBezTo>
                    <a:pt x="1649247" y="161716"/>
                    <a:pt x="1658869" y="165275"/>
                    <a:pt x="1670895" y="165275"/>
                  </a:cubicBezTo>
                  <a:cubicBezTo>
                    <a:pt x="1680917" y="165275"/>
                    <a:pt x="1690539" y="161716"/>
                    <a:pt x="1699759" y="154599"/>
                  </a:cubicBezTo>
                  <a:lnTo>
                    <a:pt x="1699759" y="178323"/>
                  </a:lnTo>
                  <a:close/>
                  <a:moveTo>
                    <a:pt x="1822831" y="130085"/>
                  </a:moveTo>
                  <a:lnTo>
                    <a:pt x="1738244" y="130085"/>
                  </a:lnTo>
                  <a:cubicBezTo>
                    <a:pt x="1738645" y="141551"/>
                    <a:pt x="1742253" y="150250"/>
                    <a:pt x="1749068" y="156181"/>
                  </a:cubicBezTo>
                  <a:cubicBezTo>
                    <a:pt x="1755883" y="162507"/>
                    <a:pt x="1765104" y="165275"/>
                    <a:pt x="1776729" y="165275"/>
                  </a:cubicBezTo>
                  <a:cubicBezTo>
                    <a:pt x="1789959" y="165275"/>
                    <a:pt x="1801985" y="161321"/>
                    <a:pt x="1813210" y="153413"/>
                  </a:cubicBezTo>
                  <a:lnTo>
                    <a:pt x="1813210" y="175951"/>
                  </a:lnTo>
                  <a:cubicBezTo>
                    <a:pt x="1801985" y="183068"/>
                    <a:pt x="1786752" y="186626"/>
                    <a:pt x="1768311" y="186626"/>
                  </a:cubicBezTo>
                  <a:cubicBezTo>
                    <a:pt x="1749870" y="186626"/>
                    <a:pt x="1735839" y="181091"/>
                    <a:pt x="1725416" y="170020"/>
                  </a:cubicBezTo>
                  <a:cubicBezTo>
                    <a:pt x="1714993" y="158949"/>
                    <a:pt x="1709781" y="143133"/>
                    <a:pt x="1709781" y="122968"/>
                  </a:cubicBezTo>
                  <a:cubicBezTo>
                    <a:pt x="1709781" y="103989"/>
                    <a:pt x="1715394" y="88173"/>
                    <a:pt x="1727019" y="76311"/>
                  </a:cubicBezTo>
                  <a:cubicBezTo>
                    <a:pt x="1738244" y="64449"/>
                    <a:pt x="1752676" y="58123"/>
                    <a:pt x="1769513" y="58123"/>
                  </a:cubicBezTo>
                  <a:cubicBezTo>
                    <a:pt x="1786351" y="58123"/>
                    <a:pt x="1799580" y="63659"/>
                    <a:pt x="1808800" y="74334"/>
                  </a:cubicBezTo>
                  <a:cubicBezTo>
                    <a:pt x="1818021" y="85010"/>
                    <a:pt x="1822831" y="100035"/>
                    <a:pt x="1822831" y="119409"/>
                  </a:cubicBezTo>
                  <a:cubicBezTo>
                    <a:pt x="1822831" y="119409"/>
                    <a:pt x="1822831" y="130085"/>
                    <a:pt x="1822831" y="130085"/>
                  </a:cubicBezTo>
                  <a:close/>
                  <a:moveTo>
                    <a:pt x="1795571" y="110315"/>
                  </a:moveTo>
                  <a:cubicBezTo>
                    <a:pt x="1795571" y="100430"/>
                    <a:pt x="1793166" y="92522"/>
                    <a:pt x="1788355" y="86987"/>
                  </a:cubicBezTo>
                  <a:cubicBezTo>
                    <a:pt x="1783544" y="81451"/>
                    <a:pt x="1777130" y="78684"/>
                    <a:pt x="1769113" y="78684"/>
                  </a:cubicBezTo>
                  <a:cubicBezTo>
                    <a:pt x="1761095" y="78684"/>
                    <a:pt x="1754280" y="81451"/>
                    <a:pt x="1748667" y="87382"/>
                  </a:cubicBezTo>
                  <a:cubicBezTo>
                    <a:pt x="1743055" y="93313"/>
                    <a:pt x="1739447" y="100826"/>
                    <a:pt x="1738244" y="110315"/>
                  </a:cubicBezTo>
                  <a:lnTo>
                    <a:pt x="1795571" y="110315"/>
                  </a:lnTo>
                  <a:lnTo>
                    <a:pt x="1795571" y="110315"/>
                  </a:lnTo>
                  <a:close/>
                </a:path>
              </a:pathLst>
            </a:custGeom>
            <a:solidFill>
              <a:schemeClr val="accent4"/>
            </a:solidFill>
            <a:ln w="4001" cap="flat">
              <a:noFill/>
              <a:prstDash val="solid"/>
              <a:miter/>
            </a:ln>
          </p:spPr>
          <p:txBody>
            <a:bodyPr rtlCol="0" anchor="ctr"/>
            <a:lstStyle/>
            <a:p>
              <a:endParaRPr lang="en-CA"/>
            </a:p>
          </p:txBody>
        </p:sp>
        <p:sp>
          <p:nvSpPr>
            <p:cNvPr id="7" name="Freeform: Shape 6">
              <a:extLst>
                <a:ext uri="{FF2B5EF4-FFF2-40B4-BE49-F238E27FC236}">
                  <a16:creationId xmlns:a16="http://schemas.microsoft.com/office/drawing/2014/main" id="{663FF7D3-8EAE-415E-AFF2-4A0E7E44CDFD}"/>
                </a:ext>
              </a:extLst>
            </p:cNvPr>
            <p:cNvSpPr/>
            <p:nvPr/>
          </p:nvSpPr>
          <p:spPr bwMode="black">
            <a:xfrm>
              <a:off x="736536" y="586699"/>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80CC28"/>
            </a:solidFill>
            <a:ln w="4001" cap="flat">
              <a:noFill/>
              <a:prstDash val="solid"/>
              <a:miter/>
            </a:ln>
          </p:spPr>
          <p:txBody>
            <a:bodyPr rtlCol="0" anchor="ctr"/>
            <a:lstStyle/>
            <a:p>
              <a:endParaRPr lang="en-CA"/>
            </a:p>
          </p:txBody>
        </p:sp>
        <p:sp>
          <p:nvSpPr>
            <p:cNvPr id="8" name="Freeform: Shape 7">
              <a:extLst>
                <a:ext uri="{FF2B5EF4-FFF2-40B4-BE49-F238E27FC236}">
                  <a16:creationId xmlns:a16="http://schemas.microsoft.com/office/drawing/2014/main" id="{9EE43575-64D0-459E-9FED-6A88E4758261}"/>
                </a:ext>
              </a:extLst>
            </p:cNvPr>
            <p:cNvSpPr/>
            <p:nvPr/>
          </p:nvSpPr>
          <p:spPr bwMode="black">
            <a:xfrm>
              <a:off x="736536" y="736948"/>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FBBC09"/>
            </a:solidFill>
            <a:ln w="4001" cap="flat">
              <a:noFill/>
              <a:prstDash val="solid"/>
              <a:miter/>
            </a:ln>
          </p:spPr>
          <p:txBody>
            <a:bodyPr rtlCol="0" anchor="ctr"/>
            <a:lstStyle/>
            <a:p>
              <a:endParaRPr lang="en-CA"/>
            </a:p>
          </p:txBody>
        </p:sp>
        <p:sp>
          <p:nvSpPr>
            <p:cNvPr id="9" name="Freeform: Shape 8">
              <a:extLst>
                <a:ext uri="{FF2B5EF4-FFF2-40B4-BE49-F238E27FC236}">
                  <a16:creationId xmlns:a16="http://schemas.microsoft.com/office/drawing/2014/main" id="{7E5EAAAE-677E-40BE-AEB8-26CB1C8EFDAD}"/>
                </a:ext>
              </a:extLst>
            </p:cNvPr>
            <p:cNvSpPr/>
            <p:nvPr/>
          </p:nvSpPr>
          <p:spPr bwMode="black">
            <a:xfrm>
              <a:off x="584200" y="736948"/>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00ADEF"/>
            </a:solidFill>
            <a:ln w="4001" cap="flat">
              <a:noFill/>
              <a:prstDash val="solid"/>
              <a:miter/>
            </a:ln>
          </p:spPr>
          <p:txBody>
            <a:bodyPr rtlCol="0" anchor="ctr"/>
            <a:lstStyle/>
            <a:p>
              <a:endParaRPr lang="en-CA"/>
            </a:p>
          </p:txBody>
        </p:sp>
        <p:sp>
          <p:nvSpPr>
            <p:cNvPr id="10" name="Freeform: Shape 9">
              <a:extLst>
                <a:ext uri="{FF2B5EF4-FFF2-40B4-BE49-F238E27FC236}">
                  <a16:creationId xmlns:a16="http://schemas.microsoft.com/office/drawing/2014/main" id="{B23F96E0-CA4D-4036-AFD4-4437485A3C5E}"/>
                </a:ext>
              </a:extLst>
            </p:cNvPr>
            <p:cNvSpPr/>
            <p:nvPr/>
          </p:nvSpPr>
          <p:spPr bwMode="black">
            <a:xfrm>
              <a:off x="584200" y="586699"/>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F1511B"/>
            </a:solidFill>
            <a:ln w="4001" cap="flat">
              <a:noFill/>
              <a:prstDash val="solid"/>
              <a:miter/>
            </a:ln>
          </p:spPr>
          <p:txBody>
            <a:bodyPr rtlCol="0" anchor="ctr"/>
            <a:lstStyle/>
            <a:p>
              <a:endParaRPr lang="en-CA"/>
            </a:p>
          </p:txBody>
        </p:sp>
      </p:grpSp>
    </p:spTree>
    <p:extLst>
      <p:ext uri="{BB962C8B-B14F-4D97-AF65-F5344CB8AC3E}">
        <p14:creationId xmlns:p14="http://schemas.microsoft.com/office/powerpoint/2010/main" val="6300210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978372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9281760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4" name="Picture Placeholder 3">
            <a:extLst>
              <a:ext uri="{FF2B5EF4-FFF2-40B4-BE49-F238E27FC236}">
                <a16:creationId xmlns:a16="http://schemas.microsoft.com/office/drawing/2014/main" id="{1D16804B-3245-9A4C-A340-6FF89CF57D54}"/>
              </a:ext>
            </a:extLst>
          </p:cNvPr>
          <p:cNvSpPr>
            <a:spLocks noGrp="1"/>
          </p:cNvSpPr>
          <p:nvPr>
            <p:ph type="pic" sz="quarter" idx="13"/>
          </p:nvPr>
        </p:nvSpPr>
        <p:spPr>
          <a:xfrm>
            <a:off x="5334000" y="0"/>
            <a:ext cx="6858000" cy="6858000"/>
          </a:xfrm>
        </p:spPr>
        <p:txBody>
          <a:bodyPr/>
          <a:lstStyle/>
          <a:p>
            <a:r>
              <a:rPr lang="en-US"/>
              <a:t>Click icon to add picture</a:t>
            </a:r>
          </a:p>
        </p:txBody>
      </p:sp>
    </p:spTree>
    <p:extLst>
      <p:ext uri="{BB962C8B-B14F-4D97-AF65-F5344CB8AC3E}">
        <p14:creationId xmlns:p14="http://schemas.microsoft.com/office/powerpoint/2010/main" val="38366996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56842198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401205304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eader Background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109616-29F5-2A48-AD26-C036688E660A}"/>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11018520" cy="553998"/>
          </a:xfrm>
        </p:spPr>
        <p:txBody>
          <a:bodyPr anchor="ctr"/>
          <a:lstStyle>
            <a:lvl1pPr>
              <a:defRPr>
                <a:solidFill>
                  <a:schemeClr val="accent3"/>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844675"/>
            <a:ext cx="11018838" cy="4424363"/>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26570441"/>
      </p:ext>
    </p:extLst>
  </p:cSld>
  <p:clrMapOvr>
    <a:masterClrMapping/>
  </p:clrMapOvr>
  <p:transition>
    <p:fade/>
  </p:transition>
  <p:extLst>
    <p:ext uri="{DCECCB84-F9BA-43D5-87BE-67443E8EF086}">
      <p15:sldGuideLst xmlns:p15="http://schemas.microsoft.com/office/powerpoint/2012/main">
        <p15:guide id="2" orient="horz" pos="1162">
          <p15:clr>
            <a:srgbClr val="5ACBF0"/>
          </p15:clr>
        </p15:guide>
        <p15:guide id="3" orient="horz" pos="288">
          <p15:clr>
            <a:srgbClr val="5ACBF0"/>
          </p15:clr>
        </p15:guide>
        <p15:guide id="5" orient="horz" pos="904">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eader Background Two Column Bullet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3A5130-10A1-954A-B139-8F920AB6EC86}"/>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accent3"/>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844674"/>
            <a:ext cx="5211763" cy="4424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844674"/>
            <a:ext cx="5219700" cy="4424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3190770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ader Background Two Column Non-bullete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6D08175-261D-A74C-8918-CB97ADB19271}"/>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lstStyle>
            <a:lvl1pPr>
              <a:defRPr>
                <a:solidFill>
                  <a:schemeClr val="accent3"/>
                </a:solidFill>
              </a:defRPr>
            </a:lvl1pPr>
          </a:lstStyle>
          <a:p>
            <a:r>
              <a:rPr lang="en-US"/>
              <a:t>Click to edit Master title style</a:t>
            </a:r>
          </a:p>
        </p:txBody>
      </p:sp>
      <p:sp>
        <p:nvSpPr>
          <p:cNvPr id="4" name="Text Placeholder 3"/>
          <p:cNvSpPr>
            <a:spLocks noGrp="1"/>
          </p:cNvSpPr>
          <p:nvPr>
            <p:ph type="body" sz="quarter" idx="10"/>
          </p:nvPr>
        </p:nvSpPr>
        <p:spPr>
          <a:xfrm>
            <a:off x="584200" y="1853052"/>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844675"/>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68723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der Background Two Column Content with Subhead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941E1A-46FF-9B43-8237-B9FAC6645B8E}"/>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851161"/>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495686"/>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844675"/>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489200"/>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548901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eader Background Three Column Bullet with Subtitle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B0B838-FFE7-3848-8346-94C828955739}"/>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7971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7905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7971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5439845"/>
      </p:ext>
    </p:extLst>
  </p:cSld>
  <p:clrMapOvr>
    <a:masterClrMapping/>
  </p:clrMapOvr>
  <p:transition>
    <p:fade/>
  </p:transition>
  <p:extLst>
    <p:ext uri="{DCECCB84-F9BA-43D5-87BE-67443E8EF086}">
      <p15:sldGuideLst xmlns:p15="http://schemas.microsoft.com/office/powerpoint/2012/main">
        <p15:guide id="3" orient="horz" pos="1162">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eader Background Four Column Bullet with Subtitle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7D56507-64E9-FD49-A968-94669A530F35}"/>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8446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6895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8446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6828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8446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6895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8446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6828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520004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162">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eader Lin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7" name="Straight Connector 6">
            <a:extLst>
              <a:ext uri="{FF2B5EF4-FFF2-40B4-BE49-F238E27FC236}">
                <a16:creationId xmlns:a16="http://schemas.microsoft.com/office/drawing/2014/main" id="{8EDAE969-6DFB-AD4B-A4BB-4C9D04F1489D}"/>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639083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eader Line 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AE9361ED-1B01-E94D-9CDA-29127BEC918D}"/>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146069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7918744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eader Line 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lstStyle>
            <a:lvl1pPr>
              <a:defRPr>
                <a:solidFill>
                  <a:schemeClr val="tx1"/>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6161C8D7-A314-D146-8B0F-88DAD8C243A2}"/>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581076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Header Background 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43174"/>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7699"/>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3"/>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B52B4BDF-7433-F544-8549-B08FCF3FD2A9}"/>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11210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eader Line 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F841732-6515-3E42-A4B2-E3983B953B2A}"/>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487414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eader Line 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F6A269D7-BC15-0043-AAC1-8EE9E66292B3}"/>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3410323"/>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Header Line Four Column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12" name="Straight Connector 11">
            <a:extLst>
              <a:ext uri="{FF2B5EF4-FFF2-40B4-BE49-F238E27FC236}">
                <a16:creationId xmlns:a16="http://schemas.microsoft.com/office/drawing/2014/main" id="{F6A269D7-BC15-0043-AAC1-8EE9E66292B3}"/>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123184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eader Line Blank">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02F9BD-EF25-7144-AB08-9EDFAA5C2CEA}"/>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198176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1</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2</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3</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4</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oAutofit/>
          </a:bodyPr>
          <a:lstStyle/>
          <a:p>
            <a:pPr algn="l"/>
            <a:r>
              <a:rPr lang="en-US" sz="3600">
                <a:solidFill>
                  <a:schemeClr val="tx2"/>
                </a:solidFill>
                <a:latin typeface="+mj-lt"/>
              </a:rPr>
              <a:t>5</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6</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7</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8</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9</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10</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oAutofit/>
          </a:bodyPr>
          <a:lstStyle/>
          <a:p>
            <a:pPr algn="l"/>
            <a:r>
              <a:rPr lang="en-US" sz="3600">
                <a:solidFill>
                  <a:schemeClr val="tx2"/>
                </a:solidFill>
                <a:latin typeface="+mj-lt"/>
              </a:rPr>
              <a:t>11</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827007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Jan</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Feb</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Mar</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Apr</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chor="ctr">
            <a:noAutofit/>
          </a:bodyPr>
          <a:lstStyle/>
          <a:p>
            <a:pPr algn="l"/>
            <a:r>
              <a:rPr lang="en-US" sz="2800">
                <a:solidFill>
                  <a:schemeClr val="tx2"/>
                </a:solidFill>
                <a:latin typeface="+mj-lt"/>
              </a:rPr>
              <a:t>May</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Jun</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Jul</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Aug</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Sep</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Oct</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chor="ctr">
            <a:noAutofit/>
          </a:bodyPr>
          <a:lstStyle/>
          <a:p>
            <a:pPr algn="l"/>
            <a:r>
              <a:rPr lang="en-US" sz="2800">
                <a:solidFill>
                  <a:schemeClr val="tx2"/>
                </a:solidFill>
                <a:latin typeface="+mj-lt"/>
              </a:rPr>
              <a:t>Nov</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Dec</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702014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1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2</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3</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4</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chor="ctr">
            <a:noAutofit/>
          </a:bodyPr>
          <a:lstStyle/>
          <a:p>
            <a:pPr algn="l"/>
            <a:r>
              <a:rPr lang="en-US" sz="2000">
                <a:solidFill>
                  <a:schemeClr val="tx2"/>
                </a:solidFill>
                <a:latin typeface="+mj-lt"/>
              </a:rPr>
              <a:t>Week 5</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6</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7</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8</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9</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10</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chor="ctr">
            <a:noAutofit/>
          </a:bodyPr>
          <a:lstStyle/>
          <a:p>
            <a:pPr algn="l"/>
            <a:r>
              <a:rPr lang="en-US" sz="2000">
                <a:solidFill>
                  <a:schemeClr val="tx2"/>
                </a:solidFill>
                <a:latin typeface="+mj-lt"/>
              </a:rPr>
              <a:t>Week 11</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025817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3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701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2226846338"/>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Left Title Black Bkg">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180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1847639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2_Header Line 12 Months">
    <p:bg>
      <p:bgPr>
        <a:solidFill>
          <a:schemeClr val="tx2"/>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accent3"/>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7015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540345491"/>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4_Header Line 12 Months">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9C8D47-3F89-2440-BD17-30886A5B991A}"/>
              </a:ext>
            </a:extLst>
          </p:cNvPr>
          <p:cNvSpPr/>
          <p:nvPr userDrawn="1"/>
        </p:nvSpPr>
        <p:spPr bwMode="auto">
          <a:xfrm>
            <a:off x="0" y="0"/>
            <a:ext cx="5959475"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3477325" cy="1107996"/>
          </a:xfrm>
        </p:spPr>
        <p:txBody>
          <a:bodyPr wrap="square">
            <a:spAutoFit/>
          </a:bodyPr>
          <a:lstStyle>
            <a:lvl1pPr>
              <a:defRPr>
                <a:solidFill>
                  <a:schemeClr val="accent3"/>
                </a:solidFill>
              </a:defRPr>
            </a:lvl1pPr>
          </a:lstStyle>
          <a:p>
            <a:r>
              <a:rPr lang="en-US"/>
              <a:t>Click to edit Master title style</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 name="Text Placeholder 4">
            <a:extLst>
              <a:ext uri="{FF2B5EF4-FFF2-40B4-BE49-F238E27FC236}">
                <a16:creationId xmlns:a16="http://schemas.microsoft.com/office/drawing/2014/main" id="{C0CD7CCE-7A0A-2445-87E0-A18FB3B723C6}"/>
              </a:ext>
            </a:extLst>
          </p:cNvPr>
          <p:cNvSpPr>
            <a:spLocks noGrp="1"/>
          </p:cNvSpPr>
          <p:nvPr>
            <p:ph type="body" sz="quarter" idx="34"/>
          </p:nvPr>
        </p:nvSpPr>
        <p:spPr>
          <a:xfrm>
            <a:off x="584200" y="2017713"/>
            <a:ext cx="3481388" cy="430887"/>
          </a:xfrm>
        </p:spPr>
        <p:txBody>
          <a:bodyPr/>
          <a:lstStyle>
            <a:lvl1pPr marL="0" indent="0">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995733209"/>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9136081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7776507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7308637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 Square Photo Lef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0" y="0"/>
            <a:ext cx="6892925" cy="6858000"/>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7192963" y="457200"/>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7192963" y="1436688"/>
            <a:ext cx="3470275" cy="2043636"/>
          </a:xfrm>
        </p:spPr>
        <p:txBody>
          <a:bodyPr/>
          <a:lstStyle>
            <a:lvl1pPr marL="0" indent="0">
              <a:buFontTx/>
              <a:buNone/>
              <a:defRPr/>
            </a:lvl1pPr>
            <a:lvl2pPr marL="228600" indent="0">
              <a:buFontTx/>
              <a:buNone/>
              <a:defRPr/>
            </a:lvl2pPr>
            <a:lvl3pPr marL="457200" indent="0">
              <a:buFontTx/>
              <a:buNone/>
              <a:defRPr/>
            </a:lvl3pPr>
            <a:lvl4pPr marL="661988" indent="0">
              <a:buFontTx/>
              <a:buNone/>
              <a:defRPr/>
            </a:lvl4pPr>
            <a:lvl5pPr marL="855663"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391727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 Square Photo Righ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5299075" y="0"/>
            <a:ext cx="6892925" cy="6858000"/>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584200" y="457200"/>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584200" y="1436688"/>
            <a:ext cx="3470275" cy="2302169"/>
          </a:xfrm>
        </p:spPr>
        <p:txBody>
          <a:bodyPr/>
          <a:lstStyle>
            <a:lvl1pPr marL="0" indent="0">
              <a:buFontTx/>
              <a:buNone/>
              <a:defRPr sz="2200"/>
            </a:lvl1pPr>
            <a:lvl2pPr marL="228600" indent="0">
              <a:buFontTx/>
              <a:buNone/>
              <a:defRPr sz="2200"/>
            </a:lvl2pPr>
            <a:lvl3pPr marL="457200" indent="0">
              <a:buFontTx/>
              <a:buNone/>
              <a:defRPr sz="2200"/>
            </a:lvl3pPr>
            <a:lvl4pPr marL="661988" indent="0">
              <a:buFontTx/>
              <a:buNone/>
              <a:defRPr sz="2200"/>
            </a:lvl4pPr>
            <a:lvl5pPr marL="855663" indent="0">
              <a:buFontTx/>
              <a:buNone/>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873111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3160">
          <p15:clr>
            <a:srgbClr val="A4A3A4"/>
          </p15:clr>
        </p15:guide>
        <p15:guide id="19" pos="3341">
          <p15:clr>
            <a:srgbClr val="A4A3A4"/>
          </p15:clr>
        </p15:guide>
        <p15:guide id="28" orient="horz" pos="905">
          <p15:clr>
            <a:srgbClr val="5ACBF0"/>
          </p15:clr>
        </p15:guide>
        <p15:guide id="30" orient="horz" pos="288">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hoto full bleed upp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585789"/>
            <a:ext cx="12192000" cy="1362282"/>
          </a:xfrm>
          <a:noFill/>
        </p:spPr>
        <p:txBody>
          <a:bodyPr lIns="585216" tIns="0" rIns="585216" bIns="586800" anchor="t"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67573785"/>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67503927"/>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94084416"/>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Left Title White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180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EC770E93-46FB-B04C-AFC6-A97F7105D849}"/>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7062855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itle 1">
            <a:extLst>
              <a:ext uri="{FF2B5EF4-FFF2-40B4-BE49-F238E27FC236}">
                <a16:creationId xmlns:a16="http://schemas.microsoft.com/office/drawing/2014/main" id="{04D80903-AB2F-EA47-B1B9-181A4D5084E7}"/>
              </a:ext>
            </a:extLst>
          </p:cNvPr>
          <p:cNvSpPr txBox="1">
            <a:spLocks/>
          </p:cNvSpPr>
          <p:nvPr userDrawn="1"/>
        </p:nvSpPr>
        <p:spPr>
          <a:xfrm>
            <a:off x="584200" y="2425780"/>
            <a:ext cx="5511800" cy="1107996"/>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3600" b="0" kern="1200" cap="none" spc="-50" baseline="0">
                <a:ln w="3175">
                  <a:noFill/>
                </a:ln>
                <a:solidFill>
                  <a:schemeClr val="tx1"/>
                </a:solidFill>
                <a:effectLst/>
                <a:latin typeface="+mj-lt"/>
                <a:ea typeface="+mn-ea"/>
                <a:cs typeface="Segoe UI" panose="020B0502040204020203" pitchFamily="34" charset="0"/>
              </a:defRPr>
            </a:lvl1pPr>
          </a:lstStyle>
          <a:p>
            <a:r>
              <a:rPr lang="en-US"/>
              <a:t>Event name or presentation title </a:t>
            </a:r>
          </a:p>
        </p:txBody>
      </p:sp>
      <p:sp>
        <p:nvSpPr>
          <p:cNvPr id="7" name="Text Placeholder 4">
            <a:extLst>
              <a:ext uri="{FF2B5EF4-FFF2-40B4-BE49-F238E27FC236}">
                <a16:creationId xmlns:a16="http://schemas.microsoft.com/office/drawing/2014/main" id="{A200C02C-4314-EE45-A300-21710CAE4FE5}"/>
              </a:ext>
            </a:extLst>
          </p:cNvPr>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9" name="MS logo white - EMF" descr="Microsoft logo white text version">
            <a:extLst>
              <a:ext uri="{FF2B5EF4-FFF2-40B4-BE49-F238E27FC236}">
                <a16:creationId xmlns:a16="http://schemas.microsoft.com/office/drawing/2014/main" id="{EDE56B65-3E69-6146-8830-D107DE1E3AE7}"/>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865252111"/>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99675972"/>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06040138"/>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20433296"/>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866287"/>
            <a:ext cx="11018520" cy="553998"/>
          </a:xfrm>
        </p:spPr>
        <p:txBody>
          <a:bodyPr anchor="ctr"/>
          <a:lstStyle>
            <a:lvl1pPr algn="l">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79803118"/>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5723916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936208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53896628"/>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4795959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673760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9446773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8851487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2757412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776066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6457125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1680828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Quote slide 1b">
    <p:bg>
      <p:bgRef idx="1001">
        <a:schemeClr val="bg2"/>
      </p:bgRef>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DD89A49A-58E0-6646-8574-0B0729961CFB}"/>
              </a:ext>
            </a:extLst>
          </p:cNvPr>
          <p:cNvSpPr>
            <a:spLocks noGrp="1"/>
          </p:cNvSpPr>
          <p:nvPr>
            <p:ph type="body" sz="quarter" idx="18" hasCustomPrompt="1"/>
          </p:nvPr>
        </p:nvSpPr>
        <p:spPr>
          <a:xfrm>
            <a:off x="1739900" y="3779493"/>
            <a:ext cx="5795963" cy="276999"/>
          </a:xfrm>
        </p:spPr>
        <p:txBody>
          <a:bodyPr/>
          <a:lstStyle>
            <a:lvl1pPr marL="0" indent="0" algn="l">
              <a:spcBef>
                <a:spcPts val="0"/>
              </a:spcBef>
              <a:buNone/>
              <a:defRPr sz="1800">
                <a:solidFill>
                  <a:schemeClr val="tx1"/>
                </a:solidFill>
                <a:latin typeface="+mj-lt"/>
              </a:defRPr>
            </a:lvl1pPr>
          </a:lstStyle>
          <a:p>
            <a:pPr lvl="0"/>
            <a:r>
              <a:rPr lang="en-US"/>
              <a:t>Name attribute</a:t>
            </a:r>
          </a:p>
        </p:txBody>
      </p:sp>
      <p:sp>
        <p:nvSpPr>
          <p:cNvPr id="9" name="Text Placeholder 3">
            <a:extLst>
              <a:ext uri="{FF2B5EF4-FFF2-40B4-BE49-F238E27FC236}">
                <a16:creationId xmlns:a16="http://schemas.microsoft.com/office/drawing/2014/main" id="{53C890AF-C449-E34D-86FC-4BE82A41ED0D}"/>
              </a:ext>
            </a:extLst>
          </p:cNvPr>
          <p:cNvSpPr>
            <a:spLocks noGrp="1"/>
          </p:cNvSpPr>
          <p:nvPr>
            <p:ph type="body" sz="quarter" idx="20" hasCustomPrompt="1"/>
          </p:nvPr>
        </p:nvSpPr>
        <p:spPr>
          <a:xfrm>
            <a:off x="1739900" y="4077072"/>
            <a:ext cx="5795963" cy="215444"/>
          </a:xfrm>
        </p:spPr>
        <p:txBody>
          <a:bodyPr/>
          <a:lstStyle>
            <a:lvl1pPr marL="0" indent="0" algn="l">
              <a:spcBef>
                <a:spcPts val="0"/>
              </a:spcBef>
              <a:buNone/>
              <a:defRPr sz="1400">
                <a:solidFill>
                  <a:schemeClr val="tx1"/>
                </a:solidFill>
                <a:latin typeface="+mn-lt"/>
              </a:defRPr>
            </a:lvl1pPr>
          </a:lstStyle>
          <a:p>
            <a:pPr lvl="0"/>
            <a:r>
              <a:rPr lang="en-US"/>
              <a:t>Job title or another attribute</a:t>
            </a:r>
          </a:p>
        </p:txBody>
      </p:sp>
      <p:sp>
        <p:nvSpPr>
          <p:cNvPr id="10" name="Title 1">
            <a:extLst>
              <a:ext uri="{FF2B5EF4-FFF2-40B4-BE49-F238E27FC236}">
                <a16:creationId xmlns:a16="http://schemas.microsoft.com/office/drawing/2014/main" id="{4B9A47D2-7C06-3E47-802E-BD98760204B1}"/>
              </a:ext>
            </a:extLst>
          </p:cNvPr>
          <p:cNvSpPr>
            <a:spLocks noGrp="1"/>
          </p:cNvSpPr>
          <p:nvPr>
            <p:ph type="title" hasCustomPrompt="1"/>
          </p:nvPr>
        </p:nvSpPr>
        <p:spPr>
          <a:xfrm>
            <a:off x="1739899" y="2025650"/>
            <a:ext cx="9866313" cy="1661993"/>
          </a:xfrm>
        </p:spPr>
        <p:txBody>
          <a:bodyPr anchor="b"/>
          <a:lstStyle>
            <a:lvl1pPr>
              <a:defRPr>
                <a:solidFill>
                  <a:schemeClr val="accent3"/>
                </a:solidFill>
              </a:defRPr>
            </a:lvl1pPr>
          </a:lstStyle>
          <a:p>
            <a:r>
              <a:rPr lang="en-US"/>
              <a:t>Add quote text here Add quote text here Add quote text here Add quote text here Add quote text here</a:t>
            </a:r>
          </a:p>
        </p:txBody>
      </p:sp>
    </p:spTree>
    <p:extLst>
      <p:ext uri="{BB962C8B-B14F-4D97-AF65-F5344CB8AC3E}">
        <p14:creationId xmlns:p14="http://schemas.microsoft.com/office/powerpoint/2010/main" val="281555559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Quote slide 2b">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39D5D9-B234-7B4F-90F8-2A7ABA2E4ABF}"/>
              </a:ext>
            </a:extLst>
          </p:cNvPr>
          <p:cNvSpPr/>
          <p:nvPr userDrawn="1"/>
        </p:nvSpPr>
        <p:spPr bwMode="auto">
          <a:xfrm>
            <a:off x="0" y="0"/>
            <a:ext cx="81280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ext Placeholder 3">
            <a:extLst>
              <a:ext uri="{FF2B5EF4-FFF2-40B4-BE49-F238E27FC236}">
                <a16:creationId xmlns:a16="http://schemas.microsoft.com/office/drawing/2014/main" id="{549D697E-24D0-AB42-8E18-256C047E4063}"/>
              </a:ext>
            </a:extLst>
          </p:cNvPr>
          <p:cNvSpPr>
            <a:spLocks noGrp="1"/>
          </p:cNvSpPr>
          <p:nvPr>
            <p:ph type="body" sz="quarter" idx="18" hasCustomPrompt="1"/>
          </p:nvPr>
        </p:nvSpPr>
        <p:spPr>
          <a:xfrm>
            <a:off x="8420100" y="2044961"/>
            <a:ext cx="3478213" cy="276999"/>
          </a:xfrm>
        </p:spPr>
        <p:txBody>
          <a:bodyPr/>
          <a:lstStyle>
            <a:lvl1pPr marL="0" indent="0" algn="l">
              <a:spcBef>
                <a:spcPts val="0"/>
              </a:spcBef>
              <a:buNone/>
              <a:defRPr sz="1800">
                <a:latin typeface="+mj-lt"/>
              </a:defRPr>
            </a:lvl1pPr>
          </a:lstStyle>
          <a:p>
            <a:pPr lvl="0"/>
            <a:r>
              <a:rPr lang="en-US"/>
              <a:t>Name attribute</a:t>
            </a:r>
          </a:p>
        </p:txBody>
      </p:sp>
      <p:sp>
        <p:nvSpPr>
          <p:cNvPr id="6" name="Text Placeholder 3">
            <a:extLst>
              <a:ext uri="{FF2B5EF4-FFF2-40B4-BE49-F238E27FC236}">
                <a16:creationId xmlns:a16="http://schemas.microsoft.com/office/drawing/2014/main" id="{BA94D27E-F2D3-4E43-B280-E6CF5DAAF0EF}"/>
              </a:ext>
            </a:extLst>
          </p:cNvPr>
          <p:cNvSpPr>
            <a:spLocks noGrp="1"/>
          </p:cNvSpPr>
          <p:nvPr>
            <p:ph type="body" sz="quarter" idx="20" hasCustomPrompt="1"/>
          </p:nvPr>
        </p:nvSpPr>
        <p:spPr>
          <a:xfrm>
            <a:off x="8420100" y="2342540"/>
            <a:ext cx="3478213" cy="215444"/>
          </a:xfrm>
        </p:spPr>
        <p:txBody>
          <a:bodyPr/>
          <a:lstStyle>
            <a:lvl1pPr marL="0" indent="0" algn="l">
              <a:spcBef>
                <a:spcPts val="0"/>
              </a:spcBef>
              <a:buNone/>
              <a:defRPr sz="1400">
                <a:solidFill>
                  <a:schemeClr val="accent6"/>
                </a:solidFill>
                <a:latin typeface="+mn-lt"/>
              </a:defRPr>
            </a:lvl1pPr>
          </a:lstStyle>
          <a:p>
            <a:pPr lvl="0"/>
            <a:r>
              <a:rPr lang="en-US"/>
              <a:t>Job title or another attribute</a:t>
            </a:r>
          </a:p>
        </p:txBody>
      </p:sp>
      <p:sp>
        <p:nvSpPr>
          <p:cNvPr id="7" name="Title 1">
            <a:extLst>
              <a:ext uri="{FF2B5EF4-FFF2-40B4-BE49-F238E27FC236}">
                <a16:creationId xmlns:a16="http://schemas.microsoft.com/office/drawing/2014/main" id="{89F65E91-FAFD-244C-A86D-629BF5974C9C}"/>
              </a:ext>
            </a:extLst>
          </p:cNvPr>
          <p:cNvSpPr>
            <a:spLocks noGrp="1"/>
          </p:cNvSpPr>
          <p:nvPr>
            <p:ph type="title" hasCustomPrompt="1"/>
          </p:nvPr>
        </p:nvSpPr>
        <p:spPr>
          <a:xfrm>
            <a:off x="1163638" y="2025650"/>
            <a:ext cx="6372225" cy="553998"/>
          </a:xfrm>
        </p:spPr>
        <p:txBody>
          <a:bodyPr anchor="t"/>
          <a:lstStyle>
            <a:lvl1pPr>
              <a:defRPr>
                <a:solidFill>
                  <a:schemeClr val="accent3"/>
                </a:solidFill>
              </a:defRPr>
            </a:lvl1pPr>
          </a:lstStyle>
          <a:p>
            <a:r>
              <a:rPr lang="en-US"/>
              <a:t>Add quote text here</a:t>
            </a:r>
          </a:p>
        </p:txBody>
      </p:sp>
    </p:spTree>
    <p:extLst>
      <p:ext uri="{BB962C8B-B14F-4D97-AF65-F5344CB8AC3E}">
        <p14:creationId xmlns:p14="http://schemas.microsoft.com/office/powerpoint/2010/main" val="255167097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733">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Quote slide with picture - alt">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hasCustomPrompt="1"/>
          </p:nvPr>
        </p:nvSpPr>
        <p:spPr>
          <a:xfrm>
            <a:off x="1163638" y="3779493"/>
            <a:ext cx="6372225" cy="276999"/>
          </a:xfrm>
        </p:spPr>
        <p:txBody>
          <a:bodyPr/>
          <a:lstStyle>
            <a:lvl1pPr marL="0" indent="0" algn="l">
              <a:spcBef>
                <a:spcPts val="0"/>
              </a:spcBef>
              <a:buNone/>
              <a:defRPr sz="1800">
                <a:solidFill>
                  <a:schemeClr val="accent6"/>
                </a:solidFill>
                <a:latin typeface="+mj-lt"/>
              </a:defRPr>
            </a:lvl1pPr>
          </a:lstStyle>
          <a:p>
            <a:pPr lvl="0"/>
            <a:r>
              <a:rPr lang="en-US"/>
              <a:t>Name attribute</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5" name="Picture Placeholder 24">
            <a:extLst>
              <a:ext uri="{FF2B5EF4-FFF2-40B4-BE49-F238E27FC236}">
                <a16:creationId xmlns:a16="http://schemas.microsoft.com/office/drawing/2014/main" id="{DB4C8BDC-6825-414F-89F2-3D7A2187253C}"/>
              </a:ext>
            </a:extLst>
          </p:cNvPr>
          <p:cNvSpPr>
            <a:spLocks noGrp="1"/>
          </p:cNvSpPr>
          <p:nvPr>
            <p:ph type="pic" sz="quarter" idx="19"/>
          </p:nvPr>
        </p:nvSpPr>
        <p:spPr>
          <a:xfrm>
            <a:off x="7835900" y="0"/>
            <a:ext cx="4356100" cy="6858000"/>
          </a:xfrm>
        </p:spPr>
        <p:txBody>
          <a:bodyPr/>
          <a:lstStyle/>
          <a:p>
            <a:r>
              <a:rPr lang="en-US"/>
              <a:t>Click icon to add picture</a:t>
            </a:r>
          </a:p>
        </p:txBody>
      </p:sp>
      <p:sp>
        <p:nvSpPr>
          <p:cNvPr id="26" name="Text Placeholder 3">
            <a:extLst>
              <a:ext uri="{FF2B5EF4-FFF2-40B4-BE49-F238E27FC236}">
                <a16:creationId xmlns:a16="http://schemas.microsoft.com/office/drawing/2014/main" id="{90DE3A0D-12BA-BE4F-85C2-FCD13F863574}"/>
              </a:ext>
            </a:extLst>
          </p:cNvPr>
          <p:cNvSpPr>
            <a:spLocks noGrp="1"/>
          </p:cNvSpPr>
          <p:nvPr>
            <p:ph type="body" sz="quarter" idx="20" hasCustomPrompt="1"/>
          </p:nvPr>
        </p:nvSpPr>
        <p:spPr>
          <a:xfrm>
            <a:off x="1163638" y="4077072"/>
            <a:ext cx="6372225" cy="215444"/>
          </a:xfrm>
        </p:spPr>
        <p:txBody>
          <a:bodyPr/>
          <a:lstStyle>
            <a:lvl1pPr marL="0" indent="0" algn="l">
              <a:spcBef>
                <a:spcPts val="0"/>
              </a:spcBef>
              <a:buNone/>
              <a:defRPr sz="1400">
                <a:solidFill>
                  <a:schemeClr val="accent6"/>
                </a:solidFill>
                <a:latin typeface="+mn-lt"/>
              </a:defRPr>
            </a:lvl1pPr>
          </a:lstStyle>
          <a:p>
            <a:pPr lvl="0"/>
            <a:r>
              <a:rPr lang="en-US"/>
              <a:t>Job title or another attribute</a:t>
            </a:r>
          </a:p>
        </p:txBody>
      </p:sp>
      <p:sp>
        <p:nvSpPr>
          <p:cNvPr id="27" name="Title 1">
            <a:extLst>
              <a:ext uri="{FF2B5EF4-FFF2-40B4-BE49-F238E27FC236}">
                <a16:creationId xmlns:a16="http://schemas.microsoft.com/office/drawing/2014/main" id="{4AA6D598-4BC5-AF4E-B609-A7442E6DEBD3}"/>
              </a:ext>
            </a:extLst>
          </p:cNvPr>
          <p:cNvSpPr>
            <a:spLocks noGrp="1"/>
          </p:cNvSpPr>
          <p:nvPr>
            <p:ph type="title" hasCustomPrompt="1"/>
          </p:nvPr>
        </p:nvSpPr>
        <p:spPr>
          <a:xfrm>
            <a:off x="1163638" y="2025650"/>
            <a:ext cx="6372225" cy="553998"/>
          </a:xfrm>
        </p:spPr>
        <p:txBody>
          <a:bodyPr anchor="t"/>
          <a:lstStyle>
            <a:lvl1pPr>
              <a:defRPr>
                <a:solidFill>
                  <a:schemeClr val="tx1"/>
                </a:solidFill>
              </a:defRPr>
            </a:lvl1pPr>
          </a:lstStyle>
          <a:p>
            <a:r>
              <a:rPr lang="en-US"/>
              <a:t>Add quote text here</a:t>
            </a:r>
          </a:p>
        </p:txBody>
      </p:sp>
    </p:spTree>
    <p:extLst>
      <p:ext uri="{BB962C8B-B14F-4D97-AF65-F5344CB8AC3E}">
        <p14:creationId xmlns:p14="http://schemas.microsoft.com/office/powerpoint/2010/main" val="119826290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733">
          <p15:clr>
            <a:srgbClr val="5ACBF0"/>
          </p15:clr>
        </p15:guide>
        <p15:guide id="7" pos="4747">
          <p15:clr>
            <a:srgbClr val="5ACBF0"/>
          </p15:clr>
        </p15:guide>
        <p15:guide id="8" pos="4936">
          <p15:clr>
            <a:srgbClr val="5ACBF0"/>
          </p15:clr>
        </p15:guide>
        <p15:guide id="9" pos="5123">
          <p15:clr>
            <a:srgbClr val="5ACBF0"/>
          </p15:clr>
        </p15:guide>
        <p15:guide id="10" orient="horz" pos="3465">
          <p15:clr>
            <a:srgbClr val="5ACBF0"/>
          </p15:clr>
        </p15:guide>
        <p15:guide id="11" orient="horz" pos="1956">
          <p15:clr>
            <a:srgbClr val="FBAE40"/>
          </p15:clr>
        </p15:guide>
        <p15:guide id="12" pos="1096">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081943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3490650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Square Border Photo">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475615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75615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4" name="Picture Placeholder 3">
            <a:extLst>
              <a:ext uri="{FF2B5EF4-FFF2-40B4-BE49-F238E27FC236}">
                <a16:creationId xmlns:a16="http://schemas.microsoft.com/office/drawing/2014/main" id="{F20930C2-FF47-3F44-BA93-EEDCB40578EB}"/>
              </a:ext>
            </a:extLst>
          </p:cNvPr>
          <p:cNvSpPr>
            <a:spLocks noGrp="1"/>
          </p:cNvSpPr>
          <p:nvPr>
            <p:ph type="pic" sz="quarter" idx="13"/>
          </p:nvPr>
        </p:nvSpPr>
        <p:spPr>
          <a:xfrm>
            <a:off x="5627688" y="292100"/>
            <a:ext cx="6270625" cy="6272213"/>
          </a:xfrm>
        </p:spPr>
        <p:txBody>
          <a:bodyPr/>
          <a:lstStyle/>
          <a:p>
            <a:r>
              <a:rPr lang="en-US"/>
              <a:t>Click icon to add picture</a:t>
            </a:r>
          </a:p>
        </p:txBody>
      </p:sp>
    </p:spTree>
    <p:extLst>
      <p:ext uri="{BB962C8B-B14F-4D97-AF65-F5344CB8AC3E}">
        <p14:creationId xmlns:p14="http://schemas.microsoft.com/office/powerpoint/2010/main" val="13135689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guide id="5" pos="3545">
          <p15:clr>
            <a:srgbClr val="FBAE40"/>
          </p15:clr>
        </p15:guide>
        <p15:guide id="6" pos="3364">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Title and text side by s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48745"/>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9"/>
            <a:ext cx="1873779"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7443399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585789"/>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585789"/>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429000"/>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429000"/>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585789"/>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429000"/>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Tree>
    <p:extLst>
      <p:ext uri="{BB962C8B-B14F-4D97-AF65-F5344CB8AC3E}">
        <p14:creationId xmlns:p14="http://schemas.microsoft.com/office/powerpoint/2010/main" val="340170060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Left Title 3 Column Righ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961465"/>
            <a:ext cx="1589088"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961465"/>
            <a:ext cx="1584325"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818966"/>
            <a:ext cx="1589088" cy="2453246"/>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818965"/>
            <a:ext cx="1584325" cy="24532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968188"/>
            <a:ext cx="1595438"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832412"/>
            <a:ext cx="1595438" cy="2439800"/>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9" name="Text Placeholder 2">
            <a:extLst>
              <a:ext uri="{FF2B5EF4-FFF2-40B4-BE49-F238E27FC236}">
                <a16:creationId xmlns:a16="http://schemas.microsoft.com/office/drawing/2014/main" id="{CC8AF00F-83DA-104D-A2BF-D2C439FE9BB3}"/>
              </a:ext>
            </a:extLst>
          </p:cNvPr>
          <p:cNvSpPr>
            <a:spLocks noGrp="1"/>
          </p:cNvSpPr>
          <p:nvPr>
            <p:ph type="body" sz="quarter" idx="17" hasCustomPrompt="1"/>
          </p:nvPr>
        </p:nvSpPr>
        <p:spPr>
          <a:xfrm>
            <a:off x="4370387" y="585789"/>
            <a:ext cx="1587600"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1</a:t>
            </a:r>
          </a:p>
        </p:txBody>
      </p:sp>
      <p:sp>
        <p:nvSpPr>
          <p:cNvPr id="10" name="Text Placeholder 2">
            <a:extLst>
              <a:ext uri="{FF2B5EF4-FFF2-40B4-BE49-F238E27FC236}">
                <a16:creationId xmlns:a16="http://schemas.microsoft.com/office/drawing/2014/main" id="{24A44678-F325-7746-8C84-E6F44D505769}"/>
              </a:ext>
            </a:extLst>
          </p:cNvPr>
          <p:cNvSpPr>
            <a:spLocks noGrp="1"/>
          </p:cNvSpPr>
          <p:nvPr>
            <p:ph type="body" sz="quarter" idx="18" hasCustomPrompt="1"/>
          </p:nvPr>
        </p:nvSpPr>
        <p:spPr>
          <a:xfrm>
            <a:off x="7192962" y="585789"/>
            <a:ext cx="1584326"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2</a:t>
            </a:r>
          </a:p>
        </p:txBody>
      </p:sp>
      <p:sp>
        <p:nvSpPr>
          <p:cNvPr id="12" name="Text Placeholder 2">
            <a:extLst>
              <a:ext uri="{FF2B5EF4-FFF2-40B4-BE49-F238E27FC236}">
                <a16:creationId xmlns:a16="http://schemas.microsoft.com/office/drawing/2014/main" id="{0EF3CCAA-003D-324C-9FAA-5B5DC19336A2}"/>
              </a:ext>
            </a:extLst>
          </p:cNvPr>
          <p:cNvSpPr>
            <a:spLocks noGrp="1"/>
          </p:cNvSpPr>
          <p:nvPr>
            <p:ph type="body" sz="quarter" idx="19" hasCustomPrompt="1"/>
          </p:nvPr>
        </p:nvSpPr>
        <p:spPr>
          <a:xfrm>
            <a:off x="10013950" y="585789"/>
            <a:ext cx="1595438"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3</a:t>
            </a:r>
          </a:p>
        </p:txBody>
      </p:sp>
      <p:sp>
        <p:nvSpPr>
          <p:cNvPr id="13" name="Text Placeholder 2">
            <a:extLst>
              <a:ext uri="{FF2B5EF4-FFF2-40B4-BE49-F238E27FC236}">
                <a16:creationId xmlns:a16="http://schemas.microsoft.com/office/drawing/2014/main" id="{C2BCACD0-0017-9A49-9325-DCBC40CB2C2D}"/>
              </a:ext>
            </a:extLst>
          </p:cNvPr>
          <p:cNvSpPr>
            <a:spLocks noGrp="1"/>
          </p:cNvSpPr>
          <p:nvPr>
            <p:ph type="body" sz="quarter" idx="20" hasCustomPrompt="1"/>
          </p:nvPr>
        </p:nvSpPr>
        <p:spPr>
          <a:xfrm>
            <a:off x="4371875" y="3442448"/>
            <a:ext cx="1587600"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4</a:t>
            </a:r>
          </a:p>
        </p:txBody>
      </p:sp>
      <p:sp>
        <p:nvSpPr>
          <p:cNvPr id="14" name="Text Placeholder 2">
            <a:extLst>
              <a:ext uri="{FF2B5EF4-FFF2-40B4-BE49-F238E27FC236}">
                <a16:creationId xmlns:a16="http://schemas.microsoft.com/office/drawing/2014/main" id="{E251C719-BC21-8C4B-9DBC-6E80CFA162A9}"/>
              </a:ext>
            </a:extLst>
          </p:cNvPr>
          <p:cNvSpPr>
            <a:spLocks noGrp="1"/>
          </p:cNvSpPr>
          <p:nvPr>
            <p:ph type="body" sz="quarter" idx="21" hasCustomPrompt="1"/>
          </p:nvPr>
        </p:nvSpPr>
        <p:spPr>
          <a:xfrm>
            <a:off x="7198939" y="3442447"/>
            <a:ext cx="1584326"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5</a:t>
            </a:r>
          </a:p>
        </p:txBody>
      </p:sp>
      <p:sp>
        <p:nvSpPr>
          <p:cNvPr id="15" name="Text Placeholder 2">
            <a:extLst>
              <a:ext uri="{FF2B5EF4-FFF2-40B4-BE49-F238E27FC236}">
                <a16:creationId xmlns:a16="http://schemas.microsoft.com/office/drawing/2014/main" id="{F4273179-F1BC-0844-A024-D6A32BBE630E}"/>
              </a:ext>
            </a:extLst>
          </p:cNvPr>
          <p:cNvSpPr>
            <a:spLocks noGrp="1"/>
          </p:cNvSpPr>
          <p:nvPr>
            <p:ph type="body" sz="quarter" idx="22" hasCustomPrompt="1"/>
          </p:nvPr>
        </p:nvSpPr>
        <p:spPr>
          <a:xfrm>
            <a:off x="10013950" y="3453944"/>
            <a:ext cx="1595438"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6</a:t>
            </a:r>
          </a:p>
        </p:txBody>
      </p:sp>
      <p:sp>
        <p:nvSpPr>
          <p:cNvPr id="17" name="Text Placeholder 16">
            <a:extLst>
              <a:ext uri="{FF2B5EF4-FFF2-40B4-BE49-F238E27FC236}">
                <a16:creationId xmlns:a16="http://schemas.microsoft.com/office/drawing/2014/main" id="{A6C6A35A-94DF-F144-AECD-CDD578CC4A7D}"/>
              </a:ext>
            </a:extLst>
          </p:cNvPr>
          <p:cNvSpPr>
            <a:spLocks noGrp="1"/>
          </p:cNvSpPr>
          <p:nvPr>
            <p:ph type="body" sz="quarter" idx="23"/>
          </p:nvPr>
        </p:nvSpPr>
        <p:spPr>
          <a:xfrm>
            <a:off x="584200" y="1436688"/>
            <a:ext cx="2538413" cy="1249573"/>
          </a:xfrm>
        </p:spPr>
        <p:txBody>
          <a:bodyPr/>
          <a:lstStyle>
            <a:lvl1pPr marL="0" indent="0">
              <a:buNone/>
              <a:defRPr sz="1400">
                <a:solidFill>
                  <a:schemeClr val="tx1"/>
                </a:solidFill>
              </a:defRPr>
            </a:lvl1pPr>
            <a:lvl2pPr marL="228600" indent="0">
              <a:buNone/>
              <a:defRPr sz="1400">
                <a:solidFill>
                  <a:schemeClr val="tx1"/>
                </a:solidFill>
              </a:defRPr>
            </a:lvl2pPr>
            <a:lvl3pPr marL="457200" indent="0">
              <a:buNone/>
              <a:defRPr sz="1400">
                <a:solidFill>
                  <a:schemeClr val="tx1"/>
                </a:solidFill>
              </a:defRPr>
            </a:lvl3pPr>
            <a:lvl4pPr marL="661988" indent="0">
              <a:buNone/>
              <a:defRPr sz="1400">
                <a:solidFill>
                  <a:schemeClr val="tx1"/>
                </a:solidFill>
              </a:defRPr>
            </a:lvl4pPr>
            <a:lvl5pPr marL="855663" indent="0">
              <a:buNone/>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032056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0" pos="1967">
          <p15:clr>
            <a:srgbClr val="A4A3A4"/>
          </p15:clr>
        </p15:guide>
        <p15:guide id="11" pos="2150">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8" orient="horz" pos="905">
          <p15:clr>
            <a:srgbClr val="5ACBF0"/>
          </p15:clr>
        </p15:guide>
        <p15:guide id="30" orient="horz" pos="288">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830031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nd text side by side multi colum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3" name="Text Placeholder 12">
            <a:extLst>
              <a:ext uri="{FF2B5EF4-FFF2-40B4-BE49-F238E27FC236}">
                <a16:creationId xmlns:a16="http://schemas.microsoft.com/office/drawing/2014/main" id="{5A7F7DDB-BF21-0B40-8DBB-D5BC0B4C25FC}"/>
              </a:ext>
            </a:extLst>
          </p:cNvPr>
          <p:cNvSpPr>
            <a:spLocks noGrp="1"/>
          </p:cNvSpPr>
          <p:nvPr>
            <p:ph type="body" sz="quarter" idx="12" hasCustomPrompt="1"/>
          </p:nvPr>
        </p:nvSpPr>
        <p:spPr>
          <a:xfrm>
            <a:off x="49418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4" name="Text Placeholder 12">
            <a:extLst>
              <a:ext uri="{FF2B5EF4-FFF2-40B4-BE49-F238E27FC236}">
                <a16:creationId xmlns:a16="http://schemas.microsoft.com/office/drawing/2014/main" id="{4BDDDD90-9BFD-D94C-A026-A013126F234B}"/>
              </a:ext>
            </a:extLst>
          </p:cNvPr>
          <p:cNvSpPr>
            <a:spLocks noGrp="1"/>
          </p:cNvSpPr>
          <p:nvPr>
            <p:ph type="body" sz="quarter" idx="13" hasCustomPrompt="1"/>
          </p:nvPr>
        </p:nvSpPr>
        <p:spPr>
          <a:xfrm>
            <a:off x="86882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5" name="Text Placeholder 12">
            <a:extLst>
              <a:ext uri="{FF2B5EF4-FFF2-40B4-BE49-F238E27FC236}">
                <a16:creationId xmlns:a16="http://schemas.microsoft.com/office/drawing/2014/main" id="{232B6EB5-03C8-914E-9180-000AE9B40A6D}"/>
              </a:ext>
            </a:extLst>
          </p:cNvPr>
          <p:cNvSpPr>
            <a:spLocks noGrp="1"/>
          </p:cNvSpPr>
          <p:nvPr>
            <p:ph type="body" sz="quarter" idx="14" hasCustomPrompt="1"/>
          </p:nvPr>
        </p:nvSpPr>
        <p:spPr>
          <a:xfrm>
            <a:off x="49419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6" name="Text Placeholder 12">
            <a:extLst>
              <a:ext uri="{FF2B5EF4-FFF2-40B4-BE49-F238E27FC236}">
                <a16:creationId xmlns:a16="http://schemas.microsoft.com/office/drawing/2014/main" id="{E05CAB66-4649-1E49-8948-4B95A4DA20C6}"/>
              </a:ext>
            </a:extLst>
          </p:cNvPr>
          <p:cNvSpPr>
            <a:spLocks noGrp="1"/>
          </p:cNvSpPr>
          <p:nvPr>
            <p:ph type="body" sz="quarter" idx="15" hasCustomPrompt="1"/>
          </p:nvPr>
        </p:nvSpPr>
        <p:spPr>
          <a:xfrm>
            <a:off x="86883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7" name="Text Placeholder 12">
            <a:extLst>
              <a:ext uri="{FF2B5EF4-FFF2-40B4-BE49-F238E27FC236}">
                <a16:creationId xmlns:a16="http://schemas.microsoft.com/office/drawing/2014/main" id="{42F89A67-E82E-F843-9DEB-23D191BCA6DA}"/>
              </a:ext>
            </a:extLst>
          </p:cNvPr>
          <p:cNvSpPr>
            <a:spLocks noGrp="1"/>
          </p:cNvSpPr>
          <p:nvPr>
            <p:ph type="body" sz="quarter" idx="16" hasCustomPrompt="1"/>
          </p:nvPr>
        </p:nvSpPr>
        <p:spPr>
          <a:xfrm>
            <a:off x="49419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8" name="Text Placeholder 12">
            <a:extLst>
              <a:ext uri="{FF2B5EF4-FFF2-40B4-BE49-F238E27FC236}">
                <a16:creationId xmlns:a16="http://schemas.microsoft.com/office/drawing/2014/main" id="{0B8598BC-5AC5-AD4D-A8E2-20CD9CD176BF}"/>
              </a:ext>
            </a:extLst>
          </p:cNvPr>
          <p:cNvSpPr>
            <a:spLocks noGrp="1"/>
          </p:cNvSpPr>
          <p:nvPr>
            <p:ph type="body" sz="quarter" idx="17" hasCustomPrompt="1"/>
          </p:nvPr>
        </p:nvSpPr>
        <p:spPr>
          <a:xfrm>
            <a:off x="86883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Tree>
    <p:extLst>
      <p:ext uri="{BB962C8B-B14F-4D97-AF65-F5344CB8AC3E}">
        <p14:creationId xmlns:p14="http://schemas.microsoft.com/office/powerpoint/2010/main" val="12623495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nd text side by side multi column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Resources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9" name="Text Placeholder 4">
            <a:extLst>
              <a:ext uri="{FF2B5EF4-FFF2-40B4-BE49-F238E27FC236}">
                <a16:creationId xmlns:a16="http://schemas.microsoft.com/office/drawing/2014/main" id="{8F144F22-0BD6-9648-A319-DDB697CF396B}"/>
              </a:ext>
            </a:extLst>
          </p:cNvPr>
          <p:cNvSpPr>
            <a:spLocks noGrp="1"/>
          </p:cNvSpPr>
          <p:nvPr>
            <p:ph type="body" sz="quarter" idx="12" hasCustomPrompt="1"/>
          </p:nvPr>
        </p:nvSpPr>
        <p:spPr>
          <a:xfrm>
            <a:off x="8688289"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0" name="Text Placeholder 7">
            <a:extLst>
              <a:ext uri="{FF2B5EF4-FFF2-40B4-BE49-F238E27FC236}">
                <a16:creationId xmlns:a16="http://schemas.microsoft.com/office/drawing/2014/main" id="{5CF58F7B-2211-6646-985A-CAD949B1B5E7}"/>
              </a:ext>
            </a:extLst>
          </p:cNvPr>
          <p:cNvSpPr>
            <a:spLocks noGrp="1"/>
          </p:cNvSpPr>
          <p:nvPr>
            <p:ph type="body" sz="quarter" idx="13" hasCustomPrompt="1"/>
          </p:nvPr>
        </p:nvSpPr>
        <p:spPr>
          <a:xfrm>
            <a:off x="8688288"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1" name="Text Placeholder 4">
            <a:extLst>
              <a:ext uri="{FF2B5EF4-FFF2-40B4-BE49-F238E27FC236}">
                <a16:creationId xmlns:a16="http://schemas.microsoft.com/office/drawing/2014/main" id="{405EE505-078A-9D4D-AB44-E74DDB284FDF}"/>
              </a:ext>
            </a:extLst>
          </p:cNvPr>
          <p:cNvSpPr>
            <a:spLocks noGrp="1"/>
          </p:cNvSpPr>
          <p:nvPr>
            <p:ph type="body" sz="quarter" idx="14" hasCustomPrompt="1"/>
          </p:nvPr>
        </p:nvSpPr>
        <p:spPr>
          <a:xfrm>
            <a:off x="4943872"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2" name="Text Placeholder 7">
            <a:extLst>
              <a:ext uri="{FF2B5EF4-FFF2-40B4-BE49-F238E27FC236}">
                <a16:creationId xmlns:a16="http://schemas.microsoft.com/office/drawing/2014/main" id="{C8C6E084-6AAE-1F47-A359-962769636923}"/>
              </a:ext>
            </a:extLst>
          </p:cNvPr>
          <p:cNvSpPr>
            <a:spLocks noGrp="1"/>
          </p:cNvSpPr>
          <p:nvPr>
            <p:ph type="body" sz="quarter" idx="15" hasCustomPrompt="1"/>
          </p:nvPr>
        </p:nvSpPr>
        <p:spPr>
          <a:xfrm>
            <a:off x="4943871"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3" name="Text Placeholder 4">
            <a:extLst>
              <a:ext uri="{FF2B5EF4-FFF2-40B4-BE49-F238E27FC236}">
                <a16:creationId xmlns:a16="http://schemas.microsoft.com/office/drawing/2014/main" id="{1028C337-4BBC-0847-9E7B-072AA5006B67}"/>
              </a:ext>
            </a:extLst>
          </p:cNvPr>
          <p:cNvSpPr>
            <a:spLocks noGrp="1"/>
          </p:cNvSpPr>
          <p:nvPr>
            <p:ph type="body" sz="quarter" idx="16" hasCustomPrompt="1"/>
          </p:nvPr>
        </p:nvSpPr>
        <p:spPr>
          <a:xfrm>
            <a:off x="8688388"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4" name="Text Placeholder 7">
            <a:extLst>
              <a:ext uri="{FF2B5EF4-FFF2-40B4-BE49-F238E27FC236}">
                <a16:creationId xmlns:a16="http://schemas.microsoft.com/office/drawing/2014/main" id="{3CA908C0-CC26-994C-BCBB-16677F403D53}"/>
              </a:ext>
            </a:extLst>
          </p:cNvPr>
          <p:cNvSpPr>
            <a:spLocks noGrp="1"/>
          </p:cNvSpPr>
          <p:nvPr>
            <p:ph type="body" sz="quarter" idx="17" hasCustomPrompt="1"/>
          </p:nvPr>
        </p:nvSpPr>
        <p:spPr>
          <a:xfrm>
            <a:off x="8688387"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5" name="Text Placeholder 4">
            <a:extLst>
              <a:ext uri="{FF2B5EF4-FFF2-40B4-BE49-F238E27FC236}">
                <a16:creationId xmlns:a16="http://schemas.microsoft.com/office/drawing/2014/main" id="{2DF3FE50-082A-0948-BD94-1E474F8B6650}"/>
              </a:ext>
            </a:extLst>
          </p:cNvPr>
          <p:cNvSpPr>
            <a:spLocks noGrp="1"/>
          </p:cNvSpPr>
          <p:nvPr>
            <p:ph type="body" sz="quarter" idx="18" hasCustomPrompt="1"/>
          </p:nvPr>
        </p:nvSpPr>
        <p:spPr>
          <a:xfrm>
            <a:off x="4943971"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6" name="Text Placeholder 7">
            <a:extLst>
              <a:ext uri="{FF2B5EF4-FFF2-40B4-BE49-F238E27FC236}">
                <a16:creationId xmlns:a16="http://schemas.microsoft.com/office/drawing/2014/main" id="{51B46850-7DCD-C045-8688-B3173EA7128A}"/>
              </a:ext>
            </a:extLst>
          </p:cNvPr>
          <p:cNvSpPr>
            <a:spLocks noGrp="1"/>
          </p:cNvSpPr>
          <p:nvPr>
            <p:ph type="body" sz="quarter" idx="19" hasCustomPrompt="1"/>
          </p:nvPr>
        </p:nvSpPr>
        <p:spPr>
          <a:xfrm>
            <a:off x="4943970"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7" name="Text Placeholder 4">
            <a:extLst>
              <a:ext uri="{FF2B5EF4-FFF2-40B4-BE49-F238E27FC236}">
                <a16:creationId xmlns:a16="http://schemas.microsoft.com/office/drawing/2014/main" id="{2281B86D-86C4-EF4D-8E51-FA06DC5C129C}"/>
              </a:ext>
            </a:extLst>
          </p:cNvPr>
          <p:cNvSpPr>
            <a:spLocks noGrp="1"/>
          </p:cNvSpPr>
          <p:nvPr>
            <p:ph type="body" sz="quarter" idx="20" hasCustomPrompt="1"/>
          </p:nvPr>
        </p:nvSpPr>
        <p:spPr>
          <a:xfrm>
            <a:off x="8688388"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8" name="Text Placeholder 7">
            <a:extLst>
              <a:ext uri="{FF2B5EF4-FFF2-40B4-BE49-F238E27FC236}">
                <a16:creationId xmlns:a16="http://schemas.microsoft.com/office/drawing/2014/main" id="{CD7C6A60-8B27-F941-BE59-3393319E04A8}"/>
              </a:ext>
            </a:extLst>
          </p:cNvPr>
          <p:cNvSpPr>
            <a:spLocks noGrp="1"/>
          </p:cNvSpPr>
          <p:nvPr>
            <p:ph type="body" sz="quarter" idx="21" hasCustomPrompt="1"/>
          </p:nvPr>
        </p:nvSpPr>
        <p:spPr>
          <a:xfrm>
            <a:off x="8688387"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9" name="Text Placeholder 4">
            <a:extLst>
              <a:ext uri="{FF2B5EF4-FFF2-40B4-BE49-F238E27FC236}">
                <a16:creationId xmlns:a16="http://schemas.microsoft.com/office/drawing/2014/main" id="{65525191-F6B4-544C-B681-5D4D7614A715}"/>
              </a:ext>
            </a:extLst>
          </p:cNvPr>
          <p:cNvSpPr>
            <a:spLocks noGrp="1"/>
          </p:cNvSpPr>
          <p:nvPr>
            <p:ph type="body" sz="quarter" idx="22" hasCustomPrompt="1"/>
          </p:nvPr>
        </p:nvSpPr>
        <p:spPr>
          <a:xfrm>
            <a:off x="4943971"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40" name="Text Placeholder 7">
            <a:extLst>
              <a:ext uri="{FF2B5EF4-FFF2-40B4-BE49-F238E27FC236}">
                <a16:creationId xmlns:a16="http://schemas.microsoft.com/office/drawing/2014/main" id="{382BF458-E658-2448-A63F-544B4E757619}"/>
              </a:ext>
            </a:extLst>
          </p:cNvPr>
          <p:cNvSpPr>
            <a:spLocks noGrp="1"/>
          </p:cNvSpPr>
          <p:nvPr>
            <p:ph type="body" sz="quarter" idx="23" hasCustomPrompt="1"/>
          </p:nvPr>
        </p:nvSpPr>
        <p:spPr>
          <a:xfrm>
            <a:off x="4943970"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Tree>
    <p:extLst>
      <p:ext uri="{BB962C8B-B14F-4D97-AF65-F5344CB8AC3E}">
        <p14:creationId xmlns:p14="http://schemas.microsoft.com/office/powerpoint/2010/main" val="222100929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75747"/>
          </a:xfrm>
        </p:spPr>
        <p:txBody>
          <a:bodyPr anchor="t">
            <a:noAutofit/>
          </a:bodyPr>
          <a:lstStyle>
            <a:lvl1pPr>
              <a:defRPr>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584200" y="1286005"/>
            <a:ext cx="3187700" cy="4983033"/>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Subtitle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835632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783590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4200" y="585788"/>
            <a:ext cx="6088063" cy="608698"/>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8361404" y="585788"/>
            <a:ext cx="3247983" cy="5683249"/>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2">
            <a:extLst>
              <a:ext uri="{FF2B5EF4-FFF2-40B4-BE49-F238E27FC236}">
                <a16:creationId xmlns:a16="http://schemas.microsoft.com/office/drawing/2014/main" id="{731C9FF9-0EE9-A946-8C26-107C9EB0E78C}"/>
              </a:ext>
            </a:extLst>
          </p:cNvPr>
          <p:cNvSpPr>
            <a:spLocks noGrp="1"/>
          </p:cNvSpPr>
          <p:nvPr>
            <p:ph type="body" sz="quarter" idx="12"/>
          </p:nvPr>
        </p:nvSpPr>
        <p:spPr>
          <a:xfrm>
            <a:off x="584200" y="1196752"/>
            <a:ext cx="6088063" cy="2232247"/>
          </a:xfrm>
        </p:spPr>
        <p:txBody>
          <a:bodyPr anchor="t">
            <a:noAutofit/>
          </a:bodyPr>
          <a:lstStyle>
            <a:lvl1pPr marL="0" indent="0">
              <a:spcAft>
                <a:spcPts val="600"/>
              </a:spcAft>
              <a:buFont typeface="Wingdings" panose="05000000000000000000" pitchFamily="2" charset="2"/>
              <a:buNone/>
              <a:defRPr sz="20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190991072"/>
      </p:ext>
    </p:extLst>
  </p:cSld>
  <p:clrMapOvr>
    <a:masterClrMapping/>
  </p:clrMapOvr>
  <p:transition>
    <p:fade/>
  </p:transition>
  <p:extLst>
    <p:ext uri="{DCECCB84-F9BA-43D5-87BE-67443E8EF086}">
      <p15:sldGuideLst xmlns:p15="http://schemas.microsoft.com/office/powerpoint/2012/main">
        <p15:guide id="13" pos="4929">
          <p15:clr>
            <a:srgbClr val="5ACBF0"/>
          </p15:clr>
        </p15:guide>
        <p15:guide id="29" orient="horz" pos="2160">
          <p15:clr>
            <a:srgbClr val="5ACBF0"/>
          </p15:clr>
        </p15:guide>
        <p15:guide id="30" pos="4566">
          <p15:clr>
            <a:srgbClr val="5ACBF0"/>
          </p15:clr>
        </p15:guide>
        <p15:guide id="31" pos="4203">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text side by sid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noAutofit/>
          </a:bodyPr>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noAutofit/>
          </a:bodyPr>
          <a:lstStyle>
            <a:lvl1pPr marL="0" indent="0">
              <a:spcAft>
                <a:spcPts val="600"/>
              </a:spcAft>
              <a:buFont typeface="Wingdings" panose="05000000000000000000" pitchFamily="2" charset="2"/>
              <a:buNone/>
              <a:defRPr>
                <a:solidFill>
                  <a:schemeClr val="tx1"/>
                </a:solidFill>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1448823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text side by side 5">
    <p:bg>
      <p:bgRef idx="1001">
        <a:schemeClr val="bg2"/>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8DDDE60-CF92-3E47-B933-9AD563CFC823}"/>
              </a:ext>
              <a:ext uri="{C183D7F6-B498-43B3-948B-1728B52AA6E4}">
                <adec:decorative xmlns:adec="http://schemas.microsoft.com/office/drawing/2017/decorative" val="1"/>
              </a:ext>
            </a:extLst>
          </p:cNvPr>
          <p:cNvCxnSpPr>
            <a:cxnSpLocks/>
          </p:cNvCxnSpPr>
          <p:nvPr userDrawn="1"/>
        </p:nvCxnSpPr>
        <p:spPr>
          <a:xfrm>
            <a:off x="6096000" y="1989442"/>
            <a:ext cx="0" cy="2879117"/>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A9E8FB02-E25B-E14D-8924-32CC3949ADD1}"/>
              </a:ext>
            </a:extLst>
          </p:cNvPr>
          <p:cNvSpPr>
            <a:spLocks noGrp="1"/>
          </p:cNvSpPr>
          <p:nvPr>
            <p:ph type="title" hasCustomPrompt="1"/>
          </p:nvPr>
        </p:nvSpPr>
        <p:spPr>
          <a:xfrm>
            <a:off x="588263" y="585788"/>
            <a:ext cx="4894962" cy="5683250"/>
          </a:xfrm>
        </p:spPr>
        <p:txBody>
          <a:bodyPr anchor="ctr">
            <a:noAutofit/>
          </a:bodyPr>
          <a:lstStyle>
            <a:lvl1pPr>
              <a:defRPr>
                <a:solidFill>
                  <a:schemeClr val="accent3"/>
                </a:solidFill>
              </a:defRPr>
            </a:lvl1pPr>
          </a:lstStyle>
          <a:p>
            <a:r>
              <a:rPr lang="en-US"/>
              <a:t>Title</a:t>
            </a:r>
          </a:p>
        </p:txBody>
      </p:sp>
      <p:sp>
        <p:nvSpPr>
          <p:cNvPr id="6" name="Text Placeholder 2">
            <a:extLst>
              <a:ext uri="{FF2B5EF4-FFF2-40B4-BE49-F238E27FC236}">
                <a16:creationId xmlns:a16="http://schemas.microsoft.com/office/drawing/2014/main" id="{C74FD3CD-1AFC-E14A-A565-37F4D59C5377}"/>
              </a:ext>
            </a:extLst>
          </p:cNvPr>
          <p:cNvSpPr>
            <a:spLocks noGrp="1"/>
          </p:cNvSpPr>
          <p:nvPr>
            <p:ph type="body" sz="quarter" idx="11"/>
          </p:nvPr>
        </p:nvSpPr>
        <p:spPr>
          <a:xfrm>
            <a:off x="6672262" y="585788"/>
            <a:ext cx="4937125" cy="5683249"/>
          </a:xfrm>
        </p:spPr>
        <p:txBody>
          <a:bodyPr anchor="ctr">
            <a:noAutofit/>
          </a:bodyPr>
          <a:lstStyle>
            <a:lvl1pPr marL="0" indent="0">
              <a:spcAft>
                <a:spcPts val="600"/>
              </a:spcAft>
              <a:buFont typeface="Wingdings" panose="05000000000000000000" pitchFamily="2" charset="2"/>
              <a:buNone/>
              <a:defRPr>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356348166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6" pos="3749">
          <p15:clr>
            <a:srgbClr val="A4A3A4"/>
          </p15:clr>
        </p15:guide>
        <p15:guide id="17" pos="3931">
          <p15:clr>
            <a:srgbClr val="A4A3A4"/>
          </p15:clr>
        </p15:guide>
        <p15:guide id="28" pos="3840">
          <p15:clr>
            <a:srgbClr val="F26B43"/>
          </p15:clr>
        </p15:guide>
        <p15:guide id="29" pos="3454">
          <p15:clr>
            <a:srgbClr val="FBAE40"/>
          </p15:clr>
        </p15:guide>
        <p15:guide id="30" pos="4203">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nd Slide Color Bkg">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3978960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roject Profi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userDrawn="1"/>
        </p:nvSpPr>
        <p:spPr bwMode="auto">
          <a:xfrm>
            <a:off x="-1" y="0"/>
            <a:ext cx="5959475"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588263" y="585788"/>
            <a:ext cx="4726687" cy="850900"/>
          </a:xfrm>
        </p:spPr>
        <p:txBody>
          <a:bodyPr anchor="t">
            <a:noAutofit/>
          </a:bodyPr>
          <a:lstStyle>
            <a:lvl1pPr>
              <a:defRPr>
                <a:solidFill>
                  <a:schemeClr val="accent3"/>
                </a:solidFill>
              </a:defRPr>
            </a:lvl1pPr>
          </a:lstStyle>
          <a:p>
            <a:r>
              <a:rPr lang="en-US"/>
              <a:t>Project Name</a:t>
            </a:r>
          </a:p>
        </p:txBody>
      </p:sp>
      <p:cxnSp>
        <p:nvCxnSpPr>
          <p:cNvPr id="11" name="Straight Connector 10">
            <a:extLst>
              <a:ext uri="{FF2B5EF4-FFF2-40B4-BE49-F238E27FC236}">
                <a16:creationId xmlns:a16="http://schemas.microsoft.com/office/drawing/2014/main" id="{B2304FDD-17CA-A147-9CB2-F7A4E83816B0}"/>
              </a:ext>
            </a:extLst>
          </p:cNvPr>
          <p:cNvCxnSpPr/>
          <p:nvPr userDrawn="1"/>
        </p:nvCxnSpPr>
        <p:spPr>
          <a:xfrm>
            <a:off x="6240463" y="2028346"/>
            <a:ext cx="5368925"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3" name="Text Placeholder 22">
            <a:extLst>
              <a:ext uri="{FF2B5EF4-FFF2-40B4-BE49-F238E27FC236}">
                <a16:creationId xmlns:a16="http://schemas.microsoft.com/office/drawing/2014/main" id="{7E88AE75-9022-0C40-AABE-5A0B8F88A37D}"/>
              </a:ext>
            </a:extLst>
          </p:cNvPr>
          <p:cNvSpPr>
            <a:spLocks noGrp="1"/>
          </p:cNvSpPr>
          <p:nvPr>
            <p:ph type="body" sz="quarter" idx="10" hasCustomPrompt="1"/>
          </p:nvPr>
        </p:nvSpPr>
        <p:spPr>
          <a:xfrm>
            <a:off x="584201" y="2017713"/>
            <a:ext cx="3481387" cy="2326791"/>
          </a:xfrm>
        </p:spPr>
        <p:txBody>
          <a:bodyPr/>
          <a:lstStyle>
            <a:lvl1pPr marL="0" indent="0">
              <a:lnSpc>
                <a:spcPct val="100000"/>
              </a:lnSpc>
              <a:buNone/>
              <a:defRPr sz="1800">
                <a:solidFill>
                  <a:schemeClr val="bg1"/>
                </a:solidFill>
              </a:defRPr>
            </a:lvl1pPr>
            <a:lvl2pPr marL="228600" indent="0">
              <a:buNone/>
              <a:defRPr sz="1800">
                <a:solidFill>
                  <a:schemeClr val="bg1"/>
                </a:solidFill>
              </a:defRPr>
            </a:lvl2pPr>
            <a:lvl3pPr marL="457200" indent="0">
              <a:buNone/>
              <a:defRPr sz="1800">
                <a:solidFill>
                  <a:schemeClr val="bg1"/>
                </a:solidFill>
              </a:defRPr>
            </a:lvl3pPr>
            <a:lvl4pPr marL="661988" indent="0">
              <a:buNone/>
              <a:defRPr sz="1800">
                <a:solidFill>
                  <a:schemeClr val="bg1"/>
                </a:solidFill>
              </a:defRPr>
            </a:lvl4pPr>
            <a:lvl5pPr marL="855663" indent="0">
              <a:buNone/>
              <a:defRPr sz="1800">
                <a:solidFill>
                  <a:schemeClr val="bg1"/>
                </a:solidFill>
              </a:defRPr>
            </a:lvl5pPr>
          </a:lstStyle>
          <a:p>
            <a:pPr>
              <a:lnSpc>
                <a:spcPct val="100000"/>
              </a:lnSpc>
            </a:pPr>
            <a:r>
              <a:rPr lang="en-US" sz="1800" b="0">
                <a:solidFill>
                  <a:schemeClr val="bg1"/>
                </a:solidFill>
                <a:latin typeface="Segoe UI" panose="020B0502040204020203" pitchFamily="34" charset="0"/>
                <a:cs typeface="Segoe UI" panose="020B0502040204020203" pitchFamily="34" charset="0"/>
              </a:rPr>
              <a:t>Provide more context and a detailed overview of what the project goals are, what you have or hope to accomplish.</a:t>
            </a:r>
          </a:p>
          <a:p>
            <a:pPr>
              <a:lnSpc>
                <a:spcPct val="100000"/>
              </a:lnSpc>
            </a:pPr>
            <a:endParaRPr lang="en-US" sz="1800" b="0">
              <a:solidFill>
                <a:schemeClr val="bg1"/>
              </a:solidFill>
              <a:latin typeface="Segoe UI" panose="020B0502040204020203" pitchFamily="34" charset="0"/>
              <a:cs typeface="Segoe UI" panose="020B0502040204020203" pitchFamily="34" charset="0"/>
            </a:endParaRPr>
          </a:p>
          <a:p>
            <a:pPr>
              <a:lnSpc>
                <a:spcPct val="100000"/>
              </a:lnSpc>
            </a:pPr>
            <a:r>
              <a:rPr lang="en-US" sz="1800" b="0">
                <a:solidFill>
                  <a:schemeClr val="bg1"/>
                </a:solidFill>
                <a:latin typeface="Segoe UI" panose="020B0502040204020203" pitchFamily="34" charset="0"/>
                <a:cs typeface="Segoe UI" panose="020B0502040204020203" pitchFamily="34" charset="0"/>
              </a:rPr>
              <a:t>This space accommodates multiple lines of text so there is enough room to give details.</a:t>
            </a:r>
          </a:p>
        </p:txBody>
      </p:sp>
      <p:sp>
        <p:nvSpPr>
          <p:cNvPr id="32" name="Text Placeholder 31">
            <a:extLst>
              <a:ext uri="{FF2B5EF4-FFF2-40B4-BE49-F238E27FC236}">
                <a16:creationId xmlns:a16="http://schemas.microsoft.com/office/drawing/2014/main" id="{A0CD7186-AF1B-F240-9FA1-9EE24D7F044C}"/>
              </a:ext>
            </a:extLst>
          </p:cNvPr>
          <p:cNvSpPr>
            <a:spLocks noGrp="1"/>
          </p:cNvSpPr>
          <p:nvPr>
            <p:ph type="body" sz="quarter" idx="11" hasCustomPrompt="1"/>
          </p:nvPr>
        </p:nvSpPr>
        <p:spPr>
          <a:xfrm>
            <a:off x="6240463" y="585788"/>
            <a:ext cx="1597025"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$2M</a:t>
            </a:r>
          </a:p>
        </p:txBody>
      </p:sp>
      <p:sp>
        <p:nvSpPr>
          <p:cNvPr id="33" name="Text Placeholder 31">
            <a:extLst>
              <a:ext uri="{FF2B5EF4-FFF2-40B4-BE49-F238E27FC236}">
                <a16:creationId xmlns:a16="http://schemas.microsoft.com/office/drawing/2014/main" id="{7587C738-B53A-F743-AF70-728C3FB00C7E}"/>
              </a:ext>
            </a:extLst>
          </p:cNvPr>
          <p:cNvSpPr>
            <a:spLocks noGrp="1"/>
          </p:cNvSpPr>
          <p:nvPr>
            <p:ph type="body" sz="quarter" idx="12" hasCustomPrompt="1"/>
          </p:nvPr>
        </p:nvSpPr>
        <p:spPr>
          <a:xfrm>
            <a:off x="8148638" y="585788"/>
            <a:ext cx="1560611"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70%</a:t>
            </a:r>
          </a:p>
        </p:txBody>
      </p:sp>
      <p:sp>
        <p:nvSpPr>
          <p:cNvPr id="34" name="Text Placeholder 31">
            <a:extLst>
              <a:ext uri="{FF2B5EF4-FFF2-40B4-BE49-F238E27FC236}">
                <a16:creationId xmlns:a16="http://schemas.microsoft.com/office/drawing/2014/main" id="{51CBA738-F416-D541-8E97-0F3A7416055D}"/>
              </a:ext>
            </a:extLst>
          </p:cNvPr>
          <p:cNvSpPr>
            <a:spLocks noGrp="1"/>
          </p:cNvSpPr>
          <p:nvPr>
            <p:ph type="body" sz="quarter" idx="13" hasCustomPrompt="1"/>
          </p:nvPr>
        </p:nvSpPr>
        <p:spPr>
          <a:xfrm>
            <a:off x="10013951" y="585788"/>
            <a:ext cx="1595438"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300</a:t>
            </a:r>
          </a:p>
        </p:txBody>
      </p:sp>
      <p:sp>
        <p:nvSpPr>
          <p:cNvPr id="36" name="Text Placeholder 35">
            <a:extLst>
              <a:ext uri="{FF2B5EF4-FFF2-40B4-BE49-F238E27FC236}">
                <a16:creationId xmlns:a16="http://schemas.microsoft.com/office/drawing/2014/main" id="{28B23554-69BF-764F-A44D-94C8151E6484}"/>
              </a:ext>
            </a:extLst>
          </p:cNvPr>
          <p:cNvSpPr>
            <a:spLocks noGrp="1"/>
          </p:cNvSpPr>
          <p:nvPr>
            <p:ph type="body" sz="quarter" idx="14" hasCustomPrompt="1"/>
          </p:nvPr>
        </p:nvSpPr>
        <p:spPr>
          <a:xfrm>
            <a:off x="6240463" y="1233489"/>
            <a:ext cx="1571625"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Financial</a:t>
            </a:r>
          </a:p>
          <a:p>
            <a:pPr lvl="0"/>
            <a:r>
              <a:rPr lang="en-US"/>
              <a:t>Value</a:t>
            </a:r>
          </a:p>
        </p:txBody>
      </p:sp>
      <p:sp>
        <p:nvSpPr>
          <p:cNvPr id="37" name="Text Placeholder 35">
            <a:extLst>
              <a:ext uri="{FF2B5EF4-FFF2-40B4-BE49-F238E27FC236}">
                <a16:creationId xmlns:a16="http://schemas.microsoft.com/office/drawing/2014/main" id="{F959484E-ADD1-F94C-8470-0C113E2E167A}"/>
              </a:ext>
            </a:extLst>
          </p:cNvPr>
          <p:cNvSpPr>
            <a:spLocks noGrp="1"/>
          </p:cNvSpPr>
          <p:nvPr>
            <p:ph type="body" sz="quarter" idx="15" hasCustomPrompt="1"/>
          </p:nvPr>
        </p:nvSpPr>
        <p:spPr>
          <a:xfrm>
            <a:off x="8148638" y="1233489"/>
            <a:ext cx="1571625"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Percentage</a:t>
            </a:r>
          </a:p>
          <a:p>
            <a:pPr lvl="0"/>
            <a:r>
              <a:rPr lang="en-US"/>
              <a:t>Value</a:t>
            </a:r>
          </a:p>
        </p:txBody>
      </p:sp>
      <p:sp>
        <p:nvSpPr>
          <p:cNvPr id="38" name="Text Placeholder 35">
            <a:extLst>
              <a:ext uri="{FF2B5EF4-FFF2-40B4-BE49-F238E27FC236}">
                <a16:creationId xmlns:a16="http://schemas.microsoft.com/office/drawing/2014/main" id="{3B6DEB9F-381E-D641-A8C9-29A7CC18D3E2}"/>
              </a:ext>
            </a:extLst>
          </p:cNvPr>
          <p:cNvSpPr>
            <a:spLocks noGrp="1"/>
          </p:cNvSpPr>
          <p:nvPr>
            <p:ph type="body" sz="quarter" idx="16" hasCustomPrompt="1"/>
          </p:nvPr>
        </p:nvSpPr>
        <p:spPr>
          <a:xfrm>
            <a:off x="10013950" y="1233489"/>
            <a:ext cx="1595438"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Additional</a:t>
            </a:r>
          </a:p>
          <a:p>
            <a:pPr lvl="0"/>
            <a:r>
              <a:rPr lang="en-US"/>
              <a:t>Value</a:t>
            </a:r>
          </a:p>
        </p:txBody>
      </p:sp>
      <p:sp>
        <p:nvSpPr>
          <p:cNvPr id="40" name="Text Placeholder 39">
            <a:extLst>
              <a:ext uri="{FF2B5EF4-FFF2-40B4-BE49-F238E27FC236}">
                <a16:creationId xmlns:a16="http://schemas.microsoft.com/office/drawing/2014/main" id="{F5A202A1-4A1F-5843-BD54-EC098D909269}"/>
              </a:ext>
            </a:extLst>
          </p:cNvPr>
          <p:cNvSpPr>
            <a:spLocks noGrp="1"/>
          </p:cNvSpPr>
          <p:nvPr>
            <p:ph type="body" sz="quarter" idx="17" hasCustomPrompt="1"/>
          </p:nvPr>
        </p:nvSpPr>
        <p:spPr>
          <a:xfrm>
            <a:off x="6240463" y="2017713"/>
            <a:ext cx="4422775" cy="704222"/>
          </a:xfrm>
        </p:spPr>
        <p:txBody>
          <a:bodyPr lIns="90000" tIns="46800" rIns="90000" bIns="46800" anchor="b">
            <a:noAutofit/>
          </a:bodyPr>
          <a:lstStyle>
            <a:lvl1pPr marL="0" indent="0">
              <a:buNone/>
              <a:defRPr sz="240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Project goals</a:t>
            </a:r>
          </a:p>
        </p:txBody>
      </p:sp>
      <p:sp>
        <p:nvSpPr>
          <p:cNvPr id="42" name="Text Placeholder 41">
            <a:extLst>
              <a:ext uri="{FF2B5EF4-FFF2-40B4-BE49-F238E27FC236}">
                <a16:creationId xmlns:a16="http://schemas.microsoft.com/office/drawing/2014/main" id="{9E4D6518-F39B-D540-BBC8-F615FE1B6AF1}"/>
              </a:ext>
            </a:extLst>
          </p:cNvPr>
          <p:cNvSpPr>
            <a:spLocks noGrp="1"/>
          </p:cNvSpPr>
          <p:nvPr>
            <p:ph type="body" sz="quarter" idx="18" hasCustomPrompt="1"/>
          </p:nvPr>
        </p:nvSpPr>
        <p:spPr>
          <a:xfrm>
            <a:off x="6240463" y="2977115"/>
            <a:ext cx="5368925" cy="1148317"/>
          </a:xfrm>
        </p:spPr>
        <p:txBody>
          <a:bodyPr lIns="90000" tIns="46800" rIns="90000" bIns="46800">
            <a:noAutofit/>
          </a:bodyPr>
          <a:lstStyle>
            <a:lvl1pPr marL="0" indent="0">
              <a:buNone/>
              <a:defRPr sz="1400">
                <a:solidFill>
                  <a:schemeClr val="accent6"/>
                </a:solidFill>
              </a:defRPr>
            </a:lvl1pPr>
            <a:lvl2pPr marL="228600" indent="0">
              <a:buNone/>
              <a:defRPr>
                <a:solidFill>
                  <a:schemeClr val="accent6"/>
                </a:solidFill>
              </a:defRPr>
            </a:lvl2pPr>
            <a:lvl3pPr marL="457200" indent="0">
              <a:buNone/>
              <a:defRPr>
                <a:solidFill>
                  <a:schemeClr val="accent6"/>
                </a:solidFill>
              </a:defRPr>
            </a:lvl3pPr>
            <a:lvl4pPr marL="661988" indent="0">
              <a:buNone/>
              <a:defRPr>
                <a:solidFill>
                  <a:schemeClr val="accent6"/>
                </a:solidFill>
              </a:defRPr>
            </a:lvl4pPr>
            <a:lvl5pPr marL="855663" indent="0">
              <a:buNone/>
              <a:defRPr>
                <a:solidFill>
                  <a:schemeClr val="accent6"/>
                </a:solidFill>
              </a:defRPr>
            </a:lvl5pPr>
          </a:lstStyle>
          <a:p>
            <a:pPr lvl="0"/>
            <a:r>
              <a:rPr lang="en-US"/>
              <a:t>Descriptive text</a:t>
            </a:r>
          </a:p>
        </p:txBody>
      </p:sp>
      <p:sp>
        <p:nvSpPr>
          <p:cNvPr id="43" name="Text Placeholder 39">
            <a:extLst>
              <a:ext uri="{FF2B5EF4-FFF2-40B4-BE49-F238E27FC236}">
                <a16:creationId xmlns:a16="http://schemas.microsoft.com/office/drawing/2014/main" id="{BFD70A96-999C-1A46-83A7-D06801F55DB7}"/>
              </a:ext>
            </a:extLst>
          </p:cNvPr>
          <p:cNvSpPr>
            <a:spLocks noGrp="1"/>
          </p:cNvSpPr>
          <p:nvPr>
            <p:ph type="body" sz="quarter" idx="19" hasCustomPrompt="1"/>
          </p:nvPr>
        </p:nvSpPr>
        <p:spPr>
          <a:xfrm>
            <a:off x="6240463" y="4161319"/>
            <a:ext cx="4422775" cy="704222"/>
          </a:xfrm>
        </p:spPr>
        <p:txBody>
          <a:bodyPr lIns="90000" tIns="46800" rIns="90000" bIns="46800" anchor="b">
            <a:noAutofit/>
          </a:bodyPr>
          <a:lstStyle>
            <a:lvl1pPr marL="0" indent="0">
              <a:buNone/>
              <a:defRPr sz="240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Project goals</a:t>
            </a:r>
          </a:p>
        </p:txBody>
      </p:sp>
      <p:sp>
        <p:nvSpPr>
          <p:cNvPr id="44" name="Text Placeholder 41">
            <a:extLst>
              <a:ext uri="{FF2B5EF4-FFF2-40B4-BE49-F238E27FC236}">
                <a16:creationId xmlns:a16="http://schemas.microsoft.com/office/drawing/2014/main" id="{F57534EE-A31A-3942-81EF-7420176EDD7B}"/>
              </a:ext>
            </a:extLst>
          </p:cNvPr>
          <p:cNvSpPr>
            <a:spLocks noGrp="1"/>
          </p:cNvSpPr>
          <p:nvPr>
            <p:ph type="body" sz="quarter" idx="20" hasCustomPrompt="1"/>
          </p:nvPr>
        </p:nvSpPr>
        <p:spPr>
          <a:xfrm>
            <a:off x="6240463" y="5120721"/>
            <a:ext cx="5368925" cy="1148317"/>
          </a:xfrm>
        </p:spPr>
        <p:txBody>
          <a:bodyPr lIns="90000" tIns="46800" rIns="90000" bIns="46800">
            <a:noAutofit/>
          </a:bodyPr>
          <a:lstStyle>
            <a:lvl1pPr marL="0" indent="0">
              <a:buNone/>
              <a:defRPr sz="1400">
                <a:solidFill>
                  <a:schemeClr val="accent6"/>
                </a:solidFill>
              </a:defRPr>
            </a:lvl1pPr>
            <a:lvl2pPr marL="228600" indent="0">
              <a:buNone/>
              <a:defRPr>
                <a:solidFill>
                  <a:schemeClr val="accent6"/>
                </a:solidFill>
              </a:defRPr>
            </a:lvl2pPr>
            <a:lvl3pPr marL="457200" indent="0">
              <a:buNone/>
              <a:defRPr>
                <a:solidFill>
                  <a:schemeClr val="accent6"/>
                </a:solidFill>
              </a:defRPr>
            </a:lvl3pPr>
            <a:lvl4pPr marL="661988" indent="0">
              <a:buNone/>
              <a:defRPr>
                <a:solidFill>
                  <a:schemeClr val="accent6"/>
                </a:solidFill>
              </a:defRPr>
            </a:lvl4pPr>
            <a:lvl5pPr marL="855663" indent="0">
              <a:buNone/>
              <a:defRPr>
                <a:solidFill>
                  <a:schemeClr val="accent6"/>
                </a:solidFill>
              </a:defRPr>
            </a:lvl5pPr>
          </a:lstStyle>
          <a:p>
            <a:pPr lvl="0"/>
            <a:r>
              <a:rPr lang="en-US"/>
              <a:t>Descriptive text</a:t>
            </a:r>
          </a:p>
        </p:txBody>
      </p:sp>
    </p:spTree>
    <p:extLst>
      <p:ext uri="{BB962C8B-B14F-4D97-AF65-F5344CB8AC3E}">
        <p14:creationId xmlns:p14="http://schemas.microsoft.com/office/powerpoint/2010/main" val="3581616374"/>
      </p:ext>
    </p:extLst>
  </p:cSld>
  <p:clrMapOvr>
    <a:masterClrMapping/>
  </p:clrMapOvr>
  <p:transition>
    <p:fade/>
  </p:transition>
  <p:extLst>
    <p:ext uri="{DCECCB84-F9BA-43D5-87BE-67443E8EF086}">
      <p15:sldGuideLst xmlns:p15="http://schemas.microsoft.com/office/powerpoint/2012/main">
        <p15:guide id="16" pos="3754">
          <p15:clr>
            <a:srgbClr val="A4A3A4"/>
          </p15:clr>
        </p15:guide>
        <p15:guide id="17" pos="3931">
          <p15:clr>
            <a:srgbClr val="A4A3A4"/>
          </p15:clr>
        </p15:guide>
        <p15:guide id="20" pos="4937">
          <p15:clr>
            <a:srgbClr val="A4A3A4"/>
          </p15:clr>
        </p15:guide>
        <p15:guide id="21" pos="5133">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777">
          <p15:clr>
            <a:srgbClr val="FBAE40"/>
          </p15:clr>
        </p15:guide>
        <p15:guide id="32" orient="horz" pos="1162">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userDrawn="1"/>
        </p:nvSpPr>
        <p:spPr bwMode="auto">
          <a:xfrm>
            <a:off x="-1" y="0"/>
            <a:ext cx="4065589"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588264" y="585788"/>
            <a:ext cx="2824862" cy="850900"/>
          </a:xfrm>
        </p:spPr>
        <p:txBody>
          <a:bodyPr anchor="t">
            <a:noAutofit/>
          </a:bodyPr>
          <a:lstStyle>
            <a:lvl1pPr>
              <a:defRPr>
                <a:solidFill>
                  <a:schemeClr val="accent3"/>
                </a:solidFill>
              </a:defRPr>
            </a:lvl1pPr>
          </a:lstStyle>
          <a:p>
            <a:r>
              <a:rPr lang="en-US"/>
              <a:t>Hello</a:t>
            </a:r>
          </a:p>
        </p:txBody>
      </p:sp>
      <p:sp>
        <p:nvSpPr>
          <p:cNvPr id="25" name="Text Placeholder 24">
            <a:extLst>
              <a:ext uri="{FF2B5EF4-FFF2-40B4-BE49-F238E27FC236}">
                <a16:creationId xmlns:a16="http://schemas.microsoft.com/office/drawing/2014/main" id="{687B7084-FB17-304C-A2D7-1145E7FE9D5A}"/>
              </a:ext>
            </a:extLst>
          </p:cNvPr>
          <p:cNvSpPr>
            <a:spLocks noGrp="1"/>
          </p:cNvSpPr>
          <p:nvPr>
            <p:ph type="body" sz="quarter" idx="11" hasCustomPrompt="1"/>
          </p:nvPr>
        </p:nvSpPr>
        <p:spPr>
          <a:xfrm>
            <a:off x="7192963" y="1437685"/>
            <a:ext cx="383540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27" name="Text Placeholder 26">
            <a:extLst>
              <a:ext uri="{FF2B5EF4-FFF2-40B4-BE49-F238E27FC236}">
                <a16:creationId xmlns:a16="http://schemas.microsoft.com/office/drawing/2014/main" id="{0B58D5F9-9ECC-AE4D-AEE6-08C911DE2503}"/>
              </a:ext>
            </a:extLst>
          </p:cNvPr>
          <p:cNvSpPr>
            <a:spLocks noGrp="1"/>
          </p:cNvSpPr>
          <p:nvPr>
            <p:ph type="body" sz="quarter" idx="12" hasCustomPrompt="1"/>
          </p:nvPr>
        </p:nvSpPr>
        <p:spPr>
          <a:xfrm>
            <a:off x="7192963" y="1802269"/>
            <a:ext cx="383540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29" name="Text Placeholder 28">
            <a:extLst>
              <a:ext uri="{FF2B5EF4-FFF2-40B4-BE49-F238E27FC236}">
                <a16:creationId xmlns:a16="http://schemas.microsoft.com/office/drawing/2014/main" id="{688E32A6-35BF-E143-8E34-3EF1E3F217EA}"/>
              </a:ext>
            </a:extLst>
          </p:cNvPr>
          <p:cNvSpPr>
            <a:spLocks noGrp="1"/>
          </p:cNvSpPr>
          <p:nvPr>
            <p:ph type="body" sz="quarter" idx="13" hasCustomPrompt="1"/>
          </p:nvPr>
        </p:nvSpPr>
        <p:spPr>
          <a:xfrm>
            <a:off x="7192963" y="2200939"/>
            <a:ext cx="3835399" cy="1150185"/>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quis</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nostrud</a:t>
            </a:r>
            <a:r>
              <a:rPr lang="en-US" sz="1200" b="0">
                <a:solidFill>
                  <a:srgbClr val="505050"/>
                </a:solidFill>
                <a:latin typeface="Segoe UI" panose="020B0502040204020203" pitchFamily="34" charset="0"/>
                <a:cs typeface="Segoe UI" panose="020B0502040204020203" pitchFamily="34" charset="0"/>
              </a:rPr>
              <a:t> exercitation </a:t>
            </a:r>
            <a:r>
              <a:rPr lang="en-US" sz="1200" b="0" err="1">
                <a:solidFill>
                  <a:srgbClr val="505050"/>
                </a:solidFill>
                <a:latin typeface="Segoe UI" panose="020B0502040204020203" pitchFamily="34" charset="0"/>
                <a:cs typeface="Segoe UI" panose="020B0502040204020203" pitchFamily="34" charset="0"/>
              </a:rPr>
              <a:t>ullamco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laboris</a:t>
            </a:r>
            <a:r>
              <a:rPr lang="en-US" sz="1200" b="0">
                <a:solidFill>
                  <a:srgbClr val="505050"/>
                </a:solidFill>
                <a:latin typeface="Segoe UI" panose="020B0502040204020203" pitchFamily="34" charset="0"/>
                <a:cs typeface="Segoe UI" panose="020B0502040204020203" pitchFamily="34" charset="0"/>
              </a:rPr>
              <a:t> nisi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aliquip</a:t>
            </a:r>
            <a:r>
              <a:rPr lang="en-US" sz="1200" b="0">
                <a:solidFill>
                  <a:srgbClr val="505050"/>
                </a:solidFill>
                <a:latin typeface="Segoe UI" panose="020B0502040204020203" pitchFamily="34" charset="0"/>
                <a:cs typeface="Segoe UI" panose="020B0502040204020203" pitchFamily="34" charset="0"/>
              </a:rPr>
              <a:t> ex </a:t>
            </a:r>
            <a:r>
              <a:rPr lang="en-US" sz="1200" b="0" err="1">
                <a:solidFill>
                  <a:srgbClr val="505050"/>
                </a:solidFill>
                <a:latin typeface="Segoe UI" panose="020B0502040204020203" pitchFamily="34" charset="0"/>
                <a:cs typeface="Segoe UI" panose="020B0502040204020203" pitchFamily="34" charset="0"/>
              </a:rPr>
              <a:t>ea</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commodo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consequat</a:t>
            </a:r>
            <a:r>
              <a:rPr lang="en-US" sz="1200" b="0">
                <a:solidFill>
                  <a:srgbClr val="505050"/>
                </a:solidFill>
                <a:latin typeface="Segoe UI" panose="020B0502040204020203" pitchFamily="34" charset="0"/>
                <a:cs typeface="Segoe UI" panose="020B0502040204020203" pitchFamily="34" charset="0"/>
              </a:rPr>
              <a:t>. </a:t>
            </a:r>
          </a:p>
        </p:txBody>
      </p:sp>
      <p:sp>
        <p:nvSpPr>
          <p:cNvPr id="30" name="Text Placeholder 24">
            <a:extLst>
              <a:ext uri="{FF2B5EF4-FFF2-40B4-BE49-F238E27FC236}">
                <a16:creationId xmlns:a16="http://schemas.microsoft.com/office/drawing/2014/main" id="{0B57611E-E7C7-324D-8BF8-320980FF4F27}"/>
              </a:ext>
            </a:extLst>
          </p:cNvPr>
          <p:cNvSpPr>
            <a:spLocks noGrp="1"/>
          </p:cNvSpPr>
          <p:nvPr>
            <p:ph type="body" sz="quarter" idx="14" hasCustomPrompt="1"/>
          </p:nvPr>
        </p:nvSpPr>
        <p:spPr>
          <a:xfrm>
            <a:off x="7192963" y="4292600"/>
            <a:ext cx="383540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31" name="Text Placeholder 26">
            <a:extLst>
              <a:ext uri="{FF2B5EF4-FFF2-40B4-BE49-F238E27FC236}">
                <a16:creationId xmlns:a16="http://schemas.microsoft.com/office/drawing/2014/main" id="{3340D410-0B5B-4B4B-AEA6-2655A1EB04FD}"/>
              </a:ext>
            </a:extLst>
          </p:cNvPr>
          <p:cNvSpPr>
            <a:spLocks noGrp="1"/>
          </p:cNvSpPr>
          <p:nvPr>
            <p:ph type="body" sz="quarter" idx="15" hasCustomPrompt="1"/>
          </p:nvPr>
        </p:nvSpPr>
        <p:spPr>
          <a:xfrm>
            <a:off x="7192963" y="4657184"/>
            <a:ext cx="383540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32" name="Text Placeholder 28">
            <a:extLst>
              <a:ext uri="{FF2B5EF4-FFF2-40B4-BE49-F238E27FC236}">
                <a16:creationId xmlns:a16="http://schemas.microsoft.com/office/drawing/2014/main" id="{BD35ACAE-2494-4842-AAF6-13BCA3369290}"/>
              </a:ext>
            </a:extLst>
          </p:cNvPr>
          <p:cNvSpPr>
            <a:spLocks noGrp="1"/>
          </p:cNvSpPr>
          <p:nvPr>
            <p:ph type="body" sz="quarter" idx="16" hasCustomPrompt="1"/>
          </p:nvPr>
        </p:nvSpPr>
        <p:spPr>
          <a:xfrm>
            <a:off x="7192963" y="5055854"/>
            <a:ext cx="3835400" cy="1213183"/>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quis</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nostrud</a:t>
            </a:r>
            <a:r>
              <a:rPr lang="en-US" sz="1200" b="0">
                <a:solidFill>
                  <a:srgbClr val="505050"/>
                </a:solidFill>
                <a:latin typeface="Segoe UI" panose="020B0502040204020203" pitchFamily="34" charset="0"/>
                <a:cs typeface="Segoe UI" panose="020B0502040204020203" pitchFamily="34" charset="0"/>
              </a:rPr>
              <a:t> exercitation </a:t>
            </a:r>
            <a:r>
              <a:rPr lang="en-US" sz="1200" b="0" err="1">
                <a:solidFill>
                  <a:srgbClr val="505050"/>
                </a:solidFill>
                <a:latin typeface="Segoe UI" panose="020B0502040204020203" pitchFamily="34" charset="0"/>
                <a:cs typeface="Segoe UI" panose="020B0502040204020203" pitchFamily="34" charset="0"/>
              </a:rPr>
              <a:t>ullamco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laboris</a:t>
            </a:r>
            <a:r>
              <a:rPr lang="en-US" sz="1200" b="0">
                <a:solidFill>
                  <a:srgbClr val="505050"/>
                </a:solidFill>
                <a:latin typeface="Segoe UI" panose="020B0502040204020203" pitchFamily="34" charset="0"/>
                <a:cs typeface="Segoe UI" panose="020B0502040204020203" pitchFamily="34" charset="0"/>
              </a:rPr>
              <a:t> nisi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aliquip</a:t>
            </a:r>
            <a:r>
              <a:rPr lang="en-US" sz="1200" b="0">
                <a:solidFill>
                  <a:srgbClr val="505050"/>
                </a:solidFill>
                <a:latin typeface="Segoe UI" panose="020B0502040204020203" pitchFamily="34" charset="0"/>
                <a:cs typeface="Segoe UI" panose="020B0502040204020203" pitchFamily="34" charset="0"/>
              </a:rPr>
              <a:t> ex </a:t>
            </a:r>
            <a:r>
              <a:rPr lang="en-US" sz="1200" b="0" err="1">
                <a:solidFill>
                  <a:srgbClr val="505050"/>
                </a:solidFill>
                <a:latin typeface="Segoe UI" panose="020B0502040204020203" pitchFamily="34" charset="0"/>
                <a:cs typeface="Segoe UI" panose="020B0502040204020203" pitchFamily="34" charset="0"/>
              </a:rPr>
              <a:t>ea</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commodo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consequat</a:t>
            </a:r>
            <a:r>
              <a:rPr lang="en-US" sz="1200" b="0">
                <a:solidFill>
                  <a:srgbClr val="505050"/>
                </a:solidFill>
                <a:latin typeface="Segoe UI" panose="020B0502040204020203" pitchFamily="34" charset="0"/>
                <a:cs typeface="Segoe UI" panose="020B0502040204020203" pitchFamily="34" charset="0"/>
              </a:rPr>
              <a:t>. </a:t>
            </a:r>
          </a:p>
        </p:txBody>
      </p:sp>
      <p:sp>
        <p:nvSpPr>
          <p:cNvPr id="40" name="Picture Placeholder 39">
            <a:extLst>
              <a:ext uri="{FF2B5EF4-FFF2-40B4-BE49-F238E27FC236}">
                <a16:creationId xmlns:a16="http://schemas.microsoft.com/office/drawing/2014/main" id="{BA73218E-471B-984D-AF23-10EDB19E9A7F}"/>
              </a:ext>
            </a:extLst>
          </p:cNvPr>
          <p:cNvSpPr>
            <a:spLocks noGrp="1"/>
          </p:cNvSpPr>
          <p:nvPr>
            <p:ph type="pic" sz="quarter" idx="17"/>
          </p:nvPr>
        </p:nvSpPr>
        <p:spPr>
          <a:xfrm>
            <a:off x="5314950" y="1436687"/>
            <a:ext cx="1576800" cy="1576800"/>
          </a:xfrm>
          <a:prstGeom prst="ellipse">
            <a:avLst/>
          </a:prstGeom>
        </p:spPr>
        <p:txBody>
          <a:bodyPr/>
          <a:lstStyle>
            <a:lvl1pPr>
              <a:defRPr sz="1000"/>
            </a:lvl1pPr>
          </a:lstStyle>
          <a:p>
            <a:r>
              <a:rPr lang="en-US"/>
              <a:t>Click icon to add picture</a:t>
            </a:r>
          </a:p>
        </p:txBody>
      </p:sp>
      <p:sp>
        <p:nvSpPr>
          <p:cNvPr id="41" name="Picture Placeholder 39">
            <a:extLst>
              <a:ext uri="{FF2B5EF4-FFF2-40B4-BE49-F238E27FC236}">
                <a16:creationId xmlns:a16="http://schemas.microsoft.com/office/drawing/2014/main" id="{0DF309B0-7379-4C44-A541-B4343B549DC2}"/>
              </a:ext>
            </a:extLst>
          </p:cNvPr>
          <p:cNvSpPr>
            <a:spLocks noGrp="1"/>
          </p:cNvSpPr>
          <p:nvPr>
            <p:ph type="pic" sz="quarter" idx="18"/>
          </p:nvPr>
        </p:nvSpPr>
        <p:spPr>
          <a:xfrm>
            <a:off x="5314950" y="4293096"/>
            <a:ext cx="1576800" cy="1576800"/>
          </a:xfrm>
          <a:prstGeom prst="ellipse">
            <a:avLst/>
          </a:prstGeom>
        </p:spPr>
        <p:txBody>
          <a:bodyPr/>
          <a:lstStyle>
            <a:lvl1pPr>
              <a:defRPr sz="1000"/>
            </a:lvl1pPr>
          </a:lstStyle>
          <a:p>
            <a:r>
              <a:rPr lang="en-US"/>
              <a:t>Click icon to add picture</a:t>
            </a:r>
          </a:p>
        </p:txBody>
      </p:sp>
    </p:spTree>
    <p:extLst>
      <p:ext uri="{BB962C8B-B14F-4D97-AF65-F5344CB8AC3E}">
        <p14:creationId xmlns:p14="http://schemas.microsoft.com/office/powerpoint/2010/main" val="416809445"/>
      </p:ext>
    </p:extLst>
  </p:cSld>
  <p:clrMapOvr>
    <a:masterClrMapping/>
  </p:clrMapOvr>
  <p:transition>
    <p:fade/>
  </p:transition>
  <p:extLst>
    <p:ext uri="{DCECCB84-F9BA-43D5-87BE-67443E8EF086}">
      <p15:sldGuideLst xmlns:p15="http://schemas.microsoft.com/office/powerpoint/2012/main">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guide id="31" orient="horz" pos="2704">
          <p15:clr>
            <a:srgbClr val="5ACBF0"/>
          </p15:clr>
        </p15:guide>
        <p15:guide id="32" pos="6947">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_4-colum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C7F020-426C-5E40-B5A3-0630A950B075}"/>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EFA85E99-F542-B24A-B446-DFECA22023E3}"/>
              </a:ext>
            </a:extLst>
          </p:cNvPr>
          <p:cNvSpPr>
            <a:spLocks noGrp="1"/>
          </p:cNvSpPr>
          <p:nvPr>
            <p:ph type="title" hasCustomPrompt="1"/>
          </p:nvPr>
        </p:nvSpPr>
        <p:spPr>
          <a:xfrm>
            <a:off x="588263" y="457200"/>
            <a:ext cx="11018520" cy="553998"/>
          </a:xfrm>
        </p:spPr>
        <p:txBody>
          <a:bodyPr>
            <a:spAutoFit/>
          </a:bodyPr>
          <a:lstStyle>
            <a:lvl1pPr>
              <a:defRPr>
                <a:solidFill>
                  <a:schemeClr val="accent3"/>
                </a:solidFill>
              </a:defRPr>
            </a:lvl1pPr>
          </a:lstStyle>
          <a:p>
            <a:r>
              <a:rPr lang="en-US"/>
              <a:t>The Team</a:t>
            </a:r>
          </a:p>
        </p:txBody>
      </p:sp>
      <p:sp>
        <p:nvSpPr>
          <p:cNvPr id="4" name="Text Placeholder 24">
            <a:extLst>
              <a:ext uri="{FF2B5EF4-FFF2-40B4-BE49-F238E27FC236}">
                <a16:creationId xmlns:a16="http://schemas.microsoft.com/office/drawing/2014/main" id="{DAB7DD0E-9CE8-8B49-86A4-00493B0A2C63}"/>
              </a:ext>
            </a:extLst>
          </p:cNvPr>
          <p:cNvSpPr>
            <a:spLocks noGrp="1"/>
          </p:cNvSpPr>
          <p:nvPr>
            <p:ph type="body" sz="quarter" idx="11" hasCustomPrompt="1"/>
          </p:nvPr>
        </p:nvSpPr>
        <p:spPr>
          <a:xfrm>
            <a:off x="601664" y="4408341"/>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5" name="Text Placeholder 26">
            <a:extLst>
              <a:ext uri="{FF2B5EF4-FFF2-40B4-BE49-F238E27FC236}">
                <a16:creationId xmlns:a16="http://schemas.microsoft.com/office/drawing/2014/main" id="{5B9FC220-0063-D14C-BAC7-29C374D5E3B9}"/>
              </a:ext>
            </a:extLst>
          </p:cNvPr>
          <p:cNvSpPr>
            <a:spLocks noGrp="1"/>
          </p:cNvSpPr>
          <p:nvPr>
            <p:ph type="body" sz="quarter" idx="12" hasCustomPrompt="1"/>
          </p:nvPr>
        </p:nvSpPr>
        <p:spPr>
          <a:xfrm>
            <a:off x="601664" y="4772925"/>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6" name="Text Placeholder 28">
            <a:extLst>
              <a:ext uri="{FF2B5EF4-FFF2-40B4-BE49-F238E27FC236}">
                <a16:creationId xmlns:a16="http://schemas.microsoft.com/office/drawing/2014/main" id="{F06C21F1-452A-864F-9F3D-BF7065232F59}"/>
              </a:ext>
            </a:extLst>
          </p:cNvPr>
          <p:cNvSpPr>
            <a:spLocks noGrp="1"/>
          </p:cNvSpPr>
          <p:nvPr>
            <p:ph type="body" sz="quarter" idx="13" hasCustomPrompt="1"/>
          </p:nvPr>
        </p:nvSpPr>
        <p:spPr>
          <a:xfrm>
            <a:off x="601664" y="5171595"/>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7" name="Text Placeholder 24">
            <a:extLst>
              <a:ext uri="{FF2B5EF4-FFF2-40B4-BE49-F238E27FC236}">
                <a16:creationId xmlns:a16="http://schemas.microsoft.com/office/drawing/2014/main" id="{CBF991A4-66F2-0E4F-8612-F380FB5985B0}"/>
              </a:ext>
            </a:extLst>
          </p:cNvPr>
          <p:cNvSpPr>
            <a:spLocks noGrp="1"/>
          </p:cNvSpPr>
          <p:nvPr>
            <p:ph type="body" sz="quarter" idx="14" hasCustomPrompt="1"/>
          </p:nvPr>
        </p:nvSpPr>
        <p:spPr>
          <a:xfrm>
            <a:off x="3413125"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8" name="Text Placeholder 26">
            <a:extLst>
              <a:ext uri="{FF2B5EF4-FFF2-40B4-BE49-F238E27FC236}">
                <a16:creationId xmlns:a16="http://schemas.microsoft.com/office/drawing/2014/main" id="{B204FDE1-FBCB-1E43-8DBA-A33A86502D94}"/>
              </a:ext>
            </a:extLst>
          </p:cNvPr>
          <p:cNvSpPr>
            <a:spLocks noGrp="1"/>
          </p:cNvSpPr>
          <p:nvPr>
            <p:ph type="body" sz="quarter" idx="15" hasCustomPrompt="1"/>
          </p:nvPr>
        </p:nvSpPr>
        <p:spPr>
          <a:xfrm>
            <a:off x="341312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9" name="Text Placeholder 28">
            <a:extLst>
              <a:ext uri="{FF2B5EF4-FFF2-40B4-BE49-F238E27FC236}">
                <a16:creationId xmlns:a16="http://schemas.microsoft.com/office/drawing/2014/main" id="{48D95D5C-AD2C-964E-B8BB-ECD883345B16}"/>
              </a:ext>
            </a:extLst>
          </p:cNvPr>
          <p:cNvSpPr>
            <a:spLocks noGrp="1"/>
          </p:cNvSpPr>
          <p:nvPr>
            <p:ph type="body" sz="quarter" idx="16" hasCustomPrompt="1"/>
          </p:nvPr>
        </p:nvSpPr>
        <p:spPr>
          <a:xfrm>
            <a:off x="341312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0" name="Text Placeholder 24">
            <a:extLst>
              <a:ext uri="{FF2B5EF4-FFF2-40B4-BE49-F238E27FC236}">
                <a16:creationId xmlns:a16="http://schemas.microsoft.com/office/drawing/2014/main" id="{B7C50AAD-D67F-C045-84A8-3B74373D32E9}"/>
              </a:ext>
            </a:extLst>
          </p:cNvPr>
          <p:cNvSpPr>
            <a:spLocks noGrp="1"/>
          </p:cNvSpPr>
          <p:nvPr>
            <p:ph type="body" sz="quarter" idx="17" hasCustomPrompt="1"/>
          </p:nvPr>
        </p:nvSpPr>
        <p:spPr>
          <a:xfrm>
            <a:off x="6256338"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1" name="Text Placeholder 26">
            <a:extLst>
              <a:ext uri="{FF2B5EF4-FFF2-40B4-BE49-F238E27FC236}">
                <a16:creationId xmlns:a16="http://schemas.microsoft.com/office/drawing/2014/main" id="{7B3F54B5-7211-D041-822C-DDBBC93FDE34}"/>
              </a:ext>
            </a:extLst>
          </p:cNvPr>
          <p:cNvSpPr>
            <a:spLocks noGrp="1"/>
          </p:cNvSpPr>
          <p:nvPr>
            <p:ph type="body" sz="quarter" idx="18" hasCustomPrompt="1"/>
          </p:nvPr>
        </p:nvSpPr>
        <p:spPr>
          <a:xfrm>
            <a:off x="6256338"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2" name="Text Placeholder 28">
            <a:extLst>
              <a:ext uri="{FF2B5EF4-FFF2-40B4-BE49-F238E27FC236}">
                <a16:creationId xmlns:a16="http://schemas.microsoft.com/office/drawing/2014/main" id="{A80F42EC-DE4B-5144-99F7-4F92622AAE27}"/>
              </a:ext>
            </a:extLst>
          </p:cNvPr>
          <p:cNvSpPr>
            <a:spLocks noGrp="1"/>
          </p:cNvSpPr>
          <p:nvPr>
            <p:ph type="body" sz="quarter" idx="19" hasCustomPrompt="1"/>
          </p:nvPr>
        </p:nvSpPr>
        <p:spPr>
          <a:xfrm>
            <a:off x="6256338"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3" name="Text Placeholder 24">
            <a:extLst>
              <a:ext uri="{FF2B5EF4-FFF2-40B4-BE49-F238E27FC236}">
                <a16:creationId xmlns:a16="http://schemas.microsoft.com/office/drawing/2014/main" id="{96B9F418-E7FC-8B4D-B6DF-D05F59C88194}"/>
              </a:ext>
            </a:extLst>
          </p:cNvPr>
          <p:cNvSpPr>
            <a:spLocks noGrp="1"/>
          </p:cNvSpPr>
          <p:nvPr>
            <p:ph type="body" sz="quarter" idx="20" hasCustomPrompt="1"/>
          </p:nvPr>
        </p:nvSpPr>
        <p:spPr>
          <a:xfrm>
            <a:off x="9070975"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4" name="Text Placeholder 26">
            <a:extLst>
              <a:ext uri="{FF2B5EF4-FFF2-40B4-BE49-F238E27FC236}">
                <a16:creationId xmlns:a16="http://schemas.microsoft.com/office/drawing/2014/main" id="{3C77D641-147C-1940-8BCB-2C5F61CDAA9A}"/>
              </a:ext>
            </a:extLst>
          </p:cNvPr>
          <p:cNvSpPr>
            <a:spLocks noGrp="1"/>
          </p:cNvSpPr>
          <p:nvPr>
            <p:ph type="body" sz="quarter" idx="21" hasCustomPrompt="1"/>
          </p:nvPr>
        </p:nvSpPr>
        <p:spPr>
          <a:xfrm>
            <a:off x="907097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5" name="Text Placeholder 28">
            <a:extLst>
              <a:ext uri="{FF2B5EF4-FFF2-40B4-BE49-F238E27FC236}">
                <a16:creationId xmlns:a16="http://schemas.microsoft.com/office/drawing/2014/main" id="{68B31C8F-F786-E643-88DC-4AE14C437072}"/>
              </a:ext>
            </a:extLst>
          </p:cNvPr>
          <p:cNvSpPr>
            <a:spLocks noGrp="1"/>
          </p:cNvSpPr>
          <p:nvPr>
            <p:ph type="body" sz="quarter" idx="22" hasCustomPrompt="1"/>
          </p:nvPr>
        </p:nvSpPr>
        <p:spPr>
          <a:xfrm>
            <a:off x="907097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24" name="Picture Placeholder 16">
            <a:extLst>
              <a:ext uri="{FF2B5EF4-FFF2-40B4-BE49-F238E27FC236}">
                <a16:creationId xmlns:a16="http://schemas.microsoft.com/office/drawing/2014/main" id="{8644B5A4-4C62-164B-9FCA-E1A62ECDC6A0}"/>
              </a:ext>
            </a:extLst>
          </p:cNvPr>
          <p:cNvSpPr>
            <a:spLocks noGrp="1"/>
          </p:cNvSpPr>
          <p:nvPr>
            <p:ph type="pic" sz="quarter" idx="23"/>
          </p:nvPr>
        </p:nvSpPr>
        <p:spPr>
          <a:xfrm>
            <a:off x="774200" y="1785409"/>
            <a:ext cx="2160000" cy="2160000"/>
          </a:xfrm>
          <a:prstGeom prst="ellipse">
            <a:avLst/>
          </a:prstGeom>
          <a:ln>
            <a:noFill/>
          </a:ln>
        </p:spPr>
        <p:txBody>
          <a:bodyPr/>
          <a:lstStyle/>
          <a:p>
            <a:r>
              <a:rPr lang="en-US"/>
              <a:t>Click icon to add picture</a:t>
            </a:r>
          </a:p>
        </p:txBody>
      </p:sp>
      <p:sp>
        <p:nvSpPr>
          <p:cNvPr id="26" name="Picture Placeholder 16">
            <a:extLst>
              <a:ext uri="{FF2B5EF4-FFF2-40B4-BE49-F238E27FC236}">
                <a16:creationId xmlns:a16="http://schemas.microsoft.com/office/drawing/2014/main" id="{7216C99D-59E0-D148-8FD5-A06B5D098A96}"/>
              </a:ext>
            </a:extLst>
          </p:cNvPr>
          <p:cNvSpPr>
            <a:spLocks noGrp="1"/>
          </p:cNvSpPr>
          <p:nvPr>
            <p:ph type="pic" sz="quarter" idx="24"/>
          </p:nvPr>
        </p:nvSpPr>
        <p:spPr>
          <a:xfrm>
            <a:off x="3603125" y="1785409"/>
            <a:ext cx="2160000" cy="2160000"/>
          </a:xfrm>
          <a:prstGeom prst="ellipse">
            <a:avLst/>
          </a:prstGeom>
          <a:ln>
            <a:noFill/>
          </a:ln>
        </p:spPr>
        <p:txBody>
          <a:bodyPr/>
          <a:lstStyle/>
          <a:p>
            <a:r>
              <a:rPr lang="en-US"/>
              <a:t>Click icon to add picture</a:t>
            </a:r>
          </a:p>
        </p:txBody>
      </p:sp>
      <p:sp>
        <p:nvSpPr>
          <p:cNvPr id="28" name="Picture Placeholder 16">
            <a:extLst>
              <a:ext uri="{FF2B5EF4-FFF2-40B4-BE49-F238E27FC236}">
                <a16:creationId xmlns:a16="http://schemas.microsoft.com/office/drawing/2014/main" id="{D4B99A33-76D9-4843-8919-AD5FEF9A31F2}"/>
              </a:ext>
            </a:extLst>
          </p:cNvPr>
          <p:cNvSpPr>
            <a:spLocks noGrp="1"/>
          </p:cNvSpPr>
          <p:nvPr>
            <p:ph type="pic" sz="quarter" idx="25"/>
          </p:nvPr>
        </p:nvSpPr>
        <p:spPr>
          <a:xfrm>
            <a:off x="6428875" y="1785409"/>
            <a:ext cx="2160000" cy="2160000"/>
          </a:xfrm>
          <a:prstGeom prst="ellipse">
            <a:avLst/>
          </a:prstGeom>
          <a:ln>
            <a:noFill/>
          </a:ln>
        </p:spPr>
        <p:txBody>
          <a:bodyPr/>
          <a:lstStyle/>
          <a:p>
            <a:r>
              <a:rPr lang="en-US"/>
              <a:t>Click icon to add picture</a:t>
            </a:r>
          </a:p>
        </p:txBody>
      </p:sp>
      <p:sp>
        <p:nvSpPr>
          <p:cNvPr id="30" name="Picture Placeholder 16">
            <a:extLst>
              <a:ext uri="{FF2B5EF4-FFF2-40B4-BE49-F238E27FC236}">
                <a16:creationId xmlns:a16="http://schemas.microsoft.com/office/drawing/2014/main" id="{961589AC-2E68-5C4F-BF84-D883C8663119}"/>
              </a:ext>
            </a:extLst>
          </p:cNvPr>
          <p:cNvSpPr>
            <a:spLocks noGrp="1"/>
          </p:cNvSpPr>
          <p:nvPr>
            <p:ph type="pic" sz="quarter" idx="26"/>
          </p:nvPr>
        </p:nvSpPr>
        <p:spPr>
          <a:xfrm>
            <a:off x="9260975" y="1785409"/>
            <a:ext cx="2160000" cy="2160000"/>
          </a:xfrm>
          <a:prstGeom prst="ellipse">
            <a:avLst/>
          </a:prstGeom>
          <a:ln>
            <a:noFill/>
          </a:ln>
        </p:spPr>
        <p:txBody>
          <a:bodyPr/>
          <a:lstStyle/>
          <a:p>
            <a:r>
              <a:rPr lang="en-US"/>
              <a:t>Click icon to add picture</a:t>
            </a:r>
          </a:p>
        </p:txBody>
      </p:sp>
    </p:spTree>
    <p:extLst>
      <p:ext uri="{BB962C8B-B14F-4D97-AF65-F5344CB8AC3E}">
        <p14:creationId xmlns:p14="http://schemas.microsoft.com/office/powerpoint/2010/main" val="568356183"/>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0" pos="1967">
          <p15:clr>
            <a:srgbClr val="A4A3A4"/>
          </p15:clr>
        </p15:guide>
        <p15:guide id="11" pos="2150">
          <p15:clr>
            <a:srgbClr val="A4A3A4"/>
          </p15:clr>
        </p15:guide>
        <p15:guide id="16" pos="3749">
          <p15:clr>
            <a:srgbClr val="A4A3A4"/>
          </p15:clr>
        </p15:guide>
        <p15:guide id="17" pos="3932">
          <p15:clr>
            <a:srgbClr val="A4A3A4"/>
          </p15:clr>
        </p15:guide>
        <p15:guide id="22" pos="5529">
          <p15:clr>
            <a:srgbClr val="A4A3A4"/>
          </p15:clr>
        </p15:guide>
        <p15:guide id="23" pos="5714">
          <p15:clr>
            <a:srgbClr val="A4A3A4"/>
          </p15:clr>
        </p15:guide>
        <p15:guide id="28" pos="3840">
          <p15:clr>
            <a:srgbClr val="F26B43"/>
          </p15:clr>
        </p15:guide>
        <p15:guide id="29" pos="5576">
          <p15:clr>
            <a:srgbClr val="F26B43"/>
          </p15:clr>
        </p15:guide>
        <p15:guide id="30" pos="2105">
          <p15:clr>
            <a:srgbClr val="F26B43"/>
          </p15:clr>
        </p15:guide>
        <p15:guide id="31" orient="horz" pos="2772">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rofile Slide">
    <p:bg>
      <p:bgRef idx="1001">
        <a:schemeClr val="bg2"/>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B46280-63FA-B14C-B387-DA6973CC6798}"/>
              </a:ext>
            </a:extLst>
          </p:cNvPr>
          <p:cNvSpPr>
            <a:spLocks noGrp="1"/>
          </p:cNvSpPr>
          <p:nvPr>
            <p:ph type="pic" sz="quarter" idx="10"/>
          </p:nvPr>
        </p:nvSpPr>
        <p:spPr>
          <a:xfrm>
            <a:off x="0" y="0"/>
            <a:ext cx="4065588" cy="6858000"/>
          </a:xfrm>
        </p:spPr>
        <p:txBody>
          <a:bodyPr/>
          <a:lstStyle/>
          <a:p>
            <a:r>
              <a:rPr lang="en-US"/>
              <a:t>Click icon to add picture</a:t>
            </a:r>
          </a:p>
        </p:txBody>
      </p:sp>
      <p:sp>
        <p:nvSpPr>
          <p:cNvPr id="11" name="Text Placeholder 10">
            <a:extLst>
              <a:ext uri="{FF2B5EF4-FFF2-40B4-BE49-F238E27FC236}">
                <a16:creationId xmlns:a16="http://schemas.microsoft.com/office/drawing/2014/main" id="{DF839B9F-7DF1-054D-850B-194BE124935E}"/>
              </a:ext>
            </a:extLst>
          </p:cNvPr>
          <p:cNvSpPr>
            <a:spLocks noGrp="1"/>
          </p:cNvSpPr>
          <p:nvPr>
            <p:ph type="body" sz="quarter" idx="11" hasCustomPrompt="1"/>
          </p:nvPr>
        </p:nvSpPr>
        <p:spPr>
          <a:xfrm>
            <a:off x="5016500" y="1125538"/>
            <a:ext cx="5832475" cy="371513"/>
          </a:xfrm>
        </p:spPr>
        <p:txBody>
          <a:bodyPr lIns="90000" tIns="46800" rIns="90000" bIns="46800"/>
          <a:lstStyle>
            <a:lvl1pPr marL="0" indent="0">
              <a:buNone/>
              <a:defRPr sz="1800">
                <a:solidFill>
                  <a:schemeClr val="accent3"/>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err="1"/>
              <a:t>Firstname</a:t>
            </a:r>
            <a:r>
              <a:rPr lang="en-US"/>
              <a:t> </a:t>
            </a:r>
            <a:r>
              <a:rPr lang="en-US" err="1"/>
              <a:t>Lastname</a:t>
            </a:r>
            <a:endParaRPr lang="en-US"/>
          </a:p>
        </p:txBody>
      </p:sp>
      <p:sp>
        <p:nvSpPr>
          <p:cNvPr id="13" name="Text Placeholder 12">
            <a:extLst>
              <a:ext uri="{FF2B5EF4-FFF2-40B4-BE49-F238E27FC236}">
                <a16:creationId xmlns:a16="http://schemas.microsoft.com/office/drawing/2014/main" id="{FEA3FFE7-512C-2E4D-8815-991035A0DA83}"/>
              </a:ext>
            </a:extLst>
          </p:cNvPr>
          <p:cNvSpPr>
            <a:spLocks noGrp="1"/>
          </p:cNvSpPr>
          <p:nvPr>
            <p:ph type="body" sz="quarter" idx="12" hasCustomPrompt="1"/>
          </p:nvPr>
        </p:nvSpPr>
        <p:spPr>
          <a:xfrm>
            <a:off x="5016500" y="1518666"/>
            <a:ext cx="5832475" cy="309958"/>
          </a:xfrm>
        </p:spPr>
        <p:txBody>
          <a:bodyPr lIns="90000" tIns="46800" rIns="90000" bIns="46800"/>
          <a:lstStyle>
            <a:lvl1pPr marL="0" indent="0">
              <a:buNone/>
              <a:defRPr sz="1400">
                <a:solidFill>
                  <a:schemeClr val="tx1"/>
                </a:solidFill>
              </a:defRPr>
            </a:lvl1pPr>
          </a:lstStyle>
          <a:p>
            <a:pPr lvl="0"/>
            <a:r>
              <a:rPr lang="en-US"/>
              <a:t>Title</a:t>
            </a:r>
          </a:p>
        </p:txBody>
      </p:sp>
      <p:sp>
        <p:nvSpPr>
          <p:cNvPr id="17" name="Text Placeholder 16">
            <a:extLst>
              <a:ext uri="{FF2B5EF4-FFF2-40B4-BE49-F238E27FC236}">
                <a16:creationId xmlns:a16="http://schemas.microsoft.com/office/drawing/2014/main" id="{CD00EE18-3969-7542-AF14-B6EF530C496B}"/>
              </a:ext>
            </a:extLst>
          </p:cNvPr>
          <p:cNvSpPr>
            <a:spLocks noGrp="1"/>
          </p:cNvSpPr>
          <p:nvPr>
            <p:ph type="body" sz="quarter" idx="13" hasCustomPrompt="1"/>
          </p:nvPr>
        </p:nvSpPr>
        <p:spPr>
          <a:xfrm>
            <a:off x="5016500" y="2614613"/>
            <a:ext cx="5832475" cy="956288"/>
          </a:xfrm>
        </p:spPr>
        <p:txBody>
          <a:bodyPr lIns="90000" tIns="46800" rIns="90000" bIns="46800"/>
          <a:lstStyle>
            <a:lvl1pPr marL="0" indent="0">
              <a:buNone/>
              <a:defRPr sz="1400">
                <a:solidFill>
                  <a:schemeClr val="tx1"/>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9" name="Text Placeholder 18">
            <a:extLst>
              <a:ext uri="{FF2B5EF4-FFF2-40B4-BE49-F238E27FC236}">
                <a16:creationId xmlns:a16="http://schemas.microsoft.com/office/drawing/2014/main" id="{D28C378F-3F66-354E-B8F9-1B9FC26E68A9}"/>
              </a:ext>
            </a:extLst>
          </p:cNvPr>
          <p:cNvSpPr>
            <a:spLocks noGrp="1"/>
          </p:cNvSpPr>
          <p:nvPr>
            <p:ph type="body" sz="quarter" idx="14" hasCustomPrompt="1"/>
          </p:nvPr>
        </p:nvSpPr>
        <p:spPr>
          <a:xfrm>
            <a:off x="5018087" y="2093722"/>
            <a:ext cx="5832475" cy="371513"/>
          </a:xfrm>
        </p:spPr>
        <p:txBody>
          <a:bodyPr lIns="90000" tIns="46800" rIns="90000" bIns="46800"/>
          <a:lstStyle>
            <a:lvl1pPr marL="0" indent="0">
              <a:buNone/>
              <a:defRPr sz="1800">
                <a:solidFill>
                  <a:schemeClr val="tx1"/>
                </a:solidFill>
                <a:latin typeface="+mj-lt"/>
              </a:defRPr>
            </a:lvl1pPr>
          </a:lstStyle>
          <a:p>
            <a:pPr lvl="0"/>
            <a:r>
              <a:rPr lang="en-US"/>
              <a:t>Experience</a:t>
            </a:r>
          </a:p>
        </p:txBody>
      </p:sp>
      <p:sp>
        <p:nvSpPr>
          <p:cNvPr id="20" name="Text Placeholder 18">
            <a:extLst>
              <a:ext uri="{FF2B5EF4-FFF2-40B4-BE49-F238E27FC236}">
                <a16:creationId xmlns:a16="http://schemas.microsoft.com/office/drawing/2014/main" id="{47E7A509-84C5-4843-8CD9-B01570BA7BA0}"/>
              </a:ext>
            </a:extLst>
          </p:cNvPr>
          <p:cNvSpPr>
            <a:spLocks noGrp="1"/>
          </p:cNvSpPr>
          <p:nvPr>
            <p:ph type="body" sz="quarter" idx="15" hasCustomPrompt="1"/>
          </p:nvPr>
        </p:nvSpPr>
        <p:spPr>
          <a:xfrm>
            <a:off x="5018087" y="4426832"/>
            <a:ext cx="5832475" cy="371513"/>
          </a:xfrm>
        </p:spPr>
        <p:txBody>
          <a:bodyPr lIns="90000" tIns="46800" rIns="90000" bIns="46800"/>
          <a:lstStyle>
            <a:lvl1pPr marL="0" indent="0">
              <a:buNone/>
              <a:defRPr sz="1800">
                <a:solidFill>
                  <a:schemeClr val="tx1"/>
                </a:solidFill>
                <a:latin typeface="+mj-lt"/>
              </a:defRPr>
            </a:lvl1pPr>
          </a:lstStyle>
          <a:p>
            <a:pPr lvl="0"/>
            <a:r>
              <a:rPr lang="en-US"/>
              <a:t>Expertise</a:t>
            </a:r>
          </a:p>
        </p:txBody>
      </p:sp>
      <p:sp>
        <p:nvSpPr>
          <p:cNvPr id="22" name="Text Placeholder 21">
            <a:extLst>
              <a:ext uri="{FF2B5EF4-FFF2-40B4-BE49-F238E27FC236}">
                <a16:creationId xmlns:a16="http://schemas.microsoft.com/office/drawing/2014/main" id="{39F526AE-17B2-DD4A-BE59-23D0E4A3D04F}"/>
              </a:ext>
            </a:extLst>
          </p:cNvPr>
          <p:cNvSpPr>
            <a:spLocks noGrp="1"/>
          </p:cNvSpPr>
          <p:nvPr>
            <p:ph type="body" sz="quarter" idx="16" hasCustomPrompt="1"/>
          </p:nvPr>
        </p:nvSpPr>
        <p:spPr>
          <a:xfrm>
            <a:off x="5016500" y="4864164"/>
            <a:ext cx="1649476" cy="827022"/>
          </a:xfrm>
        </p:spPr>
        <p:txBody>
          <a:bodyPr lIns="90000" tIns="46800" rIns="90000" bIns="46800"/>
          <a:lstStyle>
            <a:lvl1pPr>
              <a:buSzPct val="100000"/>
              <a:defRPr sz="1400">
                <a:solidFill>
                  <a:schemeClr val="tx1"/>
                </a:solidFill>
              </a:defRPr>
            </a:lvl1pPr>
          </a:lstStyle>
          <a:p>
            <a:pPr lvl="0"/>
            <a:r>
              <a:rPr lang="en-US"/>
              <a:t>One</a:t>
            </a:r>
          </a:p>
          <a:p>
            <a:pPr lvl="0"/>
            <a:r>
              <a:rPr lang="en-US"/>
              <a:t>Two</a:t>
            </a:r>
          </a:p>
          <a:p>
            <a:pPr lvl="0"/>
            <a:r>
              <a:rPr lang="en-US"/>
              <a:t>Three</a:t>
            </a:r>
          </a:p>
        </p:txBody>
      </p:sp>
      <p:sp>
        <p:nvSpPr>
          <p:cNvPr id="23" name="Text Placeholder 21">
            <a:extLst>
              <a:ext uri="{FF2B5EF4-FFF2-40B4-BE49-F238E27FC236}">
                <a16:creationId xmlns:a16="http://schemas.microsoft.com/office/drawing/2014/main" id="{D4BF07C4-9406-4146-BE9F-4987294757D1}"/>
              </a:ext>
            </a:extLst>
          </p:cNvPr>
          <p:cNvSpPr>
            <a:spLocks noGrp="1"/>
          </p:cNvSpPr>
          <p:nvPr>
            <p:ph type="body" sz="quarter" idx="17" hasCustomPrompt="1"/>
          </p:nvPr>
        </p:nvSpPr>
        <p:spPr>
          <a:xfrm>
            <a:off x="7104994" y="4864164"/>
            <a:ext cx="1649476" cy="827022"/>
          </a:xfrm>
        </p:spPr>
        <p:txBody>
          <a:bodyPr lIns="90000" tIns="46800" rIns="90000" bIns="46800"/>
          <a:lstStyle>
            <a:lvl1pPr>
              <a:buSzPct val="100000"/>
              <a:defRPr sz="1400">
                <a:solidFill>
                  <a:schemeClr val="tx1"/>
                </a:solidFill>
              </a:defRPr>
            </a:lvl1pPr>
          </a:lstStyle>
          <a:p>
            <a:pPr lvl="0"/>
            <a:r>
              <a:rPr lang="en-US"/>
              <a:t>Four</a:t>
            </a:r>
          </a:p>
          <a:p>
            <a:pPr lvl="0"/>
            <a:r>
              <a:rPr lang="en-US"/>
              <a:t>Five</a:t>
            </a:r>
          </a:p>
          <a:p>
            <a:pPr lvl="0"/>
            <a:r>
              <a:rPr lang="en-US"/>
              <a:t>Six</a:t>
            </a:r>
          </a:p>
        </p:txBody>
      </p:sp>
      <p:sp>
        <p:nvSpPr>
          <p:cNvPr id="24" name="Text Placeholder 21">
            <a:extLst>
              <a:ext uri="{FF2B5EF4-FFF2-40B4-BE49-F238E27FC236}">
                <a16:creationId xmlns:a16="http://schemas.microsoft.com/office/drawing/2014/main" id="{AD8CD734-0F6D-C94D-8A16-9F36D2D3D601}"/>
              </a:ext>
            </a:extLst>
          </p:cNvPr>
          <p:cNvSpPr>
            <a:spLocks noGrp="1"/>
          </p:cNvSpPr>
          <p:nvPr>
            <p:ph type="body" sz="quarter" idx="18" hasCustomPrompt="1"/>
          </p:nvPr>
        </p:nvSpPr>
        <p:spPr>
          <a:xfrm>
            <a:off x="9193488" y="4864164"/>
            <a:ext cx="1649476" cy="827022"/>
          </a:xfrm>
        </p:spPr>
        <p:txBody>
          <a:bodyPr lIns="90000" tIns="46800" rIns="90000" bIns="46800"/>
          <a:lstStyle>
            <a:lvl1pPr>
              <a:buSzPct val="100000"/>
              <a:defRPr sz="1400">
                <a:solidFill>
                  <a:schemeClr val="tx1"/>
                </a:solidFill>
              </a:defRPr>
            </a:lvl1pPr>
          </a:lstStyle>
          <a:p>
            <a:pPr lvl="0"/>
            <a:r>
              <a:rPr lang="en-US"/>
              <a:t>Seven</a:t>
            </a:r>
          </a:p>
          <a:p>
            <a:pPr lvl="0"/>
            <a:r>
              <a:rPr lang="en-US"/>
              <a:t>Eight</a:t>
            </a:r>
          </a:p>
          <a:p>
            <a:pPr lvl="0"/>
            <a:r>
              <a:rPr lang="en-US"/>
              <a:t>Nine</a:t>
            </a:r>
          </a:p>
        </p:txBody>
      </p:sp>
    </p:spTree>
    <p:extLst>
      <p:ext uri="{BB962C8B-B14F-4D97-AF65-F5344CB8AC3E}">
        <p14:creationId xmlns:p14="http://schemas.microsoft.com/office/powerpoint/2010/main" val="181489419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3160">
          <p15:clr>
            <a:srgbClr val="FBAE40"/>
          </p15:clr>
        </p15:guide>
        <p15:guide id="25" orient="horz" pos="709">
          <p15:clr>
            <a:srgbClr val="FBAE40"/>
          </p15:clr>
        </p15:guide>
        <p15:guide id="26" pos="6834">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rofile Slide 2">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B46280-63FA-B14C-B387-DA6973CC6798}"/>
              </a:ext>
            </a:extLst>
          </p:cNvPr>
          <p:cNvSpPr>
            <a:spLocks noGrp="1"/>
          </p:cNvSpPr>
          <p:nvPr>
            <p:ph type="pic" sz="quarter" idx="10"/>
          </p:nvPr>
        </p:nvSpPr>
        <p:spPr>
          <a:xfrm>
            <a:off x="0" y="0"/>
            <a:ext cx="4065588" cy="6858000"/>
          </a:xfrm>
        </p:spPr>
        <p:txBody>
          <a:bodyPr/>
          <a:lstStyle/>
          <a:p>
            <a:r>
              <a:rPr lang="en-US"/>
              <a:t>Click icon to add picture</a:t>
            </a:r>
          </a:p>
        </p:txBody>
      </p:sp>
      <p:sp>
        <p:nvSpPr>
          <p:cNvPr id="11" name="Text Placeholder 10">
            <a:extLst>
              <a:ext uri="{FF2B5EF4-FFF2-40B4-BE49-F238E27FC236}">
                <a16:creationId xmlns:a16="http://schemas.microsoft.com/office/drawing/2014/main" id="{DF839B9F-7DF1-054D-850B-194BE124935E}"/>
              </a:ext>
            </a:extLst>
          </p:cNvPr>
          <p:cNvSpPr>
            <a:spLocks noGrp="1"/>
          </p:cNvSpPr>
          <p:nvPr>
            <p:ph type="body" sz="quarter" idx="11" hasCustomPrompt="1"/>
          </p:nvPr>
        </p:nvSpPr>
        <p:spPr>
          <a:xfrm>
            <a:off x="5016500" y="1125538"/>
            <a:ext cx="5832475" cy="371513"/>
          </a:xfrm>
        </p:spPr>
        <p:txBody>
          <a:bodyPr lIns="90000" tIns="46800" rIns="90000" bIns="46800"/>
          <a:lstStyle>
            <a:lvl1pPr marL="0" indent="0">
              <a:buNone/>
              <a:defRPr sz="1800">
                <a:solidFill>
                  <a:schemeClr val="tx1"/>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err="1"/>
              <a:t>Firstname</a:t>
            </a:r>
            <a:r>
              <a:rPr lang="en-US"/>
              <a:t> </a:t>
            </a:r>
            <a:r>
              <a:rPr lang="en-US" err="1"/>
              <a:t>Lastname</a:t>
            </a:r>
            <a:endParaRPr lang="en-US"/>
          </a:p>
        </p:txBody>
      </p:sp>
      <p:sp>
        <p:nvSpPr>
          <p:cNvPr id="13" name="Text Placeholder 12">
            <a:extLst>
              <a:ext uri="{FF2B5EF4-FFF2-40B4-BE49-F238E27FC236}">
                <a16:creationId xmlns:a16="http://schemas.microsoft.com/office/drawing/2014/main" id="{FEA3FFE7-512C-2E4D-8815-991035A0DA83}"/>
              </a:ext>
            </a:extLst>
          </p:cNvPr>
          <p:cNvSpPr>
            <a:spLocks noGrp="1"/>
          </p:cNvSpPr>
          <p:nvPr>
            <p:ph type="body" sz="quarter" idx="12" hasCustomPrompt="1"/>
          </p:nvPr>
        </p:nvSpPr>
        <p:spPr>
          <a:xfrm>
            <a:off x="5016500" y="1518666"/>
            <a:ext cx="5832475" cy="309958"/>
          </a:xfrm>
        </p:spPr>
        <p:txBody>
          <a:bodyPr lIns="90000" tIns="46800" rIns="90000" bIns="46800"/>
          <a:lstStyle>
            <a:lvl1pPr marL="0" indent="0">
              <a:buNone/>
              <a:defRPr sz="1400">
                <a:solidFill>
                  <a:schemeClr val="accent6"/>
                </a:solidFill>
              </a:defRPr>
            </a:lvl1pPr>
          </a:lstStyle>
          <a:p>
            <a:pPr lvl="0"/>
            <a:r>
              <a:rPr lang="en-US"/>
              <a:t>Title</a:t>
            </a:r>
          </a:p>
        </p:txBody>
      </p:sp>
      <p:sp>
        <p:nvSpPr>
          <p:cNvPr id="17" name="Text Placeholder 16">
            <a:extLst>
              <a:ext uri="{FF2B5EF4-FFF2-40B4-BE49-F238E27FC236}">
                <a16:creationId xmlns:a16="http://schemas.microsoft.com/office/drawing/2014/main" id="{CD00EE18-3969-7542-AF14-B6EF530C496B}"/>
              </a:ext>
            </a:extLst>
          </p:cNvPr>
          <p:cNvSpPr>
            <a:spLocks noGrp="1"/>
          </p:cNvSpPr>
          <p:nvPr>
            <p:ph type="body" sz="quarter" idx="13" hasCustomPrompt="1"/>
          </p:nvPr>
        </p:nvSpPr>
        <p:spPr>
          <a:xfrm>
            <a:off x="5016500" y="2614613"/>
            <a:ext cx="5832475" cy="956288"/>
          </a:xfrm>
        </p:spPr>
        <p:txBody>
          <a:bodyPr lIns="90000" tIns="46800" rIns="90000" bIns="46800"/>
          <a:lstStyle>
            <a:lvl1pPr marL="0" indent="0">
              <a:buNone/>
              <a:defRPr sz="1400">
                <a:solidFill>
                  <a:schemeClr val="accent6"/>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9" name="Text Placeholder 18">
            <a:extLst>
              <a:ext uri="{FF2B5EF4-FFF2-40B4-BE49-F238E27FC236}">
                <a16:creationId xmlns:a16="http://schemas.microsoft.com/office/drawing/2014/main" id="{D28C378F-3F66-354E-B8F9-1B9FC26E68A9}"/>
              </a:ext>
            </a:extLst>
          </p:cNvPr>
          <p:cNvSpPr>
            <a:spLocks noGrp="1"/>
          </p:cNvSpPr>
          <p:nvPr>
            <p:ph type="body" sz="quarter" idx="14" hasCustomPrompt="1"/>
          </p:nvPr>
        </p:nvSpPr>
        <p:spPr>
          <a:xfrm>
            <a:off x="5018087" y="2093722"/>
            <a:ext cx="5832475" cy="371513"/>
          </a:xfrm>
        </p:spPr>
        <p:txBody>
          <a:bodyPr lIns="90000" tIns="46800" rIns="90000" bIns="46800"/>
          <a:lstStyle>
            <a:lvl1pPr marL="0" indent="0">
              <a:buNone/>
              <a:defRPr sz="1800">
                <a:solidFill>
                  <a:schemeClr val="accent6"/>
                </a:solidFill>
                <a:latin typeface="+mj-lt"/>
              </a:defRPr>
            </a:lvl1pPr>
          </a:lstStyle>
          <a:p>
            <a:pPr lvl="0"/>
            <a:r>
              <a:rPr lang="en-US"/>
              <a:t>Experience</a:t>
            </a:r>
          </a:p>
        </p:txBody>
      </p:sp>
      <p:sp>
        <p:nvSpPr>
          <p:cNvPr id="20" name="Text Placeholder 18">
            <a:extLst>
              <a:ext uri="{FF2B5EF4-FFF2-40B4-BE49-F238E27FC236}">
                <a16:creationId xmlns:a16="http://schemas.microsoft.com/office/drawing/2014/main" id="{47E7A509-84C5-4843-8CD9-B01570BA7BA0}"/>
              </a:ext>
            </a:extLst>
          </p:cNvPr>
          <p:cNvSpPr>
            <a:spLocks noGrp="1"/>
          </p:cNvSpPr>
          <p:nvPr>
            <p:ph type="body" sz="quarter" idx="15" hasCustomPrompt="1"/>
          </p:nvPr>
        </p:nvSpPr>
        <p:spPr>
          <a:xfrm>
            <a:off x="5018087" y="4426832"/>
            <a:ext cx="5832475" cy="371513"/>
          </a:xfrm>
        </p:spPr>
        <p:txBody>
          <a:bodyPr lIns="90000" tIns="46800" rIns="90000" bIns="46800"/>
          <a:lstStyle>
            <a:lvl1pPr marL="0" indent="0">
              <a:buNone/>
              <a:defRPr sz="1800">
                <a:solidFill>
                  <a:schemeClr val="accent6"/>
                </a:solidFill>
                <a:latin typeface="+mj-lt"/>
              </a:defRPr>
            </a:lvl1pPr>
          </a:lstStyle>
          <a:p>
            <a:pPr lvl="0"/>
            <a:r>
              <a:rPr lang="en-US"/>
              <a:t>Expertise</a:t>
            </a:r>
          </a:p>
        </p:txBody>
      </p:sp>
      <p:sp>
        <p:nvSpPr>
          <p:cNvPr id="22" name="Text Placeholder 21">
            <a:extLst>
              <a:ext uri="{FF2B5EF4-FFF2-40B4-BE49-F238E27FC236}">
                <a16:creationId xmlns:a16="http://schemas.microsoft.com/office/drawing/2014/main" id="{39F526AE-17B2-DD4A-BE59-23D0E4A3D04F}"/>
              </a:ext>
            </a:extLst>
          </p:cNvPr>
          <p:cNvSpPr>
            <a:spLocks noGrp="1"/>
          </p:cNvSpPr>
          <p:nvPr>
            <p:ph type="body" sz="quarter" idx="16" hasCustomPrompt="1"/>
          </p:nvPr>
        </p:nvSpPr>
        <p:spPr>
          <a:xfrm>
            <a:off x="5016500" y="4864164"/>
            <a:ext cx="1649476" cy="827022"/>
          </a:xfrm>
        </p:spPr>
        <p:txBody>
          <a:bodyPr lIns="90000" tIns="46800" rIns="90000" bIns="46800"/>
          <a:lstStyle>
            <a:lvl1pPr>
              <a:buSzPct val="100000"/>
              <a:defRPr sz="1400">
                <a:solidFill>
                  <a:schemeClr val="accent6"/>
                </a:solidFill>
              </a:defRPr>
            </a:lvl1pPr>
          </a:lstStyle>
          <a:p>
            <a:pPr lvl="0"/>
            <a:r>
              <a:rPr lang="en-US"/>
              <a:t>One</a:t>
            </a:r>
          </a:p>
          <a:p>
            <a:pPr lvl="0"/>
            <a:r>
              <a:rPr lang="en-US"/>
              <a:t>Two</a:t>
            </a:r>
          </a:p>
          <a:p>
            <a:pPr lvl="0"/>
            <a:r>
              <a:rPr lang="en-US"/>
              <a:t>Three</a:t>
            </a:r>
          </a:p>
        </p:txBody>
      </p:sp>
      <p:sp>
        <p:nvSpPr>
          <p:cNvPr id="23" name="Text Placeholder 21">
            <a:extLst>
              <a:ext uri="{FF2B5EF4-FFF2-40B4-BE49-F238E27FC236}">
                <a16:creationId xmlns:a16="http://schemas.microsoft.com/office/drawing/2014/main" id="{D4BF07C4-9406-4146-BE9F-4987294757D1}"/>
              </a:ext>
            </a:extLst>
          </p:cNvPr>
          <p:cNvSpPr>
            <a:spLocks noGrp="1"/>
          </p:cNvSpPr>
          <p:nvPr>
            <p:ph type="body" sz="quarter" idx="17" hasCustomPrompt="1"/>
          </p:nvPr>
        </p:nvSpPr>
        <p:spPr>
          <a:xfrm>
            <a:off x="7104994" y="4864164"/>
            <a:ext cx="1649476" cy="827022"/>
          </a:xfrm>
        </p:spPr>
        <p:txBody>
          <a:bodyPr lIns="90000" tIns="46800" rIns="90000" bIns="46800"/>
          <a:lstStyle>
            <a:lvl1pPr>
              <a:buSzPct val="100000"/>
              <a:defRPr sz="1400">
                <a:solidFill>
                  <a:schemeClr val="accent6"/>
                </a:solidFill>
              </a:defRPr>
            </a:lvl1pPr>
          </a:lstStyle>
          <a:p>
            <a:pPr lvl="0"/>
            <a:r>
              <a:rPr lang="en-US"/>
              <a:t>Four</a:t>
            </a:r>
          </a:p>
          <a:p>
            <a:pPr lvl="0"/>
            <a:r>
              <a:rPr lang="en-US"/>
              <a:t>Five</a:t>
            </a:r>
          </a:p>
          <a:p>
            <a:pPr lvl="0"/>
            <a:r>
              <a:rPr lang="en-US"/>
              <a:t>Six</a:t>
            </a:r>
          </a:p>
        </p:txBody>
      </p:sp>
      <p:sp>
        <p:nvSpPr>
          <p:cNvPr id="24" name="Text Placeholder 21">
            <a:extLst>
              <a:ext uri="{FF2B5EF4-FFF2-40B4-BE49-F238E27FC236}">
                <a16:creationId xmlns:a16="http://schemas.microsoft.com/office/drawing/2014/main" id="{AD8CD734-0F6D-C94D-8A16-9F36D2D3D601}"/>
              </a:ext>
            </a:extLst>
          </p:cNvPr>
          <p:cNvSpPr>
            <a:spLocks noGrp="1"/>
          </p:cNvSpPr>
          <p:nvPr>
            <p:ph type="body" sz="quarter" idx="18" hasCustomPrompt="1"/>
          </p:nvPr>
        </p:nvSpPr>
        <p:spPr>
          <a:xfrm>
            <a:off x="9193488" y="4864164"/>
            <a:ext cx="1649476" cy="827022"/>
          </a:xfrm>
        </p:spPr>
        <p:txBody>
          <a:bodyPr lIns="90000" tIns="46800" rIns="90000" bIns="46800"/>
          <a:lstStyle>
            <a:lvl1pPr>
              <a:buSzPct val="100000"/>
              <a:defRPr sz="1400">
                <a:solidFill>
                  <a:schemeClr val="accent6"/>
                </a:solidFill>
              </a:defRPr>
            </a:lvl1pPr>
          </a:lstStyle>
          <a:p>
            <a:pPr lvl="0"/>
            <a:r>
              <a:rPr lang="en-US"/>
              <a:t>Seven</a:t>
            </a:r>
          </a:p>
          <a:p>
            <a:pPr lvl="0"/>
            <a:r>
              <a:rPr lang="en-US"/>
              <a:t>Eight</a:t>
            </a:r>
          </a:p>
          <a:p>
            <a:pPr lvl="0"/>
            <a:r>
              <a:rPr lang="en-US"/>
              <a:t>Nine</a:t>
            </a:r>
          </a:p>
        </p:txBody>
      </p:sp>
    </p:spTree>
    <p:extLst>
      <p:ext uri="{BB962C8B-B14F-4D97-AF65-F5344CB8AC3E}">
        <p14:creationId xmlns:p14="http://schemas.microsoft.com/office/powerpoint/2010/main" val="182527572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3160">
          <p15:clr>
            <a:srgbClr val="FBAE40"/>
          </p15:clr>
        </p15:guide>
        <p15:guide id="25" orient="horz" pos="709">
          <p15:clr>
            <a:srgbClr val="FBAE40"/>
          </p15:clr>
        </p15:guide>
        <p15:guide id="26" pos="6834">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Large Number Divider 1">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4941888" y="585788"/>
            <a:ext cx="6667500" cy="690119"/>
          </a:xfrm>
        </p:spPr>
        <p:txBody>
          <a:bodyPr anchor="t">
            <a:noAutofit/>
          </a:bodyPr>
          <a:lstStyle>
            <a:lvl1pPr marL="0" indent="0">
              <a:spcAft>
                <a:spcPts val="600"/>
              </a:spcAft>
              <a:buFont typeface="Wingdings" panose="05000000000000000000" pitchFamily="2" charset="2"/>
              <a:buNone/>
              <a:defRPr sz="3600">
                <a:solidFill>
                  <a:schemeClr val="tx1"/>
                </a:solidFill>
                <a:latin typeface="+mj-lt"/>
              </a:defRPr>
            </a:lvl1pPr>
          </a:lstStyle>
          <a:p>
            <a:pPr lvl="0"/>
            <a:r>
              <a:rPr lang="en-US"/>
              <a:t>Section 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5"/>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1</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Tree>
    <p:extLst>
      <p:ext uri="{BB962C8B-B14F-4D97-AF65-F5344CB8AC3E}">
        <p14:creationId xmlns:p14="http://schemas.microsoft.com/office/powerpoint/2010/main" val="255275130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3"/>
            <a:ext cx="4356100" cy="6177517"/>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2</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E8663993-2CF4-0843-9834-2078442DBA7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05933926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3</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25F75097-07A2-DA4F-AFC5-71B04739FCB0}"/>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84664678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4</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96CEF9B0-0F7A-414C-9382-56532822A960}"/>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92543841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4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5</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0B03ADF2-CBA0-AB48-AC2A-77EAF2C81AA2}"/>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51647198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Black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3209598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5_Large Number Divider 1">
    <p:bg>
      <p:bgRef idx="1001">
        <a:schemeClr val="bg2"/>
      </p:bgRef>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287FF5-DA2B-6549-A430-2AB0462370E7}"/>
              </a:ext>
            </a:extLst>
          </p:cNvPr>
          <p:cNvSpPr txBox="1"/>
          <p:nvPr userDrawn="1"/>
        </p:nvSpPr>
        <p:spPr>
          <a:xfrm>
            <a:off x="0" y="680485"/>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1</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9" name="Title 1">
            <a:extLst>
              <a:ext uri="{FF2B5EF4-FFF2-40B4-BE49-F238E27FC236}">
                <a16:creationId xmlns:a16="http://schemas.microsoft.com/office/drawing/2014/main" id="{939C9626-6AB7-9442-8C32-698E08BC85A7}"/>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57557256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6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3"/>
            <a:ext cx="4356100" cy="6177517"/>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2</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649666AF-1BFD-C547-B312-5E30EBC9B839}"/>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20248693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7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3</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443D24FC-F71D-C245-A2DA-55D32F6AA872}"/>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28253161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8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4</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DA3A573E-5425-E24C-AC5B-D2C67E89FC53}"/>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1001940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9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5</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AD9EEC05-DC95-844E-868F-EEEB231AD96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58906136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23276139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424745609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60020974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19787034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46585264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theme" Target="../theme/theme1.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image" Target="../media/image1.emf"/><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17" Type="http://schemas.openxmlformats.org/officeDocument/2006/relationships/theme" Target="../theme/theme2.xml"/><Relationship Id="rId2" Type="http://schemas.openxmlformats.org/officeDocument/2006/relationships/slideLayout" Target="../slideLayouts/slideLayout119.xml"/><Relationship Id="rId16" Type="http://schemas.openxmlformats.org/officeDocument/2006/relationships/slideLayout" Target="../slideLayouts/slideLayout133.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5" Type="http://schemas.openxmlformats.org/officeDocument/2006/relationships/slideLayout" Target="../slideLayouts/slideLayout13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3.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slideLayout" Target="../slideLayouts/slideLayout157.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5" Type="http://schemas.openxmlformats.org/officeDocument/2006/relationships/theme" Target="../theme/theme4.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slideLayout" Target="../slideLayouts/slideLayout1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slideLayout" Target="../slideLayouts/slideLayout171.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119" cstate="hqprint">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10371241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 id="2147483730" r:id="rId70"/>
    <p:sldLayoutId id="2147483731" r:id="rId71"/>
    <p:sldLayoutId id="2147483732" r:id="rId72"/>
    <p:sldLayoutId id="2147483733" r:id="rId73"/>
    <p:sldLayoutId id="2147483734" r:id="rId74"/>
    <p:sldLayoutId id="2147483735" r:id="rId75"/>
    <p:sldLayoutId id="2147483736" r:id="rId76"/>
    <p:sldLayoutId id="2147483737" r:id="rId77"/>
    <p:sldLayoutId id="2147483738" r:id="rId78"/>
    <p:sldLayoutId id="2147483739" r:id="rId79"/>
    <p:sldLayoutId id="2147483740" r:id="rId80"/>
    <p:sldLayoutId id="2147483741" r:id="rId81"/>
    <p:sldLayoutId id="2147483742" r:id="rId82"/>
    <p:sldLayoutId id="2147483743" r:id="rId83"/>
    <p:sldLayoutId id="2147483744" r:id="rId84"/>
    <p:sldLayoutId id="2147483745" r:id="rId85"/>
    <p:sldLayoutId id="2147483746" r:id="rId86"/>
    <p:sldLayoutId id="2147483747" r:id="rId87"/>
    <p:sldLayoutId id="2147483748" r:id="rId88"/>
    <p:sldLayoutId id="2147483749" r:id="rId89"/>
    <p:sldLayoutId id="2147483750" r:id="rId90"/>
    <p:sldLayoutId id="2147483751" r:id="rId91"/>
    <p:sldLayoutId id="2147483752" r:id="rId92"/>
    <p:sldLayoutId id="2147483753" r:id="rId93"/>
    <p:sldLayoutId id="2147483754" r:id="rId94"/>
    <p:sldLayoutId id="2147483755" r:id="rId95"/>
    <p:sldLayoutId id="2147483756" r:id="rId96"/>
    <p:sldLayoutId id="2147483757" r:id="rId97"/>
    <p:sldLayoutId id="2147483758" r:id="rId98"/>
    <p:sldLayoutId id="2147483759" r:id="rId99"/>
    <p:sldLayoutId id="2147483760" r:id="rId100"/>
    <p:sldLayoutId id="2147483761" r:id="rId101"/>
    <p:sldLayoutId id="2147483762" r:id="rId102"/>
    <p:sldLayoutId id="2147483763" r:id="rId103"/>
    <p:sldLayoutId id="2147483764" r:id="rId104"/>
    <p:sldLayoutId id="2147483765" r:id="rId105"/>
    <p:sldLayoutId id="2147483766" r:id="rId106"/>
    <p:sldLayoutId id="2147483767" r:id="rId107"/>
    <p:sldLayoutId id="2147483768" r:id="rId108"/>
    <p:sldLayoutId id="2147483769" r:id="rId109"/>
    <p:sldLayoutId id="2147483770" r:id="rId110"/>
    <p:sldLayoutId id="2147483771" r:id="rId111"/>
    <p:sldLayoutId id="2147483772" r:id="rId112"/>
    <p:sldLayoutId id="2147483773" r:id="rId113"/>
    <p:sldLayoutId id="2147483774" r:id="rId114"/>
    <p:sldLayoutId id="2147483775" r:id="rId115"/>
    <p:sldLayoutId id="2147483776" r:id="rId116"/>
    <p:sldLayoutId id="2147483777" r:id="rId117"/>
  </p:sldLayoutIdLst>
  <p:transition>
    <p:fade/>
  </p:transition>
  <p:hf sldNum="0" hd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itle Placeholder 1"/>
          <p:cNvSpPr>
            <a:spLocks noGrp="1"/>
          </p:cNvSpPr>
          <p:nvPr userDrawn="1">
            <p:ph type="title"/>
          </p:nvPr>
        </p:nvSpPr>
        <p:spPr>
          <a:xfrm>
            <a:off x="588263" y="298137"/>
            <a:ext cx="10430257"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9516" y="1047412"/>
            <a:ext cx="10426700" cy="726353"/>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p:txBody>
      </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88682101"/>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3" r:id="rId14"/>
    <p:sldLayoutId id="2147483795" r:id="rId15"/>
    <p:sldLayoutId id="2147483796" r:id="rId16"/>
  </p:sldLayoutIdLst>
  <p:transition>
    <p:fade/>
  </p:transition>
  <p:hf sldNum="0" hdr="0" dt="0"/>
  <p:txStyles>
    <p:titleStyle>
      <a:lvl1pPr algn="l" defTabSz="932742" rtl="0" eaLnBrk="1" latinLnBrk="0" hangingPunct="1">
        <a:lnSpc>
          <a:spcPct val="100000"/>
        </a:lnSpc>
        <a:spcBef>
          <a:spcPct val="0"/>
        </a:spcBef>
        <a:buNone/>
        <a:defRPr lang="en-US" sz="2800" b="0" kern="1200" cap="none" spc="0" baseline="0" dirty="0" smtClean="0">
          <a:ln w="3175">
            <a:noFill/>
          </a:ln>
          <a:solidFill>
            <a:schemeClr val="accent5"/>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UI" panose="020B0502040204020203" pitchFamily="34" charset="0"/>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08">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2160">
          <p15:clr>
            <a:srgbClr val="F26B43"/>
          </p15:clr>
        </p15:guide>
        <p15:guide id="32" pos="3840">
          <p15:clr>
            <a:srgbClr val="F26B43"/>
          </p15:clr>
        </p15:guide>
        <p15:guide id="33" orient="horz" pos="6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F98B24-41D5-A2B2-2E68-712C0655DF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C3DF69D-7D30-81A1-E158-A607BB1BC9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496FA0-7653-01F9-5783-11B96AA041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7B6DD77F-5A45-CCC3-A233-2FAF438F6D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Microsoft-Partner Confidential Information</a:t>
            </a:r>
          </a:p>
        </p:txBody>
      </p:sp>
      <p:sp>
        <p:nvSpPr>
          <p:cNvPr id="6" name="Slide Number Placeholder 5">
            <a:extLst>
              <a:ext uri="{FF2B5EF4-FFF2-40B4-BE49-F238E27FC236}">
                <a16:creationId xmlns:a16="http://schemas.microsoft.com/office/drawing/2014/main" id="{8981F696-A69E-E39D-24E1-48F7CD1B72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1D1E13-F79A-4688-B02A-7C6E69DF3F2C}" type="slidenum">
              <a:rPr lang="en-US" smtClean="0"/>
              <a:t>‹#›</a:t>
            </a:fld>
            <a:endParaRPr lang="en-US"/>
          </a:p>
        </p:txBody>
      </p:sp>
    </p:spTree>
    <p:extLst>
      <p:ext uri="{BB962C8B-B14F-4D97-AF65-F5344CB8AC3E}">
        <p14:creationId xmlns:p14="http://schemas.microsoft.com/office/powerpoint/2010/main" val="2492264013"/>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itle Placeholder 1"/>
          <p:cNvSpPr>
            <a:spLocks noGrp="1"/>
          </p:cNvSpPr>
          <p:nvPr userDrawn="1">
            <p:ph type="title"/>
          </p:nvPr>
        </p:nvSpPr>
        <p:spPr>
          <a:xfrm>
            <a:off x="588263" y="585216"/>
            <a:ext cx="10430257" cy="246221"/>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0426700" cy="726353"/>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p:txBody>
      </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490368618"/>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 id="2147483842" r:id="rId14"/>
  </p:sldLayoutIdLst>
  <p:transition>
    <p:fade/>
  </p:transition>
  <p:hf sldNum="0" hdr="0" dt="0"/>
  <p:txStyles>
    <p:titleStyle>
      <a:lvl1pPr algn="l" defTabSz="932742" rtl="0" eaLnBrk="1" latinLnBrk="0" hangingPunct="1">
        <a:lnSpc>
          <a:spcPct val="100000"/>
        </a:lnSpc>
        <a:spcBef>
          <a:spcPct val="0"/>
        </a:spcBef>
        <a:buNone/>
        <a:defRPr lang="en-US" sz="1600" b="0" kern="1200" cap="none" spc="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UI" panose="020B0502040204020203" pitchFamily="34" charset="0"/>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08">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itle Placeholder 1"/>
          <p:cNvSpPr>
            <a:spLocks noGrp="1"/>
          </p:cNvSpPr>
          <p:nvPr userDrawn="1">
            <p:ph type="title"/>
          </p:nvPr>
        </p:nvSpPr>
        <p:spPr>
          <a:xfrm>
            <a:off x="588263" y="585216"/>
            <a:ext cx="10430257" cy="246221"/>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0426700" cy="726353"/>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p:txBody>
      </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951339894"/>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Lst>
  <p:transition>
    <p:fade/>
  </p:transition>
  <p:hf sldNum="0" hdr="0" dt="0"/>
  <p:txStyles>
    <p:titleStyle>
      <a:lvl1pPr algn="l" defTabSz="932742" rtl="0" eaLnBrk="1" latinLnBrk="0" hangingPunct="1">
        <a:lnSpc>
          <a:spcPct val="100000"/>
        </a:lnSpc>
        <a:spcBef>
          <a:spcPct val="0"/>
        </a:spcBef>
        <a:buNone/>
        <a:defRPr lang="en-US" sz="1600" b="0" kern="1200" cap="none" spc="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UI" panose="020B0502040204020203" pitchFamily="34" charset="0"/>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08">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35.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135.xml"/><Relationship Id="rId6" Type="http://schemas.openxmlformats.org/officeDocument/2006/relationships/image" Target="../media/image37.png"/><Relationship Id="rId5" Type="http://schemas.openxmlformats.org/officeDocument/2006/relationships/image" Target="../media/image43.sv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2BDA3-CB5A-19C7-BE11-E742CBD52A9F}"/>
              </a:ext>
            </a:extLst>
          </p:cNvPr>
          <p:cNvSpPr>
            <a:spLocks noGrp="1"/>
          </p:cNvSpPr>
          <p:nvPr>
            <p:ph type="title"/>
          </p:nvPr>
        </p:nvSpPr>
        <p:spPr/>
        <p:txBody>
          <a:bodyPr/>
          <a:lstStyle/>
          <a:p>
            <a:r>
              <a:rPr lang="en-US"/>
              <a:t>Surface Performance SKUs</a:t>
            </a:r>
          </a:p>
        </p:txBody>
      </p:sp>
    </p:spTree>
    <p:extLst>
      <p:ext uri="{BB962C8B-B14F-4D97-AF65-F5344CB8AC3E}">
        <p14:creationId xmlns:p14="http://schemas.microsoft.com/office/powerpoint/2010/main" val="3645899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FBC557F-CA4E-28B7-5133-03A2517A4713}"/>
              </a:ext>
            </a:extLst>
          </p:cNvPr>
          <p:cNvSpPr txBox="1"/>
          <p:nvPr/>
        </p:nvSpPr>
        <p:spPr>
          <a:xfrm>
            <a:off x="1869114" y="2499448"/>
            <a:ext cx="1999125" cy="2123658"/>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42424"/>
                </a:solidFill>
                <a:effectLst/>
                <a:uLnTx/>
                <a:uFillTx/>
                <a:latin typeface="Segoe UI" panose="020B0502040204020203" pitchFamily="34" charset="0"/>
                <a:ea typeface="+mn-ea"/>
                <a:cs typeface="+mn-cs"/>
              </a:rPr>
              <a:t>Memory and Storage</a:t>
            </a:r>
            <a:r>
              <a:rPr kumimoji="0" lang="en-US" sz="1000" b="1" i="0" u="none" strike="noStrike" kern="1200" cap="none" spc="0" normalizeH="0" baseline="0" noProof="0" dirty="0">
                <a:ln>
                  <a:noFill/>
                </a:ln>
                <a:solidFill>
                  <a:srgbClr val="242424"/>
                </a:solidFill>
                <a:effectLst/>
                <a:uLnTx/>
                <a:uFillTx/>
                <a:latin typeface="Segoe UI" panose="020B0502040204020203" pitchFamily="34" charset="0"/>
                <a:ea typeface="+mn-ea"/>
                <a:cs typeface="+mn-cs"/>
              </a:rPr>
              <a:t>*</a:t>
            </a:r>
            <a:r>
              <a:rPr kumimoji="0" lang="en-US" sz="1200" b="1" i="0" u="none" strike="noStrike" kern="1200" cap="none" spc="0" normalizeH="0" baseline="0" noProof="0" dirty="0">
                <a:ln>
                  <a:noFill/>
                </a:ln>
                <a:solidFill>
                  <a:srgbClr val="242424"/>
                </a:solidFill>
                <a:effectLst/>
                <a:uLnTx/>
                <a:uFillTx/>
                <a:latin typeface="Segoe UI" panose="020B0502040204020203" pitchFamily="34" charset="0"/>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42424"/>
                </a:solidFill>
                <a:effectLst/>
                <a:uLnTx/>
                <a:uFillTx/>
                <a:latin typeface="Segoe UI" panose="020B0502040204020203" pitchFamily="34" charset="0"/>
                <a:ea typeface="+mn-ea"/>
                <a:cs typeface="+mn-cs"/>
              </a:rPr>
              <a:t>i5/16/256</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42424"/>
                </a:solidFill>
                <a:effectLst/>
                <a:uLnTx/>
                <a:uFillTx/>
                <a:latin typeface="Segoe UI" panose="020B0502040204020203" pitchFamily="34" charset="0"/>
                <a:ea typeface="+mn-ea"/>
                <a:cs typeface="+mn-cs"/>
              </a:rPr>
              <a:t>i7/16/256</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242424"/>
                </a:solidFill>
                <a:latin typeface="Segoe UI" panose="020B0502040204020203" pitchFamily="34" charset="0"/>
              </a:rPr>
              <a:t>i7/16/512	</a:t>
            </a:r>
            <a:endParaRPr kumimoji="0" lang="en-US" sz="1200" b="0" i="0" u="none" strike="noStrike" kern="1200" cap="none" spc="0" normalizeH="0" baseline="0" noProof="0" dirty="0">
              <a:ln>
                <a:noFill/>
              </a:ln>
              <a:solidFill>
                <a:srgbClr val="242424"/>
              </a:solidFill>
              <a:effectLst/>
              <a:uLnTx/>
              <a:uFillTx/>
              <a:latin typeface="Segoe UI"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42424"/>
                </a:solidFill>
                <a:effectLst/>
                <a:uLnTx/>
                <a:uFillTx/>
                <a:latin typeface="Segoe UI" panose="020B0502040204020203" pitchFamily="34" charset="0"/>
                <a:ea typeface="+mn-ea"/>
                <a:cs typeface="+mn-cs"/>
              </a:rPr>
              <a:t>Color(s)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n w="3175">
                  <a:noFill/>
                </a:ln>
                <a:solidFill>
                  <a:srgbClr val="242424"/>
                </a:solidFill>
                <a:latin typeface="Segoe UI" panose="020B0502040204020203" pitchFamily="34" charset="0"/>
                <a:ea typeface="Segoe UI" panose="020B0502040204020203" pitchFamily="34" charset="0"/>
                <a:cs typeface="Segoe UI Semilight" panose="020B0402040204020203" pitchFamily="34" charset="0"/>
              </a:rPr>
              <a:t>Platinum</a:t>
            </a:r>
            <a:r>
              <a:rPr kumimoji="0" lang="en-US" sz="1200" b="0" i="0" u="none" strike="noStrike" kern="1200" cap="none" spc="0" normalizeH="0" baseline="0" noProof="0" dirty="0">
                <a:ln w="3175">
                  <a:noFill/>
                </a:ln>
                <a:solidFill>
                  <a:srgbClr val="242424"/>
                </a:solidFill>
                <a:effectLst/>
                <a:uLnTx/>
                <a:uFillTx/>
                <a:latin typeface="Segoe UI" panose="020B0502040204020203" pitchFamily="34" charset="0"/>
                <a:ea typeface="Segoe UI" panose="020B0502040204020203" pitchFamily="34" charset="0"/>
                <a:cs typeface="Segoe UI Semilight" panose="020B0402040204020203" pitchFamily="34" charset="0"/>
              </a:rPr>
              <a:t> (metal)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w="3175">
                  <a:noFill/>
                </a:ln>
                <a:solidFill>
                  <a:srgbClr val="242424"/>
                </a:solidFill>
                <a:effectLst/>
                <a:uLnTx/>
                <a:uFillTx/>
                <a:latin typeface="Segoe UI" panose="020B0502040204020203" pitchFamily="34" charset="0"/>
                <a:ea typeface="Segoe UI" panose="020B0502040204020203" pitchFamily="34" charset="0"/>
                <a:cs typeface="Segoe UI Semilight" panose="020B0402040204020203" pitchFamily="34" charset="0"/>
              </a:rPr>
              <a:t>Operating System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n w="3175">
                  <a:noFill/>
                </a:ln>
                <a:solidFill>
                  <a:srgbClr val="242424"/>
                </a:solidFill>
                <a:latin typeface="Segoe UI" panose="020B0502040204020203" pitchFamily="34" charset="0"/>
                <a:ea typeface="Segoe UI" panose="020B0502040204020203" pitchFamily="34" charset="0"/>
                <a:cs typeface="Segoe UI Semilight" panose="020B0402040204020203" pitchFamily="34" charset="0"/>
              </a:rPr>
              <a:t>OS Choice - To be confirmed by local Surface area leads</a:t>
            </a:r>
            <a:endParaRPr kumimoji="0" lang="en-US" sz="1200" b="0" i="0" u="none" strike="noStrike" kern="1200" cap="none" spc="0" normalizeH="0" baseline="0" noProof="0" dirty="0">
              <a:ln w="3175">
                <a:noFill/>
              </a:ln>
              <a:solidFill>
                <a:srgbClr val="242424"/>
              </a:solidFill>
              <a:effectLst/>
              <a:uLnTx/>
              <a:uFillTx/>
              <a:latin typeface="Segoe UI" panose="020B0502040204020203" pitchFamily="34" charset="0"/>
              <a:ea typeface="Segoe UI" panose="020B0502040204020203" pitchFamily="34" charset="0"/>
              <a:cs typeface="Segoe UI Semilight" panose="020B04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w="3175">
                <a:noFill/>
              </a:ln>
              <a:solidFill>
                <a:prstClr val="black"/>
              </a:solidFill>
              <a:effectLst/>
              <a:uLnTx/>
              <a:uFillTx/>
              <a:latin typeface="Segoe UI Semilight"/>
              <a:ea typeface="Segoe UI" panose="020B0502040204020203" pitchFamily="34" charset="0"/>
              <a:cs typeface="Segoe UI Semilight" panose="020B0402040204020203" pitchFamily="34" charset="0"/>
            </a:endParaRPr>
          </a:p>
        </p:txBody>
      </p:sp>
      <p:sp>
        <p:nvSpPr>
          <p:cNvPr id="2" name="object 4">
            <a:extLst>
              <a:ext uri="{FF2B5EF4-FFF2-40B4-BE49-F238E27FC236}">
                <a16:creationId xmlns:a16="http://schemas.microsoft.com/office/drawing/2014/main" id="{E3847613-AE82-E3B3-CCE6-F54BA449626C}"/>
              </a:ext>
            </a:extLst>
          </p:cNvPr>
          <p:cNvSpPr txBox="1">
            <a:spLocks noGrp="1"/>
          </p:cNvSpPr>
          <p:nvPr>
            <p:ph type="title"/>
          </p:nvPr>
        </p:nvSpPr>
        <p:spPr>
          <a:xfrm>
            <a:off x="1642034" y="1907487"/>
            <a:ext cx="3749548" cy="443711"/>
          </a:xfrm>
          <a:prstGeom prst="rect">
            <a:avLst/>
          </a:prstGeom>
        </p:spPr>
        <p:txBody>
          <a:bodyPr vert="horz" wrap="square" lIns="0" tIns="12700" rIns="0" bIns="0" rtlCol="0">
            <a:spAutoFit/>
          </a:bodyPr>
          <a:lstStyle/>
          <a:p>
            <a:pPr marL="12700">
              <a:lnSpc>
                <a:spcPct val="100000"/>
              </a:lnSpc>
              <a:spcBef>
                <a:spcPts val="100"/>
              </a:spcBef>
            </a:pPr>
            <a:r>
              <a:rPr sz="2800"/>
              <a:t>Microsoft</a:t>
            </a:r>
            <a:r>
              <a:rPr sz="2800" spc="-35"/>
              <a:t> </a:t>
            </a:r>
            <a:r>
              <a:rPr sz="2800"/>
              <a:t>Surface</a:t>
            </a:r>
            <a:r>
              <a:rPr sz="2800" spc="-20"/>
              <a:t> </a:t>
            </a:r>
            <a:r>
              <a:rPr sz="2800"/>
              <a:t>Pro</a:t>
            </a:r>
            <a:r>
              <a:rPr sz="2800" spc="-20"/>
              <a:t> </a:t>
            </a:r>
            <a:r>
              <a:rPr sz="2800" spc="-50"/>
              <a:t>9</a:t>
            </a:r>
          </a:p>
        </p:txBody>
      </p:sp>
      <p:pic>
        <p:nvPicPr>
          <p:cNvPr id="4" name="object 3">
            <a:extLst>
              <a:ext uri="{FF2B5EF4-FFF2-40B4-BE49-F238E27FC236}">
                <a16:creationId xmlns:a16="http://schemas.microsoft.com/office/drawing/2014/main" id="{83F15BDE-26A1-6D1B-8DAA-7172A4AC0618}"/>
              </a:ext>
            </a:extLst>
          </p:cNvPr>
          <p:cNvPicPr/>
          <p:nvPr/>
        </p:nvPicPr>
        <p:blipFill>
          <a:blip r:embed="rId2" cstate="print"/>
          <a:stretch>
            <a:fillRect/>
          </a:stretch>
        </p:blipFill>
        <p:spPr>
          <a:xfrm>
            <a:off x="334772" y="215550"/>
            <a:ext cx="1614102" cy="560305"/>
          </a:xfrm>
          <a:prstGeom prst="rect">
            <a:avLst/>
          </a:prstGeom>
        </p:spPr>
      </p:pic>
      <p:sp>
        <p:nvSpPr>
          <p:cNvPr id="5" name="object 4">
            <a:extLst>
              <a:ext uri="{FF2B5EF4-FFF2-40B4-BE49-F238E27FC236}">
                <a16:creationId xmlns:a16="http://schemas.microsoft.com/office/drawing/2014/main" id="{ED72EFEB-74A3-FFDE-0A01-AC8F46339CB5}"/>
              </a:ext>
            </a:extLst>
          </p:cNvPr>
          <p:cNvSpPr txBox="1">
            <a:spLocks/>
          </p:cNvSpPr>
          <p:nvPr/>
        </p:nvSpPr>
        <p:spPr>
          <a:xfrm>
            <a:off x="6499859" y="1907488"/>
            <a:ext cx="4208333" cy="443711"/>
          </a:xfrm>
          <a:prstGeom prst="rect">
            <a:avLst/>
          </a:prstGeom>
        </p:spPr>
        <p:txBody>
          <a:bodyPr vert="horz" wrap="square" lIns="0" tIns="1270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Light" panose="020F0302020204030204"/>
                <a:ea typeface="+mj-ea"/>
                <a:cs typeface="+mj-cs"/>
              </a:rPr>
              <a:t>Microsoft Surface Laptop 5</a:t>
            </a:r>
          </a:p>
        </p:txBody>
      </p:sp>
      <p:sp>
        <p:nvSpPr>
          <p:cNvPr id="6" name="object 4">
            <a:extLst>
              <a:ext uri="{FF2B5EF4-FFF2-40B4-BE49-F238E27FC236}">
                <a16:creationId xmlns:a16="http://schemas.microsoft.com/office/drawing/2014/main" id="{6B734D97-825D-E86F-C866-CA23D8E17A96}"/>
              </a:ext>
            </a:extLst>
          </p:cNvPr>
          <p:cNvSpPr txBox="1">
            <a:spLocks/>
          </p:cNvSpPr>
          <p:nvPr/>
        </p:nvSpPr>
        <p:spPr>
          <a:xfrm>
            <a:off x="3113358" y="522487"/>
            <a:ext cx="6799504" cy="400622"/>
          </a:xfrm>
          <a:prstGeom prst="rect">
            <a:avLst/>
          </a:prstGeom>
        </p:spPr>
        <p:txBody>
          <a:bodyPr vert="horz" wrap="square" lIns="0" tIns="1270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2800" dirty="0">
                <a:ln w="3175">
                  <a:noFill/>
                </a:ln>
                <a:solidFill>
                  <a:srgbClr val="737373"/>
                </a:solidFill>
                <a:latin typeface="Segoe UI Semibold"/>
                <a:ea typeface="+mj-lt"/>
                <a:cs typeface="Segoe UI"/>
              </a:rPr>
              <a:t>Surface</a:t>
            </a:r>
            <a:r>
              <a:rPr lang="en-US" sz="2800" dirty="0">
                <a:ln w="3175">
                  <a:noFill/>
                </a:ln>
                <a:solidFill>
                  <a:srgbClr val="737373"/>
                </a:solidFill>
                <a:latin typeface="Segoe UI Semibold"/>
                <a:ea typeface="+mn-ea"/>
                <a:cs typeface="Segoe UI"/>
              </a:rPr>
              <a:t> Commercial Performance SKU’s</a:t>
            </a:r>
          </a:p>
        </p:txBody>
      </p:sp>
      <p:sp>
        <p:nvSpPr>
          <p:cNvPr id="7" name="TextBox 6">
            <a:extLst>
              <a:ext uri="{FF2B5EF4-FFF2-40B4-BE49-F238E27FC236}">
                <a16:creationId xmlns:a16="http://schemas.microsoft.com/office/drawing/2014/main" id="{A7909673-67FA-C65F-50EC-2B8128E31E96}"/>
              </a:ext>
            </a:extLst>
          </p:cNvPr>
          <p:cNvSpPr txBox="1"/>
          <p:nvPr/>
        </p:nvSpPr>
        <p:spPr>
          <a:xfrm>
            <a:off x="6749241" y="2499448"/>
            <a:ext cx="2039673" cy="2308324"/>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42424"/>
                </a:solidFill>
                <a:effectLst/>
                <a:uLnTx/>
                <a:uFillTx/>
                <a:latin typeface="Segoe UI" panose="020B0502040204020203" pitchFamily="34" charset="0"/>
                <a:ea typeface="+mn-ea"/>
                <a:cs typeface="+mn-cs"/>
              </a:rPr>
              <a:t>Memory and Storage</a:t>
            </a:r>
            <a:r>
              <a:rPr kumimoji="0" lang="en-US" sz="1000" b="1" i="0" u="none" strike="noStrike" kern="1200" cap="none" spc="0" normalizeH="0" baseline="0" noProof="0" dirty="0">
                <a:ln>
                  <a:noFill/>
                </a:ln>
                <a:solidFill>
                  <a:srgbClr val="242424"/>
                </a:solidFill>
                <a:effectLst/>
                <a:uLnTx/>
                <a:uFillTx/>
                <a:latin typeface="Segoe UI" panose="020B0502040204020203" pitchFamily="34" charset="0"/>
                <a:ea typeface="+mn-ea"/>
                <a:cs typeface="+mn-cs"/>
              </a:rPr>
              <a:t>*</a:t>
            </a:r>
            <a:r>
              <a:rPr kumimoji="0" lang="en-US" sz="1200" b="1" i="0" u="none" strike="noStrike" kern="1200" cap="none" spc="0" normalizeH="0" baseline="0" noProof="0" dirty="0">
                <a:ln>
                  <a:noFill/>
                </a:ln>
                <a:solidFill>
                  <a:srgbClr val="242424"/>
                </a:solidFill>
                <a:effectLst/>
                <a:uLnTx/>
                <a:uFillTx/>
                <a:latin typeface="Segoe UI" panose="020B0502040204020203" pitchFamily="34" charset="0"/>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w="3175">
                  <a:noFill/>
                </a:ln>
                <a:solidFill>
                  <a:prstClr val="black"/>
                </a:solidFill>
                <a:effectLst/>
                <a:uLnTx/>
                <a:uFillTx/>
                <a:latin typeface="Segoe UI Semilight"/>
                <a:ea typeface="+mn-ea"/>
                <a:cs typeface="Segoe UI Semilight" panose="020B0402040204020203" pitchFamily="34" charset="0"/>
              </a:rPr>
              <a:t>13in i5/16/256</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w="3175">
                  <a:noFill/>
                </a:ln>
                <a:solidFill>
                  <a:prstClr val="black"/>
                </a:solidFill>
                <a:effectLst/>
                <a:uLnTx/>
                <a:uFillTx/>
                <a:latin typeface="Segoe UI Semilight"/>
                <a:ea typeface="+mn-ea"/>
                <a:cs typeface="Segoe UI Semilight" panose="020B0402040204020203" pitchFamily="34" charset="0"/>
              </a:rPr>
              <a:t>13in i7/16/256</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w="3175">
                  <a:noFill/>
                </a:ln>
                <a:solidFill>
                  <a:prstClr val="black"/>
                </a:solidFill>
                <a:effectLst/>
                <a:uLnTx/>
                <a:uFillTx/>
                <a:latin typeface="Segoe UI Semilight"/>
                <a:ea typeface="+mn-ea"/>
                <a:cs typeface="Segoe UI Semilight" panose="020B0402040204020203" pitchFamily="34" charset="0"/>
              </a:rPr>
              <a:t>13in i7/16/512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w="3175">
                  <a:noFill/>
                </a:ln>
                <a:solidFill>
                  <a:prstClr val="black"/>
                </a:solidFill>
                <a:effectLst/>
                <a:uLnTx/>
                <a:uFillTx/>
                <a:latin typeface="Segoe UI Semilight"/>
                <a:ea typeface="+mn-ea"/>
                <a:cs typeface="Segoe UI Semilight" panose="020B0402040204020203" pitchFamily="34" charset="0"/>
              </a:rPr>
              <a:t>15in i7/16/256</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n w="3175">
                  <a:noFill/>
                </a:ln>
                <a:solidFill>
                  <a:prstClr val="black"/>
                </a:solidFill>
                <a:latin typeface="Segoe UI Semilight"/>
                <a:cs typeface="Segoe UI Semilight" panose="020B0402040204020203" pitchFamily="34" charset="0"/>
              </a:rPr>
              <a:t>15in i7/16/512</a:t>
            </a:r>
            <a:endParaRPr kumimoji="0" lang="en-US" sz="1200" b="0" i="0" u="none" strike="noStrike" kern="1200" cap="none" spc="0" normalizeH="0" baseline="0" noProof="0" dirty="0">
              <a:ln w="3175">
                <a:noFill/>
              </a:ln>
              <a:solidFill>
                <a:prstClr val="black"/>
              </a:solidFill>
              <a:effectLst/>
              <a:uLnTx/>
              <a:uFillTx/>
              <a:latin typeface="Segoe UI Semilight"/>
              <a:ea typeface="+mn-ea"/>
              <a:cs typeface="Segoe UI Semilight" panose="020B04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42424"/>
                </a:solidFill>
                <a:effectLst/>
                <a:uLnTx/>
                <a:uFillTx/>
                <a:latin typeface="Segoe UI" panose="020B0502040204020203" pitchFamily="34" charset="0"/>
                <a:ea typeface="+mn-ea"/>
                <a:cs typeface="+mn-cs"/>
              </a:rPr>
              <a:t>Color(s)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w="3175">
                  <a:noFill/>
                </a:ln>
                <a:solidFill>
                  <a:srgbClr val="242424"/>
                </a:solidFill>
                <a:effectLst/>
                <a:uLnTx/>
                <a:uFillTx/>
                <a:latin typeface="Segoe UI" panose="020B0502040204020203" pitchFamily="34" charset="0"/>
                <a:ea typeface="Segoe UI" panose="020B0502040204020203" pitchFamily="34" charset="0"/>
                <a:cs typeface="Segoe UI Semilight" panose="020B0402040204020203" pitchFamily="34" charset="0"/>
              </a:rPr>
              <a:t>Black (metal)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w="3175">
                  <a:noFill/>
                </a:ln>
                <a:solidFill>
                  <a:srgbClr val="242424"/>
                </a:solidFill>
                <a:effectLst/>
                <a:uLnTx/>
                <a:uFillTx/>
                <a:latin typeface="Segoe UI" panose="020B0502040204020203" pitchFamily="34" charset="0"/>
                <a:ea typeface="Segoe UI" panose="020B0502040204020203" pitchFamily="34" charset="0"/>
                <a:cs typeface="Segoe UI Semilight" panose="020B0402040204020203" pitchFamily="34" charset="0"/>
              </a:rPr>
              <a:t>Operating System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n w="3175">
                  <a:noFill/>
                </a:ln>
                <a:solidFill>
                  <a:srgbClr val="242424"/>
                </a:solidFill>
                <a:latin typeface="Segoe UI" panose="020B0502040204020203" pitchFamily="34" charset="0"/>
                <a:ea typeface="Segoe UI" panose="020B0502040204020203" pitchFamily="34" charset="0"/>
                <a:cs typeface="Segoe UI Semilight" panose="020B0402040204020203" pitchFamily="34" charset="0"/>
              </a:rPr>
              <a:t>OS Choice - To be confirmed by local Surface area leads</a:t>
            </a:r>
            <a:endParaRPr kumimoji="0" lang="en-US" sz="1200" b="0" i="0" u="none" strike="noStrike" kern="1200" cap="none" spc="0" normalizeH="0" baseline="0" noProof="0" dirty="0">
              <a:ln w="3175">
                <a:noFill/>
              </a:ln>
              <a:solidFill>
                <a:srgbClr val="242424"/>
              </a:solidFill>
              <a:effectLst/>
              <a:uLnTx/>
              <a:uFillTx/>
              <a:latin typeface="Segoe UI" panose="020B0502040204020203" pitchFamily="34" charset="0"/>
              <a:ea typeface="Segoe UI" panose="020B0502040204020203" pitchFamily="34" charset="0"/>
              <a:cs typeface="Segoe UI Semilight" panose="020B0402040204020203" pitchFamily="34" charset="0"/>
            </a:endParaRPr>
          </a:p>
        </p:txBody>
      </p:sp>
      <p:pic>
        <p:nvPicPr>
          <p:cNvPr id="3" name="Picture 2" descr="A picture containing text, indoor, computer, electronics&#10;&#10;Description automatically generated">
            <a:extLst>
              <a:ext uri="{FF2B5EF4-FFF2-40B4-BE49-F238E27FC236}">
                <a16:creationId xmlns:a16="http://schemas.microsoft.com/office/drawing/2014/main" id="{741DC60E-9B6B-B236-4D8A-AB5565AD37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3556" y="2499448"/>
            <a:ext cx="2097430" cy="1466987"/>
          </a:xfrm>
          <a:prstGeom prst="rect">
            <a:avLst/>
          </a:prstGeom>
        </p:spPr>
      </p:pic>
      <p:pic>
        <p:nvPicPr>
          <p:cNvPr id="9" name="Picture 8" descr="A picture containing text, indoor, electronics, computer&#10;&#10;Description automatically generated">
            <a:extLst>
              <a:ext uri="{FF2B5EF4-FFF2-40B4-BE49-F238E27FC236}">
                <a16:creationId xmlns:a16="http://schemas.microsoft.com/office/drawing/2014/main" id="{0FABC677-3410-CBDC-C5F2-3BA767C63D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0149" y="2548792"/>
            <a:ext cx="2432529" cy="1368297"/>
          </a:xfrm>
          <a:prstGeom prst="rect">
            <a:avLst/>
          </a:prstGeom>
        </p:spPr>
      </p:pic>
      <p:sp>
        <p:nvSpPr>
          <p:cNvPr id="8" name="Footer Placeholder 7">
            <a:extLst>
              <a:ext uri="{FF2B5EF4-FFF2-40B4-BE49-F238E27FC236}">
                <a16:creationId xmlns:a16="http://schemas.microsoft.com/office/drawing/2014/main" id="{8D0C1ABE-A43B-6710-2FFA-0134A5241B7B}"/>
              </a:ext>
            </a:extLst>
          </p:cNvPr>
          <p:cNvSpPr>
            <a:spLocks noGrp="1"/>
          </p:cNvSpPr>
          <p:nvPr>
            <p:ph type="ftr" sz="quarter" idx="11"/>
          </p:nvPr>
        </p:nvSpPr>
        <p:spPr/>
        <p:txBody>
          <a:bodyPr/>
          <a:lstStyle/>
          <a:p>
            <a:r>
              <a:rPr lang="en-US" dirty="0"/>
              <a:t>Microsoft-Partner Confidential Information</a:t>
            </a:r>
          </a:p>
        </p:txBody>
      </p:sp>
      <p:sp>
        <p:nvSpPr>
          <p:cNvPr id="11" name="TextBox 10">
            <a:extLst>
              <a:ext uri="{FF2B5EF4-FFF2-40B4-BE49-F238E27FC236}">
                <a16:creationId xmlns:a16="http://schemas.microsoft.com/office/drawing/2014/main" id="{B8115BB4-E81F-AEB9-CAC4-D1B2998F8231}"/>
              </a:ext>
            </a:extLst>
          </p:cNvPr>
          <p:cNvSpPr txBox="1"/>
          <p:nvPr/>
        </p:nvSpPr>
        <p:spPr>
          <a:xfrm>
            <a:off x="1141823" y="5792150"/>
            <a:ext cx="2589667" cy="246221"/>
          </a:xfrm>
          <a:prstGeom prst="rect">
            <a:avLst/>
          </a:prstGeom>
          <a:noFill/>
        </p:spPr>
        <p:txBody>
          <a:bodyPr wrap="square" rtlCol="0">
            <a:spAutoFit/>
          </a:bodyPr>
          <a:lstStyle/>
          <a:p>
            <a:r>
              <a:rPr lang="en-US" sz="1000" dirty="0"/>
              <a:t>*Does not include demo, BSKU, Bulk or EDU</a:t>
            </a:r>
          </a:p>
        </p:txBody>
      </p:sp>
    </p:spTree>
    <p:extLst>
      <p:ext uri="{BB962C8B-B14F-4D97-AF65-F5344CB8AC3E}">
        <p14:creationId xmlns:p14="http://schemas.microsoft.com/office/powerpoint/2010/main" val="41351341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18CD825-8A6A-CCB7-8D49-1EEE8EF7D107}"/>
              </a:ext>
            </a:extLst>
          </p:cNvPr>
          <p:cNvSpPr txBox="1">
            <a:spLocks/>
          </p:cNvSpPr>
          <p:nvPr/>
        </p:nvSpPr>
        <p:spPr>
          <a:xfrm>
            <a:off x="2400022" y="386552"/>
            <a:ext cx="7391955" cy="430887"/>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200" b="0" kern="1200" cap="none" spc="0" baseline="0">
                <a:ln w="3175">
                  <a:noFill/>
                </a:ln>
                <a:solidFill>
                  <a:srgbClr val="505050"/>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w="3175">
                  <a:noFill/>
                </a:ln>
                <a:solidFill>
                  <a:srgbClr val="737373"/>
                </a:solidFill>
                <a:effectLst/>
                <a:uLnTx/>
                <a:uFillTx/>
                <a:latin typeface="Segoe UI Semibold"/>
                <a:ea typeface="+mn-ea"/>
                <a:cs typeface="Segoe UI" pitchFamily="34" charset="0"/>
              </a:rPr>
              <a:t>Benefits of Positioning Performance SKU’s </a:t>
            </a:r>
            <a:endParaRPr kumimoji="0" lang="en-US" sz="3200" b="0" i="0" u="none" strike="noStrike" kern="1200" cap="none" spc="0" normalizeH="0" baseline="0" noProof="0" dirty="0">
              <a:ln w="3175">
                <a:noFill/>
              </a:ln>
              <a:solidFill>
                <a:srgbClr val="0070C0"/>
              </a:solidFill>
              <a:effectLst/>
              <a:uLnTx/>
              <a:uFillTx/>
              <a:latin typeface="Segoe UI Semibold"/>
              <a:ea typeface="+mn-ea"/>
              <a:cs typeface="Segoe UI" pitchFamily="34" charset="0"/>
            </a:endParaRPr>
          </a:p>
        </p:txBody>
      </p:sp>
      <p:sp>
        <p:nvSpPr>
          <p:cNvPr id="5" name="TextBox 4">
            <a:extLst>
              <a:ext uri="{FF2B5EF4-FFF2-40B4-BE49-F238E27FC236}">
                <a16:creationId xmlns:a16="http://schemas.microsoft.com/office/drawing/2014/main" id="{06BB39E7-D8A3-4D15-276F-51A4E68B1215}"/>
              </a:ext>
            </a:extLst>
          </p:cNvPr>
          <p:cNvSpPr txBox="1"/>
          <p:nvPr/>
        </p:nvSpPr>
        <p:spPr>
          <a:xfrm>
            <a:off x="1115383" y="2197979"/>
            <a:ext cx="4467270" cy="3103844"/>
          </a:xfrm>
          <a:prstGeom prst="rect">
            <a:avLst/>
          </a:prstGeom>
          <a:solidFill>
            <a:srgbClr val="EEEEEE"/>
          </a:solidFill>
          <a:ln w="9525">
            <a:noFill/>
          </a:ln>
          <a:effectLst>
            <a:outerShdw blurRad="50800" dist="38100" dir="5400000" algn="t" rotWithShape="0">
              <a:prstClr val="black">
                <a:alpha val="40000"/>
              </a:prstClr>
            </a:outerShdw>
          </a:effectLst>
        </p:spPr>
        <p:txBody>
          <a:bodyPr wrap="square" lIns="0" tIns="0" rIns="0" bIns="0" rtlCol="0" anchor="t">
            <a:noAutofit/>
          </a:bodyPr>
          <a:lstStyle/>
          <a:p>
            <a:pPr algn="ctr" defTabSz="914367">
              <a:defRPr/>
            </a:pPr>
            <a:r>
              <a:rPr lang="en-US" sz="2400">
                <a:solidFill>
                  <a:srgbClr val="000000">
                    <a:lumMod val="75000"/>
                    <a:lumOff val="25000"/>
                  </a:srgbClr>
                </a:solidFill>
                <a:latin typeface="Segoe UI Semibold"/>
              </a:rPr>
              <a:t>Customers</a:t>
            </a:r>
            <a:endParaRPr lang="en-US" sz="2400" b="1">
              <a:solidFill>
                <a:srgbClr val="FFFFFF"/>
              </a:solidFill>
              <a:latin typeface="Segoe UI"/>
              <a:cs typeface="Segoe UI"/>
            </a:endParaRPr>
          </a:p>
        </p:txBody>
      </p:sp>
      <p:sp>
        <p:nvSpPr>
          <p:cNvPr id="6" name="TextBox 5">
            <a:extLst>
              <a:ext uri="{FF2B5EF4-FFF2-40B4-BE49-F238E27FC236}">
                <a16:creationId xmlns:a16="http://schemas.microsoft.com/office/drawing/2014/main" id="{F949732D-B915-303B-8566-C240F02B6B28}"/>
              </a:ext>
            </a:extLst>
          </p:cNvPr>
          <p:cNvSpPr txBox="1"/>
          <p:nvPr/>
        </p:nvSpPr>
        <p:spPr>
          <a:xfrm>
            <a:off x="1115383" y="3749901"/>
            <a:ext cx="4467270" cy="954107"/>
          </a:xfrm>
          <a:prstGeom prst="rect">
            <a:avLst/>
          </a:prstGeom>
          <a:noFill/>
        </p:spPr>
        <p:txBody>
          <a:bodyPr wrap="square" rtlCol="0">
            <a:spAutoFit/>
          </a:bodyPr>
          <a:lstStyle/>
          <a:p>
            <a:pPr marL="285750" indent="-285750">
              <a:buFont typeface="Arial" panose="020B0604020202020204" pitchFamily="34" charset="0"/>
              <a:buChar char="•"/>
              <a:defRPr/>
            </a:pPr>
            <a:r>
              <a:rPr lang="en-US" sz="1400" b="1" dirty="0">
                <a:solidFill>
                  <a:srgbClr val="000000"/>
                </a:solidFill>
                <a:latin typeface="Segoe UI"/>
              </a:rPr>
              <a:t>Premium 16GB devices built for hybrid work to optimize performance and productivity</a:t>
            </a:r>
          </a:p>
          <a:p>
            <a:pPr marL="285750" indent="-285750">
              <a:buFont typeface="Arial" panose="020B0604020202020204" pitchFamily="34" charset="0"/>
              <a:buChar char="•"/>
              <a:defRPr/>
            </a:pPr>
            <a:r>
              <a:rPr lang="en-US" sz="1400" b="1" dirty="0">
                <a:solidFill>
                  <a:srgbClr val="000000"/>
                </a:solidFill>
                <a:latin typeface="Segoe UI"/>
              </a:rPr>
              <a:t>In-Stock SKU’s – pre-positioned for supply with targeted 2-week order to ship lead time</a:t>
            </a:r>
          </a:p>
        </p:txBody>
      </p:sp>
      <p:pic>
        <p:nvPicPr>
          <p:cNvPr id="7" name="Picture 19" descr="Meeting outline">
            <a:extLst>
              <a:ext uri="{FF2B5EF4-FFF2-40B4-BE49-F238E27FC236}">
                <a16:creationId xmlns:a16="http://schemas.microsoft.com/office/drawing/2014/main" id="{B273C435-A823-72BF-377B-898EA212DD2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2916948" y="2451881"/>
            <a:ext cx="864139" cy="881467"/>
          </a:xfrm>
          <a:prstGeom prst="rect">
            <a:avLst/>
          </a:prstGeom>
        </p:spPr>
      </p:pic>
      <p:sp>
        <p:nvSpPr>
          <p:cNvPr id="9" name="TextBox 8">
            <a:extLst>
              <a:ext uri="{FF2B5EF4-FFF2-40B4-BE49-F238E27FC236}">
                <a16:creationId xmlns:a16="http://schemas.microsoft.com/office/drawing/2014/main" id="{195FF700-B823-AF38-368C-24F85BD80476}"/>
              </a:ext>
            </a:extLst>
          </p:cNvPr>
          <p:cNvSpPr txBox="1"/>
          <p:nvPr/>
        </p:nvSpPr>
        <p:spPr>
          <a:xfrm>
            <a:off x="6609348" y="2207137"/>
            <a:ext cx="4467270" cy="3094686"/>
          </a:xfrm>
          <a:prstGeom prst="rect">
            <a:avLst/>
          </a:prstGeom>
          <a:solidFill>
            <a:srgbClr val="EEEEEE"/>
          </a:solidFill>
          <a:ln w="9525">
            <a:noFill/>
          </a:ln>
          <a:effectLst>
            <a:outerShdw blurRad="50800" dist="38100" dir="5400000" algn="t" rotWithShape="0">
              <a:prstClr val="black">
                <a:alpha val="40000"/>
              </a:prstClr>
            </a:outerShdw>
          </a:effectLst>
        </p:spPr>
        <p:txBody>
          <a:bodyPr wrap="square" lIns="0" tIns="0" rIns="0" bIns="0" rtlCol="0" anchor="t">
            <a:noAutofit/>
          </a:bodyPr>
          <a:lstStyle/>
          <a:p>
            <a:pPr algn="ctr" defTabSz="914367">
              <a:defRPr/>
            </a:pPr>
            <a:r>
              <a:rPr lang="en-US" sz="2400" b="1">
                <a:solidFill>
                  <a:srgbClr val="000000">
                    <a:lumMod val="75000"/>
                    <a:lumOff val="25000"/>
                  </a:srgbClr>
                </a:solidFill>
                <a:latin typeface="Segoe UI Semibold"/>
                <a:cs typeface="Segoe UI"/>
              </a:rPr>
              <a:t>Partners </a:t>
            </a:r>
            <a:endParaRPr lang="en-US" sz="2400" b="1">
              <a:solidFill>
                <a:srgbClr val="FFFFFF"/>
              </a:solidFill>
              <a:latin typeface="Segoe UI"/>
              <a:cs typeface="Segoe UI"/>
            </a:endParaRPr>
          </a:p>
        </p:txBody>
      </p:sp>
      <p:sp>
        <p:nvSpPr>
          <p:cNvPr id="10" name="TextBox 9">
            <a:extLst>
              <a:ext uri="{FF2B5EF4-FFF2-40B4-BE49-F238E27FC236}">
                <a16:creationId xmlns:a16="http://schemas.microsoft.com/office/drawing/2014/main" id="{B94F8F82-A5FA-26C4-68FF-6317C3732BFA}"/>
              </a:ext>
            </a:extLst>
          </p:cNvPr>
          <p:cNvSpPr txBox="1"/>
          <p:nvPr/>
        </p:nvSpPr>
        <p:spPr>
          <a:xfrm>
            <a:off x="6609348" y="3689330"/>
            <a:ext cx="4557415" cy="1900520"/>
          </a:xfrm>
          <a:prstGeom prst="rect">
            <a:avLst/>
          </a:prstGeom>
          <a:noFill/>
        </p:spPr>
        <p:txBody>
          <a:bodyPr wrap="square" lIns="91440" tIns="45720" rIns="91440" bIns="45720" rtlCol="0" anchor="t">
            <a:spAutoFit/>
          </a:bodyPr>
          <a:lstStyle/>
          <a:p>
            <a:pPr marL="285750" indent="-285750" defTabSz="914367">
              <a:spcBef>
                <a:spcPts val="300"/>
              </a:spcBef>
              <a:buFont typeface="Arial" panose="020B0604020202020204" pitchFamily="34" charset="0"/>
              <a:buChar char="•"/>
              <a:defRPr/>
            </a:pPr>
            <a:r>
              <a:rPr lang="en-US" sz="1400" b="1" dirty="0">
                <a:solidFill>
                  <a:srgbClr val="000000"/>
                </a:solidFill>
                <a:latin typeface="Segoe UI"/>
              </a:rPr>
              <a:t>Top selling devices with the highest profitability</a:t>
            </a:r>
          </a:p>
          <a:p>
            <a:pPr marL="285750" indent="-285750" defTabSz="914367">
              <a:spcBef>
                <a:spcPts val="300"/>
              </a:spcBef>
              <a:buFont typeface="Arial" panose="020B0604020202020204" pitchFamily="34" charset="0"/>
              <a:buChar char="•"/>
              <a:defRPr/>
            </a:pPr>
            <a:r>
              <a:rPr lang="en-US" sz="1400" b="1" dirty="0">
                <a:solidFill>
                  <a:srgbClr val="000000"/>
                </a:solidFill>
                <a:latin typeface="Segoe UI"/>
              </a:rPr>
              <a:t>All Performance SKU’s are eligible for AGI Performance Booster </a:t>
            </a:r>
            <a:r>
              <a:rPr lang="en-US" sz="1000" b="1" dirty="0">
                <a:solidFill>
                  <a:srgbClr val="000000"/>
                </a:solidFill>
                <a:latin typeface="Segoe UI"/>
              </a:rPr>
              <a:t>(effective 1/1/2023 to 6/30/2023)</a:t>
            </a:r>
          </a:p>
          <a:p>
            <a:pPr marL="285750" indent="-285750" defTabSz="914367">
              <a:spcBef>
                <a:spcPts val="300"/>
              </a:spcBef>
              <a:buFont typeface="Arial" panose="020B0604020202020204" pitchFamily="34" charset="0"/>
              <a:buChar char="•"/>
              <a:defRPr/>
            </a:pPr>
            <a:r>
              <a:rPr lang="en-US" sz="1400" b="1" dirty="0">
                <a:solidFill>
                  <a:srgbClr val="000000"/>
                </a:solidFill>
                <a:latin typeface="Segoe UI"/>
              </a:rPr>
              <a:t>Performance SKU’s are eligible for Bid Grid Booster, except i5 configurations </a:t>
            </a:r>
            <a:r>
              <a:rPr lang="en-US" sz="1000" b="1" dirty="0">
                <a:solidFill>
                  <a:srgbClr val="000000"/>
                </a:solidFill>
                <a:latin typeface="Segoe UI"/>
              </a:rPr>
              <a:t>(effective 2/3/2023 to 6/30/2023) </a:t>
            </a:r>
          </a:p>
          <a:p>
            <a:pPr marL="285750" indent="-285750" defTabSz="914367">
              <a:spcBef>
                <a:spcPts val="300"/>
              </a:spcBef>
              <a:buFont typeface="Arial" panose="020B0604020202020204" pitchFamily="34" charset="0"/>
              <a:buChar char="•"/>
              <a:defRPr/>
            </a:pPr>
            <a:endParaRPr lang="en-US" sz="1400" b="1" dirty="0">
              <a:solidFill>
                <a:srgbClr val="000000"/>
              </a:solidFill>
              <a:latin typeface="Segoe UI"/>
            </a:endParaRPr>
          </a:p>
          <a:p>
            <a:pPr lvl="1" defTabSz="914367">
              <a:defRPr/>
            </a:pPr>
            <a:endParaRPr lang="en-US" sz="1200" dirty="0">
              <a:solidFill>
                <a:srgbClr val="000000"/>
              </a:solidFill>
              <a:latin typeface="Segoe UI"/>
              <a:cs typeface="Segoe UI"/>
            </a:endParaRPr>
          </a:p>
        </p:txBody>
      </p:sp>
      <p:sp>
        <p:nvSpPr>
          <p:cNvPr id="12" name="TextBox 11">
            <a:extLst>
              <a:ext uri="{FF2B5EF4-FFF2-40B4-BE49-F238E27FC236}">
                <a16:creationId xmlns:a16="http://schemas.microsoft.com/office/drawing/2014/main" id="{7C81611C-A6E0-BEB8-8445-1715324B910C}"/>
              </a:ext>
            </a:extLst>
          </p:cNvPr>
          <p:cNvSpPr txBox="1"/>
          <p:nvPr/>
        </p:nvSpPr>
        <p:spPr>
          <a:xfrm>
            <a:off x="1115383" y="1241159"/>
            <a:ext cx="9961234" cy="369332"/>
          </a:xfrm>
          <a:prstGeom prst="rect">
            <a:avLst/>
          </a:prstGeom>
          <a:noFill/>
        </p:spPr>
        <p:txBody>
          <a:bodyPr wrap="square">
            <a:spAutoFit/>
          </a:bodyPr>
          <a:lstStyle/>
          <a:p>
            <a:pPr algn="ctr">
              <a:lnSpc>
                <a:spcPct val="90000"/>
              </a:lnSpc>
              <a:spcAft>
                <a:spcPts val="600"/>
              </a:spcAft>
              <a:defRPr/>
            </a:pPr>
            <a:r>
              <a:rPr lang="en-US" sz="2000" b="1" dirty="0">
                <a:gradFill>
                  <a:gsLst>
                    <a:gs pos="2917">
                      <a:srgbClr val="2F2F2F"/>
                    </a:gs>
                    <a:gs pos="30000">
                      <a:srgbClr val="2F2F2F"/>
                    </a:gs>
                  </a:gsLst>
                  <a:lin ang="5400000" scaled="0"/>
                </a:gradFill>
                <a:latin typeface="Segoe UI"/>
              </a:rPr>
              <a:t>Drive velocity on select Laptop 5 and Pro 9 Devices:</a:t>
            </a:r>
          </a:p>
        </p:txBody>
      </p:sp>
      <p:pic>
        <p:nvPicPr>
          <p:cNvPr id="13" name="Graphic 12" descr="Handshake with solid fill">
            <a:extLst>
              <a:ext uri="{FF2B5EF4-FFF2-40B4-BE49-F238E27FC236}">
                <a16:creationId xmlns:a16="http://schemas.microsoft.com/office/drawing/2014/main" id="{49E60417-3B2E-D186-3526-3E47268FA37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73367" y="2339721"/>
            <a:ext cx="931869" cy="1131856"/>
          </a:xfrm>
          <a:prstGeom prst="rect">
            <a:avLst/>
          </a:prstGeom>
        </p:spPr>
      </p:pic>
      <p:pic>
        <p:nvPicPr>
          <p:cNvPr id="2" name="object 3">
            <a:extLst>
              <a:ext uri="{FF2B5EF4-FFF2-40B4-BE49-F238E27FC236}">
                <a16:creationId xmlns:a16="http://schemas.microsoft.com/office/drawing/2014/main" id="{D2CC2288-1612-DA21-C5DC-1E71FCC6E7E5}"/>
              </a:ext>
            </a:extLst>
          </p:cNvPr>
          <p:cNvPicPr/>
          <p:nvPr/>
        </p:nvPicPr>
        <p:blipFill>
          <a:blip r:embed="rId6" cstate="print"/>
          <a:stretch>
            <a:fillRect/>
          </a:stretch>
        </p:blipFill>
        <p:spPr>
          <a:xfrm>
            <a:off x="334771" y="215550"/>
            <a:ext cx="1641811" cy="601889"/>
          </a:xfrm>
          <a:prstGeom prst="rect">
            <a:avLst/>
          </a:prstGeom>
        </p:spPr>
      </p:pic>
      <p:sp>
        <p:nvSpPr>
          <p:cNvPr id="3" name="Footer Placeholder 2">
            <a:extLst>
              <a:ext uri="{FF2B5EF4-FFF2-40B4-BE49-F238E27FC236}">
                <a16:creationId xmlns:a16="http://schemas.microsoft.com/office/drawing/2014/main" id="{AD8462F4-E4AC-B091-7A93-1E6E0DD8418F}"/>
              </a:ext>
            </a:extLst>
          </p:cNvPr>
          <p:cNvSpPr>
            <a:spLocks noGrp="1"/>
          </p:cNvSpPr>
          <p:nvPr>
            <p:ph type="ftr" sz="quarter" idx="11"/>
          </p:nvPr>
        </p:nvSpPr>
        <p:spPr/>
        <p:txBody>
          <a:bodyPr/>
          <a:lstStyle/>
          <a:p>
            <a:r>
              <a:rPr lang="en-US" dirty="0"/>
              <a:t>Microsoft-Partner Confidential Information</a:t>
            </a:r>
          </a:p>
        </p:txBody>
      </p:sp>
    </p:spTree>
    <p:extLst>
      <p:ext uri="{BB962C8B-B14F-4D97-AF65-F5344CB8AC3E}">
        <p14:creationId xmlns:p14="http://schemas.microsoft.com/office/powerpoint/2010/main" val="34056400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3">
            <a:extLst>
              <a:ext uri="{FF2B5EF4-FFF2-40B4-BE49-F238E27FC236}">
                <a16:creationId xmlns:a16="http://schemas.microsoft.com/office/drawing/2014/main" id="{D2CC2288-1612-DA21-C5DC-1E71FCC6E7E5}"/>
              </a:ext>
            </a:extLst>
          </p:cNvPr>
          <p:cNvPicPr/>
          <p:nvPr/>
        </p:nvPicPr>
        <p:blipFill>
          <a:blip r:embed="rId2" cstate="print"/>
          <a:stretch>
            <a:fillRect/>
          </a:stretch>
        </p:blipFill>
        <p:spPr>
          <a:xfrm>
            <a:off x="334771" y="215550"/>
            <a:ext cx="1641811" cy="601889"/>
          </a:xfrm>
          <a:prstGeom prst="rect">
            <a:avLst/>
          </a:prstGeom>
        </p:spPr>
      </p:pic>
      <p:sp>
        <p:nvSpPr>
          <p:cNvPr id="3" name="Footer Placeholder 2">
            <a:extLst>
              <a:ext uri="{FF2B5EF4-FFF2-40B4-BE49-F238E27FC236}">
                <a16:creationId xmlns:a16="http://schemas.microsoft.com/office/drawing/2014/main" id="{AD8462F4-E4AC-B091-7A93-1E6E0DD8418F}"/>
              </a:ext>
            </a:extLst>
          </p:cNvPr>
          <p:cNvSpPr>
            <a:spLocks noGrp="1"/>
          </p:cNvSpPr>
          <p:nvPr>
            <p:ph type="ftr" sz="quarter" idx="11"/>
          </p:nvPr>
        </p:nvSpPr>
        <p:spPr/>
        <p:txBody>
          <a:bodyPr/>
          <a:lstStyle/>
          <a:p>
            <a:r>
              <a:rPr lang="en-US" dirty="0"/>
              <a:t>Microsoft-Partner Confidential Information</a:t>
            </a:r>
          </a:p>
        </p:txBody>
      </p:sp>
      <p:graphicFrame>
        <p:nvGraphicFramePr>
          <p:cNvPr id="8" name="Table 15">
            <a:extLst>
              <a:ext uri="{FF2B5EF4-FFF2-40B4-BE49-F238E27FC236}">
                <a16:creationId xmlns:a16="http://schemas.microsoft.com/office/drawing/2014/main" id="{CB96FEEB-7025-F989-F3F2-D78E35CFFF76}"/>
              </a:ext>
            </a:extLst>
          </p:cNvPr>
          <p:cNvGraphicFramePr>
            <a:graphicFrameLocks noGrp="1"/>
          </p:cNvGraphicFramePr>
          <p:nvPr>
            <p:extLst>
              <p:ext uri="{D42A27DB-BD31-4B8C-83A1-F6EECF244321}">
                <p14:modId xmlns:p14="http://schemas.microsoft.com/office/powerpoint/2010/main" val="3401479529"/>
              </p:ext>
            </p:extLst>
          </p:nvPr>
        </p:nvGraphicFramePr>
        <p:xfrm>
          <a:off x="923636" y="1489165"/>
          <a:ext cx="10165734" cy="4240320"/>
        </p:xfrm>
        <a:graphic>
          <a:graphicData uri="http://schemas.openxmlformats.org/drawingml/2006/table">
            <a:tbl>
              <a:tblPr firstRow="1" bandRow="1">
                <a:tableStyleId>{5C22544A-7EE6-4342-B048-85BDC9FD1C3A}</a:tableStyleId>
              </a:tblPr>
              <a:tblGrid>
                <a:gridCol w="5082867">
                  <a:extLst>
                    <a:ext uri="{9D8B030D-6E8A-4147-A177-3AD203B41FA5}">
                      <a16:colId xmlns:a16="http://schemas.microsoft.com/office/drawing/2014/main" val="2838435675"/>
                    </a:ext>
                  </a:extLst>
                </a:gridCol>
                <a:gridCol w="5082867">
                  <a:extLst>
                    <a:ext uri="{9D8B030D-6E8A-4147-A177-3AD203B41FA5}">
                      <a16:colId xmlns:a16="http://schemas.microsoft.com/office/drawing/2014/main" val="1739478831"/>
                    </a:ext>
                  </a:extLst>
                </a:gridCol>
              </a:tblGrid>
              <a:tr h="424029">
                <a:tc>
                  <a:txBody>
                    <a:bodyPr/>
                    <a:lstStyle/>
                    <a:p>
                      <a:pPr algn="l"/>
                      <a:r>
                        <a:rPr lang="en-US" dirty="0"/>
                        <a:t>FY23 H1</a:t>
                      </a:r>
                    </a:p>
                  </a:txBody>
                  <a:tcPr/>
                </a:tc>
                <a:tc>
                  <a:txBody>
                    <a:bodyPr/>
                    <a:lstStyle/>
                    <a:p>
                      <a:pPr algn="l"/>
                      <a:r>
                        <a:rPr lang="en-US" dirty="0"/>
                        <a:t>FY23 H2</a:t>
                      </a:r>
                    </a:p>
                  </a:txBody>
                  <a:tcPr/>
                </a:tc>
                <a:extLst>
                  <a:ext uri="{0D108BD9-81ED-4DB2-BD59-A6C34878D82A}">
                    <a16:rowId xmlns:a16="http://schemas.microsoft.com/office/drawing/2014/main" val="3805024368"/>
                  </a:ext>
                </a:extLst>
              </a:tr>
              <a:tr h="742052">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dirty="0">
                          <a:solidFill>
                            <a:srgbClr val="505050"/>
                          </a:solidFill>
                          <a:latin typeface="Segoe UI" panose="020B0502040204020203" pitchFamily="34" charset="0"/>
                          <a:cs typeface="Segoe UI" panose="020B0502040204020203" pitchFamily="34" charset="0"/>
                        </a:rPr>
                        <a:t>Surface Hero SKU’s</a:t>
                      </a:r>
                    </a:p>
                  </a:txBody>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dirty="0">
                          <a:solidFill>
                            <a:srgbClr val="505050"/>
                          </a:solidFill>
                          <a:latin typeface="Segoe UI" panose="020B0502040204020203" pitchFamily="34" charset="0"/>
                          <a:cs typeface="Segoe UI" panose="020B0502040204020203" pitchFamily="34" charset="0"/>
                        </a:rPr>
                        <a:t>Surface Commercial Performance SKU’s</a:t>
                      </a:r>
                    </a:p>
                  </a:txBody>
                  <a:tcPr/>
                </a:tc>
                <a:extLst>
                  <a:ext uri="{0D108BD9-81ED-4DB2-BD59-A6C34878D82A}">
                    <a16:rowId xmlns:a16="http://schemas.microsoft.com/office/drawing/2014/main" val="2283317145"/>
                  </a:ext>
                </a:extLst>
              </a:tr>
              <a:tr h="742052">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dirty="0">
                          <a:solidFill>
                            <a:srgbClr val="505050"/>
                          </a:solidFill>
                          <a:latin typeface="Segoe UI" panose="020B0502040204020203" pitchFamily="34" charset="0"/>
                          <a:cs typeface="Segoe UI" panose="020B0502040204020203" pitchFamily="34" charset="0"/>
                        </a:rPr>
                        <a:t>6 Devices</a:t>
                      </a:r>
                    </a:p>
                  </a:txBody>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dirty="0">
                          <a:solidFill>
                            <a:srgbClr val="505050"/>
                          </a:solidFill>
                          <a:latin typeface="Segoe UI" panose="020B0502040204020203" pitchFamily="34" charset="0"/>
                          <a:cs typeface="Segoe UI" panose="020B0502040204020203" pitchFamily="34" charset="0"/>
                        </a:rPr>
                        <a:t>8 Devices - New - Pro 9 i7/16/512 and Laptop 5 15” i7/16/512 </a:t>
                      </a:r>
                    </a:p>
                  </a:txBody>
                  <a:tcPr/>
                </a:tc>
                <a:extLst>
                  <a:ext uri="{0D108BD9-81ED-4DB2-BD59-A6C34878D82A}">
                    <a16:rowId xmlns:a16="http://schemas.microsoft.com/office/drawing/2014/main" val="483605627"/>
                  </a:ext>
                </a:extLst>
              </a:tr>
              <a:tr h="842194">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dirty="0">
                          <a:solidFill>
                            <a:srgbClr val="505050"/>
                          </a:solidFill>
                          <a:latin typeface="Segoe UI" panose="020B0502040204020203" pitchFamily="34" charset="0"/>
                          <a:cs typeface="Segoe UI" panose="020B0502040204020203" pitchFamily="34" charset="0"/>
                        </a:rPr>
                        <a:t>BTS – with shortest lead times</a:t>
                      </a:r>
                    </a:p>
                  </a:txBody>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dirty="0">
                          <a:solidFill>
                            <a:srgbClr val="505050"/>
                          </a:solidFill>
                          <a:latin typeface="Segoe UI" panose="020B0502040204020203" pitchFamily="34" charset="0"/>
                          <a:cs typeface="Segoe UI" panose="020B0502040204020203" pitchFamily="34" charset="0"/>
                        </a:rPr>
                        <a:t>In-Stock – pre-positioned for supply with targeted 2-week order to ship lead time</a:t>
                      </a:r>
                    </a:p>
                  </a:txBody>
                  <a:tcPr/>
                </a:tc>
                <a:extLst>
                  <a:ext uri="{0D108BD9-81ED-4DB2-BD59-A6C34878D82A}">
                    <a16:rowId xmlns:a16="http://schemas.microsoft.com/office/drawing/2014/main" val="3573999429"/>
                  </a:ext>
                </a:extLst>
              </a:tr>
              <a:tr h="1060074">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dirty="0">
                          <a:solidFill>
                            <a:srgbClr val="505050"/>
                          </a:solidFill>
                          <a:latin typeface="Segoe UI" panose="020B0502040204020203" pitchFamily="34" charset="0"/>
                          <a:cs typeface="Segoe UI" panose="020B0502040204020203" pitchFamily="34" charset="0"/>
                        </a:rPr>
                        <a:t>OS - WIN10 and WIN11</a:t>
                      </a:r>
                    </a:p>
                  </a:txBody>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dirty="0">
                          <a:solidFill>
                            <a:srgbClr val="505050"/>
                          </a:solidFill>
                          <a:latin typeface="Segoe UI" panose="020B0502040204020203" pitchFamily="34" charset="0"/>
                          <a:cs typeface="Segoe UI" panose="020B0502040204020203" pitchFamily="34" charset="0"/>
                        </a:rPr>
                        <a:t>OS Choice – OS to be </a:t>
                      </a:r>
                      <a:r>
                        <a:rPr lang="en-US" dirty="0">
                          <a:solidFill>
                            <a:srgbClr val="505050"/>
                          </a:solidFill>
                        </a:rPr>
                        <a:t>determined by your local area leads – easier to manage for faster lead times</a:t>
                      </a:r>
                      <a:r>
                        <a:rPr lang="en-US" dirty="0">
                          <a:solidFill>
                            <a:srgbClr val="505050"/>
                          </a:solidFill>
                          <a:latin typeface="Segoe UI" panose="020B0502040204020203" pitchFamily="34" charset="0"/>
                          <a:cs typeface="Segoe UI" panose="020B0502040204020203" pitchFamily="34" charset="0"/>
                        </a:rPr>
                        <a:t> </a:t>
                      </a:r>
                    </a:p>
                  </a:txBody>
                  <a:tcPr/>
                </a:tc>
                <a:extLst>
                  <a:ext uri="{0D108BD9-81ED-4DB2-BD59-A6C34878D82A}">
                    <a16:rowId xmlns:a16="http://schemas.microsoft.com/office/drawing/2014/main" val="3252037125"/>
                  </a:ext>
                </a:extLst>
              </a:tr>
              <a:tr h="429919">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dirty="0">
                          <a:solidFill>
                            <a:srgbClr val="505050"/>
                          </a:solidFill>
                          <a:latin typeface="Segoe UI" panose="020B0502040204020203" pitchFamily="34" charset="0"/>
                          <a:cs typeface="Segoe UI" panose="020B0502040204020203" pitchFamily="34" charset="0"/>
                        </a:rPr>
                        <a:t>AGI Hero Booster</a:t>
                      </a:r>
                    </a:p>
                  </a:txBody>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dirty="0">
                          <a:solidFill>
                            <a:srgbClr val="505050"/>
                          </a:solidFill>
                          <a:latin typeface="Segoe UI" panose="020B0502040204020203" pitchFamily="34" charset="0"/>
                          <a:cs typeface="Segoe UI" panose="020B0502040204020203" pitchFamily="34" charset="0"/>
                        </a:rPr>
                        <a:t>AGI Performance Booster</a:t>
                      </a:r>
                    </a:p>
                  </a:txBody>
                  <a:tcPr/>
                </a:tc>
                <a:extLst>
                  <a:ext uri="{0D108BD9-81ED-4DB2-BD59-A6C34878D82A}">
                    <a16:rowId xmlns:a16="http://schemas.microsoft.com/office/drawing/2014/main" val="3323095185"/>
                  </a:ext>
                </a:extLst>
              </a:tr>
            </a:tbl>
          </a:graphicData>
        </a:graphic>
      </p:graphicFrame>
      <p:cxnSp>
        <p:nvCxnSpPr>
          <p:cNvPr id="11" name="Straight Arrow Connector 10">
            <a:extLst>
              <a:ext uri="{FF2B5EF4-FFF2-40B4-BE49-F238E27FC236}">
                <a16:creationId xmlns:a16="http://schemas.microsoft.com/office/drawing/2014/main" id="{9696EE35-48D7-2E9E-7C43-E9B86921C1E9}"/>
              </a:ext>
            </a:extLst>
          </p:cNvPr>
          <p:cNvCxnSpPr>
            <a:cxnSpLocks/>
          </p:cNvCxnSpPr>
          <p:nvPr/>
        </p:nvCxnSpPr>
        <p:spPr>
          <a:xfrm>
            <a:off x="5089236" y="2283062"/>
            <a:ext cx="815667" cy="0"/>
          </a:xfrm>
          <a:prstGeom prst="straightConnector1">
            <a:avLst/>
          </a:prstGeom>
          <a:ln w="76200">
            <a:solidFill>
              <a:srgbClr val="0070C0"/>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DCA3F82-4AE8-DE39-8CEF-C90DD983E4C3}"/>
              </a:ext>
            </a:extLst>
          </p:cNvPr>
          <p:cNvCxnSpPr>
            <a:cxnSpLocks/>
          </p:cNvCxnSpPr>
          <p:nvPr/>
        </p:nvCxnSpPr>
        <p:spPr>
          <a:xfrm>
            <a:off x="5089235" y="3008117"/>
            <a:ext cx="815667" cy="0"/>
          </a:xfrm>
          <a:prstGeom prst="straightConnector1">
            <a:avLst/>
          </a:prstGeom>
          <a:ln w="76200">
            <a:solidFill>
              <a:srgbClr val="0070C0"/>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BA33EB4-3DE0-168C-597C-DBB7CD710DE8}"/>
              </a:ext>
            </a:extLst>
          </p:cNvPr>
          <p:cNvCxnSpPr>
            <a:cxnSpLocks/>
          </p:cNvCxnSpPr>
          <p:nvPr/>
        </p:nvCxnSpPr>
        <p:spPr>
          <a:xfrm>
            <a:off x="5089235" y="3774734"/>
            <a:ext cx="815667" cy="0"/>
          </a:xfrm>
          <a:prstGeom prst="straightConnector1">
            <a:avLst/>
          </a:prstGeom>
          <a:ln w="76200">
            <a:solidFill>
              <a:srgbClr val="0070C0"/>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0B227ED-B1D5-0422-FEAD-7FB338E6A712}"/>
              </a:ext>
            </a:extLst>
          </p:cNvPr>
          <p:cNvCxnSpPr>
            <a:cxnSpLocks/>
          </p:cNvCxnSpPr>
          <p:nvPr/>
        </p:nvCxnSpPr>
        <p:spPr>
          <a:xfrm>
            <a:off x="5089234" y="4735317"/>
            <a:ext cx="815667" cy="0"/>
          </a:xfrm>
          <a:prstGeom prst="straightConnector1">
            <a:avLst/>
          </a:prstGeom>
          <a:ln w="76200">
            <a:solidFill>
              <a:srgbClr val="0070C0"/>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88F6778-C5D7-070B-FDA8-D2D7EC62F3B1}"/>
              </a:ext>
            </a:extLst>
          </p:cNvPr>
          <p:cNvCxnSpPr>
            <a:cxnSpLocks/>
          </p:cNvCxnSpPr>
          <p:nvPr/>
        </p:nvCxnSpPr>
        <p:spPr>
          <a:xfrm>
            <a:off x="5089234" y="5520407"/>
            <a:ext cx="815667" cy="0"/>
          </a:xfrm>
          <a:prstGeom prst="straightConnector1">
            <a:avLst/>
          </a:prstGeom>
          <a:ln w="76200">
            <a:solidFill>
              <a:srgbClr val="0070C0"/>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8" name="Title 2">
            <a:extLst>
              <a:ext uri="{FF2B5EF4-FFF2-40B4-BE49-F238E27FC236}">
                <a16:creationId xmlns:a16="http://schemas.microsoft.com/office/drawing/2014/main" id="{1862536B-A7DD-BDC7-ADF0-CA5ED48B96DD}"/>
              </a:ext>
            </a:extLst>
          </p:cNvPr>
          <p:cNvSpPr txBox="1">
            <a:spLocks/>
          </p:cNvSpPr>
          <p:nvPr/>
        </p:nvSpPr>
        <p:spPr>
          <a:xfrm>
            <a:off x="3693113" y="435813"/>
            <a:ext cx="4805773" cy="492443"/>
          </a:xfrm>
          <a:prstGeom prst="rect">
            <a:avLst/>
          </a:prstGeom>
        </p:spPr>
        <p:txBody>
          <a:bodyPr/>
          <a:lstStyle>
            <a:lvl1pPr algn="l" defTabSz="932742" rtl="0" eaLnBrk="1" latinLnBrk="0" hangingPunct="1">
              <a:lnSpc>
                <a:spcPct val="100000"/>
              </a:lnSpc>
              <a:spcBef>
                <a:spcPct val="0"/>
              </a:spcBef>
              <a:buNone/>
              <a:defRPr lang="en-US" sz="2800" b="0" kern="1200" cap="none" spc="0" baseline="0" dirty="0" smtClean="0">
                <a:ln w="3175">
                  <a:noFill/>
                </a:ln>
                <a:solidFill>
                  <a:schemeClr val="accent5"/>
                </a:solidFill>
                <a:effectLst/>
                <a:latin typeface="+mj-lt"/>
                <a:ea typeface="+mn-ea"/>
                <a:cs typeface="Segoe UI" pitchFamily="34" charset="0"/>
              </a:defRPr>
            </a:lvl1pPr>
          </a:lstStyle>
          <a:p>
            <a:r>
              <a:rPr lang="en-US" dirty="0">
                <a:solidFill>
                  <a:srgbClr val="737373"/>
                </a:solidFill>
                <a:latin typeface="Segoe UI Semibold"/>
              </a:rPr>
              <a:t>What’s new since H1 FY23</a:t>
            </a:r>
          </a:p>
        </p:txBody>
      </p:sp>
    </p:spTree>
    <p:extLst>
      <p:ext uri="{BB962C8B-B14F-4D97-AF65-F5344CB8AC3E}">
        <p14:creationId xmlns:p14="http://schemas.microsoft.com/office/powerpoint/2010/main" val="38943614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647BA-5172-6508-B268-9EA0A0236C3F}"/>
              </a:ext>
            </a:extLst>
          </p:cNvPr>
          <p:cNvSpPr>
            <a:spLocks noGrp="1"/>
          </p:cNvSpPr>
          <p:nvPr>
            <p:ph type="title" idx="4294967295"/>
          </p:nvPr>
        </p:nvSpPr>
        <p:spPr>
          <a:xfrm>
            <a:off x="467068" y="256810"/>
            <a:ext cx="9893300" cy="492125"/>
          </a:xfrm>
        </p:spPr>
        <p:txBody>
          <a:bodyPr/>
          <a:lstStyle/>
          <a:p>
            <a:r>
              <a:rPr kumimoji="0" lang="en-US" sz="3200" b="0" i="0" u="none" strike="noStrike" kern="1200" cap="none" spc="0" normalizeH="0" baseline="0" noProof="0">
                <a:ln w="3175">
                  <a:noFill/>
                </a:ln>
                <a:solidFill>
                  <a:srgbClr val="505050"/>
                </a:solidFill>
                <a:effectLst/>
                <a:uLnTx/>
                <a:uFillTx/>
                <a:latin typeface="Segoe UI Semibold"/>
                <a:ea typeface="+mn-ea"/>
                <a:cs typeface="Segoe UI" pitchFamily="34" charset="0"/>
              </a:rPr>
              <a:t>FY23 H2 AGI Performance Booster</a:t>
            </a:r>
            <a:endParaRPr lang="en-US"/>
          </a:p>
        </p:txBody>
      </p:sp>
      <p:sp>
        <p:nvSpPr>
          <p:cNvPr id="38" name="Rectangle: Rounded Corners 37">
            <a:extLst>
              <a:ext uri="{FF2B5EF4-FFF2-40B4-BE49-F238E27FC236}">
                <a16:creationId xmlns:a16="http://schemas.microsoft.com/office/drawing/2014/main" id="{D14E6E4C-7BD5-EE5C-517A-5370A01237D1}"/>
              </a:ext>
              <a:ext uri="{C183D7F6-B498-43B3-948B-1728B52AA6E4}">
                <adec:decorative xmlns:adec="http://schemas.microsoft.com/office/drawing/2017/decorative" val="1"/>
              </a:ext>
            </a:extLst>
          </p:cNvPr>
          <p:cNvSpPr/>
          <p:nvPr/>
        </p:nvSpPr>
        <p:spPr>
          <a:xfrm>
            <a:off x="1738644" y="2649377"/>
            <a:ext cx="2600888" cy="2718342"/>
          </a:xfrm>
          <a:prstGeom prst="roundRect">
            <a:avLst>
              <a:gd name="adj" fmla="val 0"/>
            </a:avLst>
          </a:prstGeom>
          <a:solidFill>
            <a:schemeClr val="bg1"/>
          </a:solidFill>
          <a:ln w="9525" cap="flat" cmpd="sng" algn="ctr">
            <a:solidFill>
              <a:schemeClr val="accent4">
                <a:lumMod val="40000"/>
                <a:lumOff val="60000"/>
              </a:schemeClr>
            </a:solidFill>
            <a:prstDash val="solid"/>
          </a:ln>
          <a:effectLst/>
        </p:spPr>
        <p:style>
          <a:lnRef idx="0">
            <a:scrgbClr r="0" g="0" b="0"/>
          </a:lnRef>
          <a:fillRef idx="0">
            <a:scrgbClr r="0" g="0" b="0"/>
          </a:fillRef>
          <a:effectRef idx="0">
            <a:scrgbClr r="0" g="0" b="0"/>
          </a:effectRef>
          <a:fontRef idx="major"/>
        </p:style>
        <p:txBody>
          <a:bodyPr lIns="91440" tIns="91440" rIns="91440" bIns="91440" rtlCol="0" anchor="t" anchorCtr="0"/>
          <a:lstStyle/>
          <a:p>
            <a:pPr marL="171450" marR="0" lvl="0" indent="-171450" algn="l" defTabSz="932472" rtl="0" eaLnBrk="1" fontAlgn="base" latinLnBrk="0" hangingPunct="1">
              <a:lnSpc>
                <a:spcPct val="100000"/>
              </a:lnSpc>
              <a:spcBef>
                <a:spcPts val="600"/>
              </a:spcBef>
              <a:spcAft>
                <a:spcPct val="0"/>
              </a:spcAft>
              <a:buClrTx/>
              <a:buSzTx/>
              <a:buFont typeface="Arial" panose="020B0604020202020204" pitchFamily="34" charset="0"/>
              <a:buChar char="•"/>
              <a:tabLst/>
              <a:defRPr/>
            </a:pPr>
            <a:r>
              <a:rPr lang="en-US" sz="1100">
                <a:solidFill>
                  <a:srgbClr val="505050"/>
                </a:solidFill>
                <a:latin typeface="Segoe UI" panose="020B0502040204020203" pitchFamily="34" charset="0"/>
                <a:ea typeface="+mn-ea"/>
                <a:cs typeface="Segoe UI" panose="020B0502040204020203" pitchFamily="34" charset="0"/>
              </a:rPr>
              <a:t>Platinum/Gold/Silver Resellers and Distributors</a:t>
            </a:r>
          </a:p>
          <a:p>
            <a:pPr marL="0" marR="0" lvl="0" indent="0" algn="l" defTabSz="932472" rtl="0" eaLnBrk="1" fontAlgn="base" latinLnBrk="0" hangingPunct="1">
              <a:lnSpc>
                <a:spcPct val="100000"/>
              </a:lnSpc>
              <a:spcBef>
                <a:spcPts val="600"/>
              </a:spcBef>
              <a:spcAft>
                <a:spcPct val="0"/>
              </a:spcAft>
              <a:buClrTx/>
              <a:buSzTx/>
              <a:buFontTx/>
              <a:buNone/>
              <a:tabLst/>
              <a:defRPr/>
            </a:pPr>
            <a:endParaRPr lang="en-US" sz="1100">
              <a:solidFill>
                <a:srgbClr val="505050"/>
              </a:solidFill>
              <a:latin typeface="Segoe UI" panose="020B0502040204020203" pitchFamily="34" charset="0"/>
              <a:ea typeface="+mn-ea"/>
              <a:cs typeface="Segoe UI" panose="020B0502040204020203" pitchFamily="34" charset="0"/>
            </a:endParaRPr>
          </a:p>
          <a:p>
            <a:pPr marL="168275" marR="0" lvl="0" indent="-168275" algn="l" defTabSz="914400" rtl="0" eaLnBrk="1" fontAlgn="auto" latinLnBrk="0" hangingPunct="1">
              <a:lnSpc>
                <a:spcPct val="100000"/>
              </a:lnSpc>
              <a:spcBef>
                <a:spcPts val="0"/>
              </a:spcBef>
              <a:spcAft>
                <a:spcPts val="0"/>
              </a:spcAft>
              <a:buClrTx/>
              <a:buSzTx/>
              <a:buFont typeface="Arial"/>
              <a:buChar char="•"/>
              <a:tabLst/>
              <a:defRPr/>
            </a:pPr>
            <a:r>
              <a:rPr lang="en-US" sz="1100">
                <a:solidFill>
                  <a:srgbClr val="505050"/>
                </a:solidFill>
                <a:latin typeface="Segoe UI" panose="020B0502040204020203" pitchFamily="34" charset="0"/>
                <a:ea typeface="+mn-ea"/>
                <a:cs typeface="Segoe UI" panose="020B0502040204020203" pitchFamily="34" charset="0"/>
              </a:rPr>
              <a:t>Earn up to 0.5% extra rebate for Performance configuration </a:t>
            </a:r>
          </a:p>
          <a:p>
            <a:pPr marL="0" marR="0" lvl="0" indent="0" algn="l" defTabSz="932472" rtl="0" eaLnBrk="1" fontAlgn="base" latinLnBrk="0" hangingPunct="1">
              <a:lnSpc>
                <a:spcPct val="100000"/>
              </a:lnSpc>
              <a:spcBef>
                <a:spcPts val="60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j-ea"/>
              <a:cs typeface="+mj-cs"/>
            </a:endParaRPr>
          </a:p>
        </p:txBody>
      </p:sp>
      <p:sp>
        <p:nvSpPr>
          <p:cNvPr id="40" name="Rectangle: Rounded Corners 39">
            <a:extLst>
              <a:ext uri="{FF2B5EF4-FFF2-40B4-BE49-F238E27FC236}">
                <a16:creationId xmlns:a16="http://schemas.microsoft.com/office/drawing/2014/main" id="{93EA6BB3-3BF3-F5C0-4361-5F86EACFF1C8}"/>
              </a:ext>
              <a:ext uri="{C183D7F6-B498-43B3-948B-1728B52AA6E4}">
                <adec:decorative xmlns:adec="http://schemas.microsoft.com/office/drawing/2017/decorative" val="1"/>
              </a:ext>
            </a:extLst>
          </p:cNvPr>
          <p:cNvSpPr/>
          <p:nvPr/>
        </p:nvSpPr>
        <p:spPr>
          <a:xfrm>
            <a:off x="4633262" y="2636801"/>
            <a:ext cx="3484312" cy="2730918"/>
          </a:xfrm>
          <a:prstGeom prst="roundRect">
            <a:avLst>
              <a:gd name="adj" fmla="val 0"/>
            </a:avLst>
          </a:prstGeom>
          <a:solidFill>
            <a:schemeClr val="bg1"/>
          </a:solidFill>
          <a:ln w="9525" cap="flat" cmpd="sng" algn="ctr">
            <a:solidFill>
              <a:schemeClr val="accent4">
                <a:lumMod val="40000"/>
                <a:lumOff val="60000"/>
              </a:schemeClr>
            </a:solidFill>
            <a:prstDash val="solid"/>
          </a:ln>
          <a:effectLst/>
        </p:spPr>
        <p:style>
          <a:lnRef idx="0">
            <a:scrgbClr r="0" g="0" b="0"/>
          </a:lnRef>
          <a:fillRef idx="0">
            <a:scrgbClr r="0" g="0" b="0"/>
          </a:fillRef>
          <a:effectRef idx="0">
            <a:scrgbClr r="0" g="0" b="0"/>
          </a:effectRef>
          <a:fontRef idx="major"/>
        </p:style>
        <p:txBody>
          <a:bodyPr lIns="91440" tIns="91440" rIns="91440" bIns="91440" rtlCol="0" anchor="t" anchorCtr="0"/>
          <a:lstStyle/>
          <a:p>
            <a:pPr marL="171450" indent="-171450" defTabSz="932472" fontAlgn="base">
              <a:spcBef>
                <a:spcPts val="600"/>
              </a:spcBef>
              <a:spcAft>
                <a:spcPct val="0"/>
              </a:spcAft>
              <a:buFont typeface="Arial" panose="020B0604020202020204" pitchFamily="34" charset="0"/>
              <a:buChar char="•"/>
              <a:defRPr/>
            </a:pPr>
            <a:r>
              <a:rPr lang="en-US" sz="1100" b="1" dirty="0">
                <a:solidFill>
                  <a:srgbClr val="505050"/>
                </a:solidFill>
                <a:latin typeface="Segoe UI" panose="020B0502040204020203" pitchFamily="34" charset="0"/>
                <a:ea typeface="+mn-ea"/>
                <a:cs typeface="Segoe UI" panose="020B0502040204020203" pitchFamily="34" charset="0"/>
              </a:rPr>
              <a:t>Eligibility Timeframe: </a:t>
            </a:r>
            <a:r>
              <a:rPr lang="en-US" sz="1100" dirty="0">
                <a:solidFill>
                  <a:srgbClr val="505050"/>
                </a:solidFill>
                <a:latin typeface="Segoe UI" panose="020B0502040204020203" pitchFamily="34" charset="0"/>
                <a:ea typeface="+mn-ea"/>
                <a:cs typeface="Segoe UI" panose="020B0502040204020203" pitchFamily="34" charset="0"/>
              </a:rPr>
              <a:t>January 1, 2023 – June 30, 2023</a:t>
            </a:r>
            <a:endParaRPr lang="en-US" sz="1100" dirty="0">
              <a:solidFill>
                <a:srgbClr val="505050"/>
              </a:solidFill>
              <a:latin typeface="Segoe UI"/>
              <a:ea typeface="+mn-ea"/>
              <a:cs typeface="Segoe UI"/>
            </a:endParaRPr>
          </a:p>
          <a:p>
            <a:pPr marL="171450" indent="-171450" defTabSz="932472" fontAlgn="base">
              <a:spcBef>
                <a:spcPts val="600"/>
              </a:spcBef>
              <a:spcAft>
                <a:spcPct val="0"/>
              </a:spcAft>
              <a:buFont typeface="Arial" panose="020B0604020202020204" pitchFamily="34" charset="0"/>
              <a:buChar char="•"/>
              <a:defRPr/>
            </a:pPr>
            <a:r>
              <a:rPr lang="en-US" sz="1100" dirty="0">
                <a:solidFill>
                  <a:srgbClr val="505050"/>
                </a:solidFill>
                <a:latin typeface="Segoe UI"/>
                <a:ea typeface="+mn-ea"/>
                <a:cs typeface="Segoe UI"/>
              </a:rPr>
              <a:t>To focus on delivering the best in-class performance and benefitting from the In-Stock SKU supply. </a:t>
            </a:r>
            <a:endParaRPr lang="en-US" sz="1100" dirty="0">
              <a:solidFill>
                <a:srgbClr val="505050"/>
              </a:solidFill>
              <a:latin typeface="Segoe UI" panose="020B0502040204020203" pitchFamily="34" charset="0"/>
              <a:ea typeface="+mn-ea"/>
              <a:cs typeface="Segoe UI" panose="020B0502040204020203" pitchFamily="34" charset="0"/>
            </a:endParaRPr>
          </a:p>
          <a:p>
            <a:pPr marL="171450" indent="-171450" defTabSz="932472" fontAlgn="base">
              <a:spcBef>
                <a:spcPts val="600"/>
              </a:spcBef>
              <a:spcAft>
                <a:spcPct val="0"/>
              </a:spcAft>
              <a:buFont typeface="Arial" panose="020B0604020202020204" pitchFamily="34" charset="0"/>
              <a:buChar char="•"/>
              <a:defRPr/>
            </a:pPr>
            <a:r>
              <a:rPr lang="en-US" sz="1100" dirty="0">
                <a:solidFill>
                  <a:srgbClr val="505050"/>
                </a:solidFill>
                <a:latin typeface="Segoe UI"/>
                <a:ea typeface="+mn-ea"/>
                <a:cs typeface="Segoe UI"/>
              </a:rPr>
              <a:t>Performance Booster will apply if partner meets 90% AGI attainment with additional 0.5% rebate.</a:t>
            </a:r>
          </a:p>
        </p:txBody>
      </p:sp>
      <p:sp>
        <p:nvSpPr>
          <p:cNvPr id="42" name="Rectangle: Rounded Corners 41">
            <a:extLst>
              <a:ext uri="{FF2B5EF4-FFF2-40B4-BE49-F238E27FC236}">
                <a16:creationId xmlns:a16="http://schemas.microsoft.com/office/drawing/2014/main" id="{6D23D940-3EF9-D44C-B68E-4536CB60684A}"/>
              </a:ext>
              <a:ext uri="{C183D7F6-B498-43B3-948B-1728B52AA6E4}">
                <adec:decorative xmlns:adec="http://schemas.microsoft.com/office/drawing/2017/decorative" val="1"/>
              </a:ext>
            </a:extLst>
          </p:cNvPr>
          <p:cNvSpPr/>
          <p:nvPr/>
        </p:nvSpPr>
        <p:spPr>
          <a:xfrm>
            <a:off x="8429228" y="2624803"/>
            <a:ext cx="3158661" cy="2742916"/>
          </a:xfrm>
          <a:prstGeom prst="roundRect">
            <a:avLst>
              <a:gd name="adj" fmla="val 0"/>
            </a:avLst>
          </a:prstGeom>
          <a:solidFill>
            <a:schemeClr val="bg1"/>
          </a:solidFill>
          <a:ln w="9525" cap="flat" cmpd="sng" algn="ctr">
            <a:solidFill>
              <a:schemeClr val="accent4">
                <a:lumMod val="40000"/>
                <a:lumOff val="60000"/>
              </a:schemeClr>
            </a:solidFill>
            <a:prstDash val="solid"/>
          </a:ln>
          <a:effectLst/>
        </p:spPr>
        <p:style>
          <a:lnRef idx="0">
            <a:scrgbClr r="0" g="0" b="0"/>
          </a:lnRef>
          <a:fillRef idx="0">
            <a:scrgbClr r="0" g="0" b="0"/>
          </a:fillRef>
          <a:effectRef idx="0">
            <a:scrgbClr r="0" g="0" b="0"/>
          </a:effectRef>
          <a:fontRef idx="major"/>
        </p:style>
        <p:txBody>
          <a:bodyPr lIns="91440" tIns="91440" rIns="91440" bIns="91440" rtlCol="0" anchor="t" anchorCtr="0"/>
          <a:lstStyle/>
          <a:p>
            <a:pPr marL="171450" indent="-171450" defTabSz="932472" fontAlgn="base">
              <a:spcBef>
                <a:spcPts val="600"/>
              </a:spcBef>
              <a:spcAft>
                <a:spcPct val="0"/>
              </a:spcAft>
              <a:buFont typeface="Arial" panose="020B0604020202020204" pitchFamily="34" charset="0"/>
              <a:buChar char="•"/>
              <a:defRPr/>
            </a:pPr>
            <a:r>
              <a:rPr lang="en-US" sz="1100">
                <a:solidFill>
                  <a:srgbClr val="505050"/>
                </a:solidFill>
                <a:latin typeface="Segoe UI" panose="020B0502040204020203" pitchFamily="34" charset="0"/>
                <a:ea typeface="+mn-ea"/>
                <a:cs typeface="Segoe UI" panose="020B0502040204020203" pitchFamily="34" charset="0"/>
              </a:rPr>
              <a:t>Surface Laptop 5 13” </a:t>
            </a:r>
          </a:p>
          <a:p>
            <a:pPr marL="628650" lvl="1" indent="-171450" defTabSz="932472" fontAlgn="base">
              <a:spcBef>
                <a:spcPts val="600"/>
              </a:spcBef>
              <a:spcAft>
                <a:spcPct val="0"/>
              </a:spcAft>
              <a:buFont typeface="Arial" panose="020B0604020202020204" pitchFamily="34" charset="0"/>
              <a:buChar char="•"/>
              <a:defRPr/>
            </a:pPr>
            <a:r>
              <a:rPr lang="en-US" sz="1100">
                <a:solidFill>
                  <a:srgbClr val="505050"/>
                </a:solidFill>
                <a:latin typeface="Segoe UI" panose="020B0502040204020203" pitchFamily="34" charset="0"/>
                <a:ea typeface="+mn-ea"/>
                <a:cs typeface="Segoe UI" panose="020B0502040204020203" pitchFamily="34" charset="0"/>
              </a:rPr>
              <a:t>i5/16/256</a:t>
            </a:r>
          </a:p>
          <a:p>
            <a:pPr marL="628650" lvl="1" indent="-171450" defTabSz="932472" fontAlgn="base">
              <a:spcBef>
                <a:spcPts val="600"/>
              </a:spcBef>
              <a:spcAft>
                <a:spcPct val="0"/>
              </a:spcAft>
              <a:buFont typeface="Arial" panose="020B0604020202020204" pitchFamily="34" charset="0"/>
              <a:buChar char="•"/>
              <a:defRPr/>
            </a:pPr>
            <a:r>
              <a:rPr lang="en-US" sz="1100">
                <a:solidFill>
                  <a:srgbClr val="505050"/>
                </a:solidFill>
                <a:latin typeface="Segoe UI" panose="020B0502040204020203" pitchFamily="34" charset="0"/>
                <a:ea typeface="+mn-ea"/>
                <a:cs typeface="Segoe UI" panose="020B0502040204020203" pitchFamily="34" charset="0"/>
              </a:rPr>
              <a:t>i7/16/256</a:t>
            </a:r>
          </a:p>
          <a:p>
            <a:pPr marL="628650" lvl="1" indent="-171450" defTabSz="932472" fontAlgn="base">
              <a:spcBef>
                <a:spcPts val="600"/>
              </a:spcBef>
              <a:spcAft>
                <a:spcPct val="0"/>
              </a:spcAft>
              <a:buFont typeface="Arial" panose="020B0604020202020204" pitchFamily="34" charset="0"/>
              <a:buChar char="•"/>
              <a:defRPr/>
            </a:pPr>
            <a:r>
              <a:rPr lang="en-US" sz="1100">
                <a:solidFill>
                  <a:srgbClr val="505050"/>
                </a:solidFill>
                <a:latin typeface="Segoe UI" panose="020B0502040204020203" pitchFamily="34" charset="0"/>
                <a:ea typeface="+mn-ea"/>
                <a:cs typeface="Segoe UI" panose="020B0502040204020203" pitchFamily="34" charset="0"/>
              </a:rPr>
              <a:t>i7/16/512</a:t>
            </a:r>
          </a:p>
          <a:p>
            <a:pPr marL="171450" indent="-171450" defTabSz="932472" fontAlgn="base">
              <a:spcBef>
                <a:spcPts val="600"/>
              </a:spcBef>
              <a:spcAft>
                <a:spcPct val="0"/>
              </a:spcAft>
              <a:buFont typeface="Arial" panose="020B0604020202020204" pitchFamily="34" charset="0"/>
              <a:buChar char="•"/>
              <a:defRPr/>
            </a:pPr>
            <a:r>
              <a:rPr lang="en-US" sz="1100">
                <a:solidFill>
                  <a:srgbClr val="505050"/>
                </a:solidFill>
                <a:latin typeface="Segoe UI" panose="020B0502040204020203" pitchFamily="34" charset="0"/>
                <a:ea typeface="+mn-ea"/>
                <a:cs typeface="Segoe UI" panose="020B0502040204020203" pitchFamily="34" charset="0"/>
              </a:rPr>
              <a:t>Surface Laptop 5 15”</a:t>
            </a:r>
          </a:p>
          <a:p>
            <a:pPr marL="628650" lvl="1" indent="-171450" defTabSz="932472" fontAlgn="base">
              <a:spcBef>
                <a:spcPts val="600"/>
              </a:spcBef>
              <a:spcAft>
                <a:spcPct val="0"/>
              </a:spcAft>
              <a:buFont typeface="Arial" panose="020B0604020202020204" pitchFamily="34" charset="0"/>
              <a:buChar char="•"/>
              <a:defRPr/>
            </a:pPr>
            <a:r>
              <a:rPr lang="en-US" sz="1100">
                <a:solidFill>
                  <a:srgbClr val="505050"/>
                </a:solidFill>
                <a:latin typeface="Segoe UI" panose="020B0502040204020203" pitchFamily="34" charset="0"/>
                <a:ea typeface="+mn-ea"/>
                <a:cs typeface="Segoe UI" panose="020B0502040204020203" pitchFamily="34" charset="0"/>
              </a:rPr>
              <a:t>i7/16/256</a:t>
            </a:r>
          </a:p>
          <a:p>
            <a:pPr marL="628650" lvl="1" indent="-171450" defTabSz="932472" fontAlgn="base">
              <a:spcBef>
                <a:spcPts val="600"/>
              </a:spcBef>
              <a:spcAft>
                <a:spcPct val="0"/>
              </a:spcAft>
              <a:buFont typeface="Arial" panose="020B0604020202020204" pitchFamily="34" charset="0"/>
              <a:buChar char="•"/>
              <a:defRPr/>
            </a:pPr>
            <a:r>
              <a:rPr lang="en-US" sz="1100">
                <a:solidFill>
                  <a:srgbClr val="505050"/>
                </a:solidFill>
                <a:latin typeface="Segoe UI" panose="020B0502040204020203" pitchFamily="34" charset="0"/>
                <a:ea typeface="+mn-ea"/>
                <a:cs typeface="Segoe UI" panose="020B0502040204020203" pitchFamily="34" charset="0"/>
              </a:rPr>
              <a:t>i7/16/512</a:t>
            </a:r>
          </a:p>
          <a:p>
            <a:pPr marL="171450" indent="-171450" defTabSz="932472" fontAlgn="base">
              <a:spcBef>
                <a:spcPts val="600"/>
              </a:spcBef>
              <a:spcAft>
                <a:spcPct val="0"/>
              </a:spcAft>
              <a:buFont typeface="Arial" panose="020B0604020202020204" pitchFamily="34" charset="0"/>
              <a:buChar char="•"/>
              <a:defRPr/>
            </a:pPr>
            <a:r>
              <a:rPr lang="en-US" sz="1100">
                <a:solidFill>
                  <a:srgbClr val="505050"/>
                </a:solidFill>
                <a:latin typeface="Segoe UI" panose="020B0502040204020203" pitchFamily="34" charset="0"/>
                <a:ea typeface="+mn-ea"/>
                <a:cs typeface="Segoe UI" panose="020B0502040204020203" pitchFamily="34" charset="0"/>
              </a:rPr>
              <a:t>Surface Pro 9 </a:t>
            </a:r>
          </a:p>
          <a:p>
            <a:pPr marL="628650" lvl="1" indent="-171450" defTabSz="932472" fontAlgn="base">
              <a:spcBef>
                <a:spcPts val="600"/>
              </a:spcBef>
              <a:spcAft>
                <a:spcPct val="0"/>
              </a:spcAft>
              <a:buFont typeface="Arial" panose="020B0604020202020204" pitchFamily="34" charset="0"/>
              <a:buChar char="•"/>
              <a:defRPr/>
            </a:pPr>
            <a:r>
              <a:rPr lang="en-US" sz="1100">
                <a:solidFill>
                  <a:srgbClr val="505050"/>
                </a:solidFill>
                <a:latin typeface="Segoe UI" panose="020B0502040204020203" pitchFamily="34" charset="0"/>
                <a:ea typeface="+mn-ea"/>
                <a:cs typeface="Segoe UI" panose="020B0502040204020203" pitchFamily="34" charset="0"/>
              </a:rPr>
              <a:t>i5/16/256</a:t>
            </a:r>
          </a:p>
          <a:p>
            <a:pPr marL="628650" lvl="1" indent="-171450" defTabSz="932472" fontAlgn="base">
              <a:spcBef>
                <a:spcPts val="600"/>
              </a:spcBef>
              <a:spcAft>
                <a:spcPct val="0"/>
              </a:spcAft>
              <a:buFont typeface="Arial" panose="020B0604020202020204" pitchFamily="34" charset="0"/>
              <a:buChar char="•"/>
              <a:defRPr/>
            </a:pPr>
            <a:r>
              <a:rPr lang="en-US" sz="1100">
                <a:solidFill>
                  <a:srgbClr val="505050"/>
                </a:solidFill>
                <a:latin typeface="Segoe UI" panose="020B0502040204020203" pitchFamily="34" charset="0"/>
                <a:ea typeface="+mn-ea"/>
                <a:cs typeface="Segoe UI" panose="020B0502040204020203" pitchFamily="34" charset="0"/>
              </a:rPr>
              <a:t>i7/16/256</a:t>
            </a:r>
          </a:p>
          <a:p>
            <a:pPr marL="628650" lvl="1" indent="-171450" defTabSz="932472" fontAlgn="base">
              <a:spcBef>
                <a:spcPts val="600"/>
              </a:spcBef>
              <a:spcAft>
                <a:spcPct val="0"/>
              </a:spcAft>
              <a:buFont typeface="Arial" panose="020B0604020202020204" pitchFamily="34" charset="0"/>
              <a:buChar char="•"/>
              <a:defRPr/>
            </a:pPr>
            <a:r>
              <a:rPr lang="en-US" sz="1100">
                <a:solidFill>
                  <a:srgbClr val="505050"/>
                </a:solidFill>
                <a:latin typeface="Segoe UI" panose="020B0502040204020203" pitchFamily="34" charset="0"/>
                <a:ea typeface="+mn-ea"/>
                <a:cs typeface="Segoe UI" panose="020B0502040204020203" pitchFamily="34" charset="0"/>
              </a:rPr>
              <a:t>i7/16/512</a:t>
            </a:r>
            <a:br>
              <a:rPr lang="en-US" sz="1100">
                <a:solidFill>
                  <a:srgbClr val="505050"/>
                </a:solidFill>
                <a:latin typeface="Segoe UI" panose="020B0502040204020203" pitchFamily="34" charset="0"/>
                <a:ea typeface="+mn-ea"/>
                <a:cs typeface="Segoe UI" panose="020B0502040204020203" pitchFamily="34" charset="0"/>
              </a:rPr>
            </a:br>
            <a:endParaRPr lang="en-US" sz="1100">
              <a:solidFill>
                <a:srgbClr val="505050"/>
              </a:solidFill>
              <a:latin typeface="Segoe UI" panose="020B0502040204020203" pitchFamily="34" charset="0"/>
              <a:ea typeface="+mn-ea"/>
              <a:cs typeface="Segoe UI" panose="020B0502040204020203" pitchFamily="34" charset="0"/>
            </a:endParaRPr>
          </a:p>
        </p:txBody>
      </p:sp>
      <p:sp>
        <p:nvSpPr>
          <p:cNvPr id="44" name="Rectangle 43">
            <a:extLst>
              <a:ext uri="{FF2B5EF4-FFF2-40B4-BE49-F238E27FC236}">
                <a16:creationId xmlns:a16="http://schemas.microsoft.com/office/drawing/2014/main" id="{851C7A78-2C42-7012-0153-6CF4068AAD62}"/>
              </a:ext>
              <a:ext uri="{C183D7F6-B498-43B3-948B-1728B52AA6E4}">
                <adec:decorative xmlns:adec="http://schemas.microsoft.com/office/drawing/2017/decorative" val="1"/>
              </a:ext>
            </a:extLst>
          </p:cNvPr>
          <p:cNvSpPr/>
          <p:nvPr/>
        </p:nvSpPr>
        <p:spPr bwMode="auto">
          <a:xfrm>
            <a:off x="368784" y="2649377"/>
            <a:ext cx="1175605" cy="271834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solidFill>
              <a:effectLst/>
              <a:uLnTx/>
              <a:uFillTx/>
              <a:latin typeface="Segoe UI Semibold"/>
              <a:ea typeface="+mn-ea"/>
              <a:cs typeface="+mn-cs"/>
            </a:endParaRPr>
          </a:p>
        </p:txBody>
      </p:sp>
      <p:sp>
        <p:nvSpPr>
          <p:cNvPr id="46" name="Rectangle 45">
            <a:extLst>
              <a:ext uri="{FF2B5EF4-FFF2-40B4-BE49-F238E27FC236}">
                <a16:creationId xmlns:a16="http://schemas.microsoft.com/office/drawing/2014/main" id="{9EFDA66C-E39A-92AC-CB24-BB6017FDD47B}"/>
              </a:ext>
            </a:extLst>
          </p:cNvPr>
          <p:cNvSpPr/>
          <p:nvPr/>
        </p:nvSpPr>
        <p:spPr>
          <a:xfrm>
            <a:off x="322078" y="3734651"/>
            <a:ext cx="1269015" cy="523220"/>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a:ea typeface="+mn-ea"/>
                <a:cs typeface="Segoe UI Semibold"/>
              </a:rPr>
              <a:t>Performance Booster</a:t>
            </a:r>
            <a:endParaRPr kumimoji="0" lang="en-US" sz="1400" b="0" i="0" u="none" strike="noStrike" kern="1200" cap="none" spc="0" normalizeH="0" baseline="30000" noProof="0">
              <a:ln>
                <a:noFill/>
              </a:ln>
              <a:solidFill>
                <a:srgbClr val="FFFFFF"/>
              </a:solidFill>
              <a:effectLst/>
              <a:uLnTx/>
              <a:uFillTx/>
              <a:latin typeface="Segoe UI"/>
              <a:ea typeface="+mn-ea"/>
              <a:cs typeface="+mn-cs"/>
            </a:endParaRPr>
          </a:p>
        </p:txBody>
      </p:sp>
      <p:sp>
        <p:nvSpPr>
          <p:cNvPr id="21" name="Rectangle 20">
            <a:extLst>
              <a:ext uri="{FF2B5EF4-FFF2-40B4-BE49-F238E27FC236}">
                <a16:creationId xmlns:a16="http://schemas.microsoft.com/office/drawing/2014/main" id="{4C6683ED-F47D-DEFA-30A6-76F50AF032D6}"/>
              </a:ext>
              <a:ext uri="{C183D7F6-B498-43B3-948B-1728B52AA6E4}">
                <adec:decorative xmlns:adec="http://schemas.microsoft.com/office/drawing/2017/decorative" val="1"/>
              </a:ext>
            </a:extLst>
          </p:cNvPr>
          <p:cNvSpPr/>
          <p:nvPr/>
        </p:nvSpPr>
        <p:spPr bwMode="auto">
          <a:xfrm>
            <a:off x="0" y="1056345"/>
            <a:ext cx="12192000" cy="57875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indent="400050" algn="ctr" defTabSz="932472" fontAlgn="base">
              <a:spcBef>
                <a:spcPct val="0"/>
              </a:spcBef>
              <a:spcAft>
                <a:spcPct val="0"/>
              </a:spcAft>
              <a:defRPr/>
            </a:pPr>
            <a:r>
              <a:rPr lang="en-US" sz="1600" b="1">
                <a:solidFill>
                  <a:srgbClr val="505050"/>
                </a:solidFill>
                <a:latin typeface="Segoe UI"/>
                <a:cs typeface="Segoe UI"/>
              </a:rPr>
              <a:t>Maximizing our incentive payout opportunities for your business growth and profitability. Earn extra rebate with Performance Booster!</a:t>
            </a:r>
            <a:endParaRPr lang="en-US" sz="1600" b="1" err="1">
              <a:solidFill>
                <a:srgbClr val="505050"/>
              </a:solidFill>
              <a:latin typeface="Segoe UI" panose="020B0502040204020203" pitchFamily="34" charset="0"/>
              <a:cs typeface="Segoe UI" panose="020B0502040204020203" pitchFamily="34" charset="0"/>
            </a:endParaRPr>
          </a:p>
        </p:txBody>
      </p:sp>
      <p:sp>
        <p:nvSpPr>
          <p:cNvPr id="3" name="Rectangle 2">
            <a:extLst>
              <a:ext uri="{FF2B5EF4-FFF2-40B4-BE49-F238E27FC236}">
                <a16:creationId xmlns:a16="http://schemas.microsoft.com/office/drawing/2014/main" id="{82D4842B-7C31-1C30-838F-E978CEC84FCA}"/>
              </a:ext>
              <a:ext uri="{C183D7F6-B498-43B3-948B-1728B52AA6E4}">
                <adec:decorative xmlns:adec="http://schemas.microsoft.com/office/drawing/2017/decorative" val="1"/>
              </a:ext>
            </a:extLst>
          </p:cNvPr>
          <p:cNvSpPr/>
          <p:nvPr/>
        </p:nvSpPr>
        <p:spPr bwMode="auto">
          <a:xfrm>
            <a:off x="1738644" y="2091683"/>
            <a:ext cx="963212" cy="24622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spcBef>
                <a:spcPts val="300"/>
              </a:spcBef>
              <a:defRPr/>
            </a:pPr>
            <a:r>
              <a:rPr lang="de-AT" sz="1600" b="1">
                <a:solidFill>
                  <a:srgbClr val="505050"/>
                </a:solidFill>
                <a:latin typeface="Segoe UI" panose="020B0502040204020203" pitchFamily="34" charset="0"/>
                <a:cs typeface="Segoe UI" panose="020B0502040204020203" pitchFamily="34" charset="0"/>
              </a:rPr>
              <a:t>Overview </a:t>
            </a:r>
            <a:endParaRPr lang="en-US" sz="1600" b="1">
              <a:solidFill>
                <a:srgbClr val="505050"/>
              </a:solidFill>
              <a:latin typeface="Segoe UI" panose="020B0502040204020203" pitchFamily="34" charset="0"/>
              <a:cs typeface="Segoe UI" panose="020B0502040204020203" pitchFamily="34" charset="0"/>
            </a:endParaRPr>
          </a:p>
        </p:txBody>
      </p:sp>
      <p:sp>
        <p:nvSpPr>
          <p:cNvPr id="9" name="Rectangle 8">
            <a:extLst>
              <a:ext uri="{FF2B5EF4-FFF2-40B4-BE49-F238E27FC236}">
                <a16:creationId xmlns:a16="http://schemas.microsoft.com/office/drawing/2014/main" id="{65A5C5F4-2581-749D-3222-223BDC982DD4}"/>
              </a:ext>
              <a:ext uri="{C183D7F6-B498-43B3-948B-1728B52AA6E4}">
                <adec:decorative xmlns:adec="http://schemas.microsoft.com/office/drawing/2017/decorative" val="1"/>
              </a:ext>
            </a:extLst>
          </p:cNvPr>
          <p:cNvSpPr/>
          <p:nvPr/>
        </p:nvSpPr>
        <p:spPr bwMode="auto">
          <a:xfrm>
            <a:off x="4637258" y="2099500"/>
            <a:ext cx="1130548" cy="24622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R="0" lvl="0" indent="0" fontAlgn="auto">
              <a:lnSpc>
                <a:spcPct val="100000"/>
              </a:lnSpc>
              <a:spcBef>
                <a:spcPts val="300"/>
              </a:spcBef>
              <a:spcAft>
                <a:spcPts val="0"/>
              </a:spcAft>
              <a:buClrTx/>
              <a:buSzTx/>
              <a:buFontTx/>
              <a:buNone/>
              <a:tabLst/>
              <a:defRPr/>
            </a:pPr>
            <a:r>
              <a:rPr lang="en-US" sz="1600" b="1">
                <a:solidFill>
                  <a:srgbClr val="505050"/>
                </a:solidFill>
                <a:latin typeface="Segoe UI" panose="020B0502040204020203" pitchFamily="34" charset="0"/>
                <a:cs typeface="Segoe UI" panose="020B0502040204020203" pitchFamily="34" charset="0"/>
              </a:rPr>
              <a:t>Details</a:t>
            </a:r>
          </a:p>
        </p:txBody>
      </p:sp>
      <p:sp>
        <p:nvSpPr>
          <p:cNvPr id="13" name="Rectangle 12">
            <a:extLst>
              <a:ext uri="{FF2B5EF4-FFF2-40B4-BE49-F238E27FC236}">
                <a16:creationId xmlns:a16="http://schemas.microsoft.com/office/drawing/2014/main" id="{4686F147-808A-ECD8-0797-710F01482382}"/>
              </a:ext>
              <a:ext uri="{C183D7F6-B498-43B3-948B-1728B52AA6E4}">
                <adec:decorative xmlns:adec="http://schemas.microsoft.com/office/drawing/2017/decorative" val="1"/>
              </a:ext>
            </a:extLst>
          </p:cNvPr>
          <p:cNvSpPr/>
          <p:nvPr/>
        </p:nvSpPr>
        <p:spPr bwMode="auto">
          <a:xfrm>
            <a:off x="8429227" y="2093720"/>
            <a:ext cx="1861987" cy="24622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spcBef>
                <a:spcPts val="300"/>
              </a:spcBef>
              <a:defRPr/>
            </a:pPr>
            <a:r>
              <a:rPr lang="de-AT" sz="1600" b="1">
                <a:solidFill>
                  <a:srgbClr val="505050"/>
                </a:solidFill>
                <a:latin typeface="Segoe UI" panose="020B0502040204020203" pitchFamily="34" charset="0"/>
                <a:cs typeface="Segoe UI" panose="020B0502040204020203" pitchFamily="34" charset="0"/>
              </a:rPr>
              <a:t>Eligible Devices</a:t>
            </a:r>
            <a:endParaRPr lang="en-US" sz="1600" b="1">
              <a:solidFill>
                <a:srgbClr val="505050"/>
              </a:solidFill>
              <a:latin typeface="Segoe UI" panose="020B0502040204020203" pitchFamily="34" charset="0"/>
              <a:cs typeface="Segoe UI" panose="020B0502040204020203" pitchFamily="34" charset="0"/>
            </a:endParaRPr>
          </a:p>
        </p:txBody>
      </p:sp>
      <p:sp>
        <p:nvSpPr>
          <p:cNvPr id="15" name="Rectangle 14">
            <a:extLst>
              <a:ext uri="{FF2B5EF4-FFF2-40B4-BE49-F238E27FC236}">
                <a16:creationId xmlns:a16="http://schemas.microsoft.com/office/drawing/2014/main" id="{5D97A6A9-453A-46AF-645D-8D42CB68A891}"/>
              </a:ext>
              <a:ext uri="{C183D7F6-B498-43B3-948B-1728B52AA6E4}">
                <adec:decorative xmlns:adec="http://schemas.microsoft.com/office/drawing/2017/decorative" val="1"/>
              </a:ext>
            </a:extLst>
          </p:cNvPr>
          <p:cNvSpPr/>
          <p:nvPr/>
        </p:nvSpPr>
        <p:spPr bwMode="auto">
          <a:xfrm>
            <a:off x="1738645" y="2386550"/>
            <a:ext cx="2597482" cy="4571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 name="Rectangle 16">
            <a:extLst>
              <a:ext uri="{FF2B5EF4-FFF2-40B4-BE49-F238E27FC236}">
                <a16:creationId xmlns:a16="http://schemas.microsoft.com/office/drawing/2014/main" id="{DE086266-F444-5D5F-16A1-F150F69632FD}"/>
              </a:ext>
              <a:ext uri="{C183D7F6-B498-43B3-948B-1728B52AA6E4}">
                <adec:decorative xmlns:adec="http://schemas.microsoft.com/office/drawing/2017/decorative" val="1"/>
              </a:ext>
            </a:extLst>
          </p:cNvPr>
          <p:cNvSpPr/>
          <p:nvPr/>
        </p:nvSpPr>
        <p:spPr bwMode="auto">
          <a:xfrm>
            <a:off x="4637257" y="2382255"/>
            <a:ext cx="3484311" cy="4571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 name="Rectangle 18">
            <a:extLst>
              <a:ext uri="{FF2B5EF4-FFF2-40B4-BE49-F238E27FC236}">
                <a16:creationId xmlns:a16="http://schemas.microsoft.com/office/drawing/2014/main" id="{36B912D5-368D-A4F3-0043-C977FB585797}"/>
              </a:ext>
              <a:ext uri="{C183D7F6-B498-43B3-948B-1728B52AA6E4}">
                <adec:decorative xmlns:adec="http://schemas.microsoft.com/office/drawing/2017/decorative" val="1"/>
              </a:ext>
            </a:extLst>
          </p:cNvPr>
          <p:cNvSpPr/>
          <p:nvPr/>
        </p:nvSpPr>
        <p:spPr bwMode="auto">
          <a:xfrm>
            <a:off x="8429226" y="2382255"/>
            <a:ext cx="3158663" cy="4571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 name="Footer Placeholder 2">
            <a:extLst>
              <a:ext uri="{FF2B5EF4-FFF2-40B4-BE49-F238E27FC236}">
                <a16:creationId xmlns:a16="http://schemas.microsoft.com/office/drawing/2014/main" id="{2B2203B6-928E-E5E1-583F-E01596D77B0D}"/>
              </a:ext>
            </a:extLst>
          </p:cNvPr>
          <p:cNvSpPr txBox="1">
            <a:spLocks/>
          </p:cNvSpPr>
          <p:nvPr/>
        </p:nvSpPr>
        <p:spPr>
          <a:xfrm>
            <a:off x="4457699" y="6369425"/>
            <a:ext cx="327660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tint val="75000"/>
                  </a:schemeClr>
                </a:solidFill>
              </a:rPr>
              <a:t>Microsoft-Partner Confidential Information</a:t>
            </a:r>
          </a:p>
        </p:txBody>
      </p:sp>
    </p:spTree>
    <p:extLst>
      <p:ext uri="{BB962C8B-B14F-4D97-AF65-F5344CB8AC3E}">
        <p14:creationId xmlns:p14="http://schemas.microsoft.com/office/powerpoint/2010/main" val="1750986878"/>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647BA-5172-6508-B268-9EA0A0236C3F}"/>
              </a:ext>
            </a:extLst>
          </p:cNvPr>
          <p:cNvSpPr>
            <a:spLocks noGrp="1"/>
          </p:cNvSpPr>
          <p:nvPr>
            <p:ph type="title" idx="4294967295"/>
          </p:nvPr>
        </p:nvSpPr>
        <p:spPr>
          <a:xfrm>
            <a:off x="467068" y="256810"/>
            <a:ext cx="9893300" cy="492125"/>
          </a:xfrm>
        </p:spPr>
        <p:txBody>
          <a:bodyPr/>
          <a:lstStyle/>
          <a:p>
            <a:r>
              <a:rPr kumimoji="0" lang="en-US" sz="3200" b="0" i="0" u="none" strike="noStrike" kern="1200" cap="none" spc="0" normalizeH="0" baseline="0" noProof="0">
                <a:ln w="3175">
                  <a:noFill/>
                </a:ln>
                <a:solidFill>
                  <a:srgbClr val="505050"/>
                </a:solidFill>
                <a:effectLst/>
                <a:uLnTx/>
                <a:uFillTx/>
                <a:latin typeface="Segoe UI Semibold"/>
                <a:ea typeface="+mn-ea"/>
                <a:cs typeface="Segoe UI" pitchFamily="34" charset="0"/>
              </a:rPr>
              <a:t>FY23 H2 Bid Grid Booster – </a:t>
            </a:r>
            <a:r>
              <a:rPr kumimoji="0" lang="en-US" sz="3200" b="0" i="0" u="none" strike="noStrike" kern="1200" cap="none" spc="0" normalizeH="0" baseline="0" noProof="0">
                <a:ln w="3175">
                  <a:noFill/>
                </a:ln>
                <a:solidFill>
                  <a:srgbClr val="00B050"/>
                </a:solidFill>
                <a:effectLst/>
                <a:uLnTx/>
                <a:uFillTx/>
                <a:latin typeface="Segoe UI Semibold"/>
                <a:ea typeface="+mn-ea"/>
                <a:cs typeface="Segoe UI" pitchFamily="34" charset="0"/>
              </a:rPr>
              <a:t>New!</a:t>
            </a:r>
            <a:endParaRPr lang="en-US">
              <a:solidFill>
                <a:srgbClr val="00B050"/>
              </a:solidFill>
            </a:endParaRPr>
          </a:p>
        </p:txBody>
      </p:sp>
      <p:sp>
        <p:nvSpPr>
          <p:cNvPr id="38" name="Rectangle: Rounded Corners 37">
            <a:extLst>
              <a:ext uri="{FF2B5EF4-FFF2-40B4-BE49-F238E27FC236}">
                <a16:creationId xmlns:a16="http://schemas.microsoft.com/office/drawing/2014/main" id="{D14E6E4C-7BD5-EE5C-517A-5370A01237D1}"/>
              </a:ext>
              <a:ext uri="{C183D7F6-B498-43B3-948B-1728B52AA6E4}">
                <adec:decorative xmlns:adec="http://schemas.microsoft.com/office/drawing/2017/decorative" val="1"/>
              </a:ext>
            </a:extLst>
          </p:cNvPr>
          <p:cNvSpPr/>
          <p:nvPr/>
        </p:nvSpPr>
        <p:spPr>
          <a:xfrm>
            <a:off x="1581625" y="2652656"/>
            <a:ext cx="2600888" cy="3139152"/>
          </a:xfrm>
          <a:prstGeom prst="roundRect">
            <a:avLst>
              <a:gd name="adj" fmla="val 0"/>
            </a:avLst>
          </a:prstGeom>
          <a:solidFill>
            <a:schemeClr val="bg1"/>
          </a:solidFill>
          <a:ln w="9525" cap="flat" cmpd="sng" algn="ctr">
            <a:solidFill>
              <a:schemeClr val="accent4">
                <a:lumMod val="40000"/>
                <a:lumOff val="60000"/>
              </a:schemeClr>
            </a:solidFill>
            <a:prstDash val="solid"/>
          </a:ln>
          <a:effectLst/>
        </p:spPr>
        <p:style>
          <a:lnRef idx="0">
            <a:scrgbClr r="0" g="0" b="0"/>
          </a:lnRef>
          <a:fillRef idx="0">
            <a:scrgbClr r="0" g="0" b="0"/>
          </a:fillRef>
          <a:effectRef idx="0">
            <a:scrgbClr r="0" g="0" b="0"/>
          </a:effectRef>
          <a:fontRef idx="major"/>
        </p:style>
        <p:txBody>
          <a:bodyPr lIns="91440" tIns="91440" rIns="91440" bIns="91440" rtlCol="0" anchor="t" anchorCtr="0"/>
          <a:lstStyle/>
          <a:p>
            <a:pPr marL="171450" marR="0" lvl="0" indent="-171450" algn="l" defTabSz="932472" rtl="0" eaLnBrk="1" fontAlgn="base" latinLnBrk="0" hangingPunct="1">
              <a:lnSpc>
                <a:spcPct val="100000"/>
              </a:lnSpc>
              <a:spcBef>
                <a:spcPts val="600"/>
              </a:spcBef>
              <a:spcAft>
                <a:spcPct val="0"/>
              </a:spcAft>
              <a:buClrTx/>
              <a:buSzTx/>
              <a:buFont typeface="Arial" panose="020B0604020202020204" pitchFamily="34" charset="0"/>
              <a:buChar char="•"/>
              <a:tabLst/>
              <a:defRPr/>
            </a:pPr>
            <a:r>
              <a:rPr lang="en-US" sz="1100">
                <a:solidFill>
                  <a:srgbClr val="505050"/>
                </a:solidFill>
                <a:latin typeface="Segoe UI" panose="020B0502040204020203" pitchFamily="34" charset="0"/>
                <a:ea typeface="+mn-ea"/>
                <a:cs typeface="Segoe UI" panose="020B0502040204020203" pitchFamily="34" charset="0"/>
              </a:rPr>
              <a:t>Doubling the Tier 3 (250+) Bid Grid discounts on select Surface Pro 9 and Surface Laptop 5 SKUs to enable partners to close larger deals</a:t>
            </a:r>
          </a:p>
          <a:p>
            <a:pPr marL="0" marR="0" lvl="0" indent="0" algn="l" defTabSz="932472" rtl="0" eaLnBrk="1" fontAlgn="base" latinLnBrk="0" hangingPunct="1">
              <a:lnSpc>
                <a:spcPct val="100000"/>
              </a:lnSpc>
              <a:spcBef>
                <a:spcPts val="60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j-ea"/>
              <a:cs typeface="+mj-cs"/>
            </a:endParaRPr>
          </a:p>
        </p:txBody>
      </p:sp>
      <p:sp>
        <p:nvSpPr>
          <p:cNvPr id="40" name="Rectangle: Rounded Corners 39">
            <a:extLst>
              <a:ext uri="{FF2B5EF4-FFF2-40B4-BE49-F238E27FC236}">
                <a16:creationId xmlns:a16="http://schemas.microsoft.com/office/drawing/2014/main" id="{93EA6BB3-3BF3-F5C0-4361-5F86EACFF1C8}"/>
              </a:ext>
              <a:ext uri="{C183D7F6-B498-43B3-948B-1728B52AA6E4}">
                <adec:decorative xmlns:adec="http://schemas.microsoft.com/office/drawing/2017/decorative" val="1"/>
              </a:ext>
            </a:extLst>
          </p:cNvPr>
          <p:cNvSpPr/>
          <p:nvPr/>
        </p:nvSpPr>
        <p:spPr>
          <a:xfrm>
            <a:off x="4476243" y="2640080"/>
            <a:ext cx="3484311" cy="3151728"/>
          </a:xfrm>
          <a:prstGeom prst="roundRect">
            <a:avLst>
              <a:gd name="adj" fmla="val 0"/>
            </a:avLst>
          </a:prstGeom>
          <a:solidFill>
            <a:schemeClr val="bg1"/>
          </a:solidFill>
          <a:ln w="9525" cap="flat" cmpd="sng" algn="ctr">
            <a:solidFill>
              <a:schemeClr val="accent4">
                <a:lumMod val="40000"/>
                <a:lumOff val="60000"/>
              </a:schemeClr>
            </a:solidFill>
            <a:prstDash val="solid"/>
          </a:ln>
          <a:effectLst/>
        </p:spPr>
        <p:style>
          <a:lnRef idx="0">
            <a:scrgbClr r="0" g="0" b="0"/>
          </a:lnRef>
          <a:fillRef idx="0">
            <a:scrgbClr r="0" g="0" b="0"/>
          </a:fillRef>
          <a:effectRef idx="0">
            <a:scrgbClr r="0" g="0" b="0"/>
          </a:effectRef>
          <a:fontRef idx="major"/>
        </p:style>
        <p:txBody>
          <a:bodyPr lIns="91440" tIns="91440" rIns="91440" bIns="91440" rtlCol="0" anchor="t" anchorCtr="0"/>
          <a:lstStyle/>
          <a:p>
            <a:pPr defTabSz="932472" fontAlgn="base">
              <a:spcBef>
                <a:spcPts val="600"/>
              </a:spcBef>
              <a:spcAft>
                <a:spcPts val="1800"/>
              </a:spcAft>
              <a:defRPr/>
            </a:pPr>
            <a:r>
              <a:rPr lang="en-US" sz="1100" b="1" dirty="0">
                <a:solidFill>
                  <a:srgbClr val="505050"/>
                </a:solidFill>
                <a:latin typeface="Segoe UI" panose="020B0502040204020203" pitchFamily="34" charset="0"/>
                <a:ea typeface="+mn-ea"/>
                <a:cs typeface="Segoe UI" panose="020B0502040204020203" pitchFamily="34" charset="0"/>
              </a:rPr>
              <a:t>Eligibility Timeframe: </a:t>
            </a:r>
            <a:r>
              <a:rPr lang="en-US" sz="1100" dirty="0">
                <a:solidFill>
                  <a:srgbClr val="505050"/>
                </a:solidFill>
                <a:latin typeface="Segoe UI" panose="020B0502040204020203" pitchFamily="34" charset="0"/>
                <a:ea typeface="+mn-ea"/>
                <a:cs typeface="Segoe UI" panose="020B0502040204020203" pitchFamily="34" charset="0"/>
              </a:rPr>
              <a:t>February 3, 2023 – June 30, 2023</a:t>
            </a:r>
          </a:p>
          <a:p>
            <a:pPr defTabSz="932472" fontAlgn="base">
              <a:spcBef>
                <a:spcPts val="600"/>
              </a:spcBef>
              <a:spcAft>
                <a:spcPts val="1800"/>
              </a:spcAft>
              <a:defRPr/>
            </a:pPr>
            <a:r>
              <a:rPr lang="en-US" sz="1100" b="1" dirty="0">
                <a:solidFill>
                  <a:srgbClr val="505050"/>
                </a:solidFill>
                <a:latin typeface="Segoe UI" panose="020B0502040204020203" pitchFamily="34" charset="0"/>
                <a:ea typeface="+mn-ea"/>
                <a:cs typeface="Segoe UI" panose="020B0502040204020203" pitchFamily="34" charset="0"/>
              </a:rPr>
              <a:t>Deal Size:</a:t>
            </a:r>
            <a:r>
              <a:rPr lang="en-US" sz="1100" dirty="0">
                <a:solidFill>
                  <a:srgbClr val="505050"/>
                </a:solidFill>
                <a:latin typeface="Segoe UI" panose="020B0502040204020203" pitchFamily="34" charset="0"/>
                <a:ea typeface="+mn-ea"/>
                <a:cs typeface="Segoe UI" panose="020B0502040204020203" pitchFamily="34" charset="0"/>
              </a:rPr>
              <a:t> Bid Grid Tier 3; single PO’s of 250+ devices</a:t>
            </a:r>
          </a:p>
          <a:p>
            <a:pPr defTabSz="932472" fontAlgn="base">
              <a:spcBef>
                <a:spcPts val="600"/>
              </a:spcBef>
              <a:spcAft>
                <a:spcPct val="0"/>
              </a:spcAft>
              <a:defRPr/>
            </a:pPr>
            <a:r>
              <a:rPr lang="en-US" sz="1100" b="1" dirty="0">
                <a:solidFill>
                  <a:srgbClr val="505050"/>
                </a:solidFill>
                <a:latin typeface="Segoe UI" panose="020B0502040204020203" pitchFamily="34" charset="0"/>
                <a:ea typeface="+mn-ea"/>
                <a:cs typeface="Segoe UI" panose="020B0502040204020203" pitchFamily="34" charset="0"/>
              </a:rPr>
              <a:t>Discount:</a:t>
            </a:r>
            <a:r>
              <a:rPr lang="en-US" sz="1100" dirty="0">
                <a:solidFill>
                  <a:srgbClr val="505050"/>
                </a:solidFill>
                <a:latin typeface="Segoe UI" panose="020B0502040204020203" pitchFamily="34" charset="0"/>
                <a:ea typeface="+mn-ea"/>
                <a:cs typeface="Segoe UI" panose="020B0502040204020203" pitchFamily="34" charset="0"/>
              </a:rPr>
              <a:t> 7%</a:t>
            </a:r>
          </a:p>
        </p:txBody>
      </p:sp>
      <p:sp>
        <p:nvSpPr>
          <p:cNvPr id="42" name="Rectangle: Rounded Corners 41">
            <a:extLst>
              <a:ext uri="{FF2B5EF4-FFF2-40B4-BE49-F238E27FC236}">
                <a16:creationId xmlns:a16="http://schemas.microsoft.com/office/drawing/2014/main" id="{6D23D940-3EF9-D44C-B68E-4536CB60684A}"/>
              </a:ext>
              <a:ext uri="{C183D7F6-B498-43B3-948B-1728B52AA6E4}">
                <adec:decorative xmlns:adec="http://schemas.microsoft.com/office/drawing/2017/decorative" val="1"/>
              </a:ext>
            </a:extLst>
          </p:cNvPr>
          <p:cNvSpPr/>
          <p:nvPr/>
        </p:nvSpPr>
        <p:spPr>
          <a:xfrm>
            <a:off x="8272209" y="2628081"/>
            <a:ext cx="3158661" cy="3176853"/>
          </a:xfrm>
          <a:prstGeom prst="roundRect">
            <a:avLst>
              <a:gd name="adj" fmla="val 0"/>
            </a:avLst>
          </a:prstGeom>
          <a:solidFill>
            <a:schemeClr val="bg1"/>
          </a:solidFill>
          <a:ln w="9525" cap="flat" cmpd="sng" algn="ctr">
            <a:solidFill>
              <a:schemeClr val="accent4">
                <a:lumMod val="40000"/>
                <a:lumOff val="60000"/>
              </a:schemeClr>
            </a:solidFill>
            <a:prstDash val="solid"/>
          </a:ln>
          <a:effectLst/>
        </p:spPr>
        <p:style>
          <a:lnRef idx="0">
            <a:scrgbClr r="0" g="0" b="0"/>
          </a:lnRef>
          <a:fillRef idx="0">
            <a:scrgbClr r="0" g="0" b="0"/>
          </a:fillRef>
          <a:effectRef idx="0">
            <a:scrgbClr r="0" g="0" b="0"/>
          </a:effectRef>
          <a:fontRef idx="major"/>
        </p:style>
        <p:txBody>
          <a:bodyPr lIns="91440" tIns="91440" rIns="91440" bIns="91440" rtlCol="0" anchor="t" anchorCtr="0"/>
          <a:lstStyle/>
          <a:p>
            <a:pPr marL="171450" indent="-171450" defTabSz="932472" fontAlgn="base">
              <a:spcBef>
                <a:spcPts val="600"/>
              </a:spcBef>
              <a:spcAft>
                <a:spcPct val="0"/>
              </a:spcAft>
              <a:buFont typeface="Arial" panose="020B0604020202020204" pitchFamily="34" charset="0"/>
              <a:buChar char="•"/>
              <a:defRPr/>
            </a:pPr>
            <a:r>
              <a:rPr lang="en-US" sz="1100">
                <a:solidFill>
                  <a:srgbClr val="505050"/>
                </a:solidFill>
                <a:latin typeface="Segoe UI"/>
                <a:ea typeface="+mn-ea"/>
                <a:cs typeface="Segoe UI"/>
              </a:rPr>
              <a:t>Surface Laptop 5 13” </a:t>
            </a:r>
            <a:endParaRPr lang="en-US" sz="1100">
              <a:solidFill>
                <a:srgbClr val="505050"/>
              </a:solidFill>
              <a:latin typeface="Segoe UI" panose="020B0502040204020203" pitchFamily="34" charset="0"/>
              <a:ea typeface="+mn-ea"/>
              <a:cs typeface="Segoe UI" panose="020B0502040204020203" pitchFamily="34" charset="0"/>
            </a:endParaRPr>
          </a:p>
          <a:p>
            <a:pPr marL="628650" lvl="1" indent="-171450" defTabSz="932472" fontAlgn="base">
              <a:spcBef>
                <a:spcPts val="600"/>
              </a:spcBef>
              <a:spcAft>
                <a:spcPct val="0"/>
              </a:spcAft>
              <a:buFont typeface="Arial" panose="020B0604020202020204" pitchFamily="34" charset="0"/>
              <a:buChar char="•"/>
              <a:defRPr/>
            </a:pPr>
            <a:r>
              <a:rPr lang="en-US" sz="1100">
                <a:solidFill>
                  <a:srgbClr val="505050"/>
                </a:solidFill>
                <a:latin typeface="Segoe UI"/>
                <a:ea typeface="+mn-ea"/>
                <a:cs typeface="Segoe UI"/>
              </a:rPr>
              <a:t>i7/16/256</a:t>
            </a:r>
          </a:p>
          <a:p>
            <a:pPr marL="628650" lvl="1" indent="-171450" defTabSz="932472" fontAlgn="base">
              <a:spcBef>
                <a:spcPts val="600"/>
              </a:spcBef>
              <a:spcAft>
                <a:spcPct val="0"/>
              </a:spcAft>
              <a:buFont typeface="Arial" panose="020B0604020202020204" pitchFamily="34" charset="0"/>
              <a:buChar char="•"/>
              <a:defRPr/>
            </a:pPr>
            <a:r>
              <a:rPr lang="en-US" sz="1100">
                <a:solidFill>
                  <a:srgbClr val="505050"/>
                </a:solidFill>
                <a:latin typeface="Segoe UI"/>
                <a:ea typeface="+mn-ea"/>
                <a:cs typeface="Segoe UI"/>
              </a:rPr>
              <a:t>i7/16/512</a:t>
            </a:r>
          </a:p>
          <a:p>
            <a:pPr marL="171450" indent="-171450" defTabSz="932472" fontAlgn="base">
              <a:spcBef>
                <a:spcPts val="600"/>
              </a:spcBef>
              <a:spcAft>
                <a:spcPct val="0"/>
              </a:spcAft>
              <a:buFont typeface="Arial" panose="020B0604020202020204" pitchFamily="34" charset="0"/>
              <a:buChar char="•"/>
              <a:defRPr/>
            </a:pPr>
            <a:r>
              <a:rPr lang="en-US" sz="1100">
                <a:solidFill>
                  <a:srgbClr val="505050"/>
                </a:solidFill>
                <a:latin typeface="Segoe UI"/>
                <a:ea typeface="+mn-ea"/>
                <a:cs typeface="Segoe UI"/>
              </a:rPr>
              <a:t>Surface Laptop 5 15”</a:t>
            </a:r>
          </a:p>
          <a:p>
            <a:pPr marL="628650" lvl="1" indent="-171450" defTabSz="932472" fontAlgn="base">
              <a:spcBef>
                <a:spcPts val="600"/>
              </a:spcBef>
              <a:spcAft>
                <a:spcPct val="0"/>
              </a:spcAft>
              <a:buFont typeface="Arial" panose="020B0604020202020204" pitchFamily="34" charset="0"/>
              <a:buChar char="•"/>
              <a:defRPr/>
            </a:pPr>
            <a:r>
              <a:rPr lang="en-US" sz="1100">
                <a:solidFill>
                  <a:srgbClr val="505050"/>
                </a:solidFill>
                <a:latin typeface="Segoe UI"/>
                <a:ea typeface="+mn-ea"/>
                <a:cs typeface="Segoe UI"/>
              </a:rPr>
              <a:t>i7/16/256</a:t>
            </a:r>
          </a:p>
          <a:p>
            <a:pPr marL="628650" lvl="1" indent="-171450" defTabSz="932472" fontAlgn="base">
              <a:spcBef>
                <a:spcPts val="600"/>
              </a:spcBef>
              <a:spcAft>
                <a:spcPct val="0"/>
              </a:spcAft>
              <a:buFont typeface="Arial" panose="020B0604020202020204" pitchFamily="34" charset="0"/>
              <a:buChar char="•"/>
              <a:defRPr/>
            </a:pPr>
            <a:r>
              <a:rPr lang="en-US" sz="1100">
                <a:solidFill>
                  <a:srgbClr val="505050"/>
                </a:solidFill>
                <a:latin typeface="Segoe UI"/>
                <a:ea typeface="+mn-ea"/>
                <a:cs typeface="Segoe UI"/>
              </a:rPr>
              <a:t>i7/16/512</a:t>
            </a:r>
          </a:p>
          <a:p>
            <a:pPr marL="171450" indent="-171450" defTabSz="932472" fontAlgn="base">
              <a:spcBef>
                <a:spcPts val="600"/>
              </a:spcBef>
              <a:spcAft>
                <a:spcPct val="0"/>
              </a:spcAft>
              <a:buFont typeface="Arial" panose="020B0604020202020204" pitchFamily="34" charset="0"/>
              <a:buChar char="•"/>
              <a:defRPr/>
            </a:pPr>
            <a:r>
              <a:rPr lang="en-US" sz="1100">
                <a:solidFill>
                  <a:srgbClr val="505050"/>
                </a:solidFill>
                <a:latin typeface="Segoe UI"/>
                <a:ea typeface="+mn-ea"/>
                <a:cs typeface="Segoe UI"/>
              </a:rPr>
              <a:t>Surface Pro 9 </a:t>
            </a:r>
            <a:endParaRPr lang="en-US" sz="1100">
              <a:solidFill>
                <a:srgbClr val="505050"/>
              </a:solidFill>
              <a:latin typeface="Segoe UI" panose="020B0502040204020203" pitchFamily="34" charset="0"/>
              <a:ea typeface="+mn-ea"/>
              <a:cs typeface="Segoe UI" panose="020B0502040204020203" pitchFamily="34" charset="0"/>
            </a:endParaRPr>
          </a:p>
          <a:p>
            <a:pPr marL="628650" lvl="1" indent="-171450" defTabSz="932472" fontAlgn="base">
              <a:spcBef>
                <a:spcPts val="600"/>
              </a:spcBef>
              <a:spcAft>
                <a:spcPct val="0"/>
              </a:spcAft>
              <a:buFont typeface="Arial" panose="020B0604020202020204" pitchFamily="34" charset="0"/>
              <a:buChar char="•"/>
              <a:defRPr/>
            </a:pPr>
            <a:r>
              <a:rPr lang="en-US" sz="1100">
                <a:solidFill>
                  <a:srgbClr val="505050"/>
                </a:solidFill>
                <a:latin typeface="Segoe UI"/>
                <a:ea typeface="+mn-ea"/>
                <a:cs typeface="Segoe UI"/>
              </a:rPr>
              <a:t>i7/16/256</a:t>
            </a:r>
          </a:p>
          <a:p>
            <a:pPr marL="628650" lvl="1" indent="-171450" defTabSz="932472" fontAlgn="base">
              <a:spcBef>
                <a:spcPts val="600"/>
              </a:spcBef>
              <a:spcAft>
                <a:spcPct val="0"/>
              </a:spcAft>
              <a:buFont typeface="Arial" panose="020B0604020202020204" pitchFamily="34" charset="0"/>
              <a:buChar char="•"/>
              <a:defRPr/>
            </a:pPr>
            <a:r>
              <a:rPr lang="en-US" sz="1100">
                <a:solidFill>
                  <a:srgbClr val="505050"/>
                </a:solidFill>
                <a:latin typeface="Segoe UI"/>
                <a:ea typeface="+mn-ea"/>
                <a:cs typeface="Segoe UI"/>
              </a:rPr>
              <a:t>i7/16/512</a:t>
            </a:r>
            <a:br>
              <a:rPr lang="en-US" sz="1100">
                <a:latin typeface="Segoe UI" panose="020B0502040204020203" pitchFamily="34" charset="0"/>
                <a:ea typeface="+mn-ea"/>
                <a:cs typeface="Segoe UI" panose="020B0502040204020203" pitchFamily="34" charset="0"/>
              </a:rPr>
            </a:br>
            <a:endParaRPr lang="en-US" sz="1100">
              <a:solidFill>
                <a:srgbClr val="505050"/>
              </a:solidFill>
              <a:latin typeface="Segoe UI" panose="020B0502040204020203" pitchFamily="34" charset="0"/>
              <a:ea typeface="+mn-ea"/>
              <a:cs typeface="Segoe UI" panose="020B0502040204020203" pitchFamily="34" charset="0"/>
            </a:endParaRPr>
          </a:p>
        </p:txBody>
      </p:sp>
      <p:sp>
        <p:nvSpPr>
          <p:cNvPr id="44" name="Rectangle 43">
            <a:extLst>
              <a:ext uri="{FF2B5EF4-FFF2-40B4-BE49-F238E27FC236}">
                <a16:creationId xmlns:a16="http://schemas.microsoft.com/office/drawing/2014/main" id="{851C7A78-2C42-7012-0153-6CF4068AAD62}"/>
              </a:ext>
              <a:ext uri="{C183D7F6-B498-43B3-948B-1728B52AA6E4}">
                <adec:decorative xmlns:adec="http://schemas.microsoft.com/office/drawing/2017/decorative" val="1"/>
              </a:ext>
            </a:extLst>
          </p:cNvPr>
          <p:cNvSpPr/>
          <p:nvPr/>
        </p:nvSpPr>
        <p:spPr bwMode="auto">
          <a:xfrm>
            <a:off x="211765" y="2652656"/>
            <a:ext cx="1175605" cy="313915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solidFill>
              <a:effectLst/>
              <a:uLnTx/>
              <a:uFillTx/>
              <a:latin typeface="Segoe UI Semibold"/>
              <a:ea typeface="+mn-ea"/>
              <a:cs typeface="+mn-cs"/>
            </a:endParaRPr>
          </a:p>
        </p:txBody>
      </p:sp>
      <p:sp>
        <p:nvSpPr>
          <p:cNvPr id="46" name="Rectangle 45">
            <a:extLst>
              <a:ext uri="{FF2B5EF4-FFF2-40B4-BE49-F238E27FC236}">
                <a16:creationId xmlns:a16="http://schemas.microsoft.com/office/drawing/2014/main" id="{9EFDA66C-E39A-92AC-CB24-BB6017FDD47B}"/>
              </a:ext>
            </a:extLst>
          </p:cNvPr>
          <p:cNvSpPr/>
          <p:nvPr/>
        </p:nvSpPr>
        <p:spPr>
          <a:xfrm>
            <a:off x="160190" y="3954334"/>
            <a:ext cx="1269015" cy="523220"/>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a:ea typeface="+mn-ea"/>
                <a:cs typeface="Segoe UI Semibold"/>
              </a:rPr>
              <a:t>Bid Grid Booster</a:t>
            </a:r>
            <a:endParaRPr kumimoji="0" lang="en-US" sz="1400" b="0" i="0" u="none" strike="noStrike" kern="1200" cap="none" spc="0" normalizeH="0" baseline="30000" noProof="0">
              <a:ln>
                <a:noFill/>
              </a:ln>
              <a:solidFill>
                <a:srgbClr val="FFFFFF"/>
              </a:solidFill>
              <a:effectLst/>
              <a:uLnTx/>
              <a:uFillTx/>
              <a:latin typeface="Segoe UI"/>
              <a:ea typeface="+mn-ea"/>
              <a:cs typeface="+mn-cs"/>
            </a:endParaRPr>
          </a:p>
        </p:txBody>
      </p:sp>
      <p:sp>
        <p:nvSpPr>
          <p:cNvPr id="21" name="Rectangle 20">
            <a:extLst>
              <a:ext uri="{FF2B5EF4-FFF2-40B4-BE49-F238E27FC236}">
                <a16:creationId xmlns:a16="http://schemas.microsoft.com/office/drawing/2014/main" id="{4C6683ED-F47D-DEFA-30A6-76F50AF032D6}"/>
              </a:ext>
              <a:ext uri="{C183D7F6-B498-43B3-948B-1728B52AA6E4}">
                <adec:decorative xmlns:adec="http://schemas.microsoft.com/office/drawing/2017/decorative" val="1"/>
              </a:ext>
            </a:extLst>
          </p:cNvPr>
          <p:cNvSpPr/>
          <p:nvPr/>
        </p:nvSpPr>
        <p:spPr bwMode="auto">
          <a:xfrm>
            <a:off x="0" y="1053066"/>
            <a:ext cx="12192000" cy="374174"/>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400050" algn="l" defTabSz="932472" rtl="0" eaLnBrk="1" fontAlgn="base" latinLnBrk="0" hangingPunct="1">
              <a:lnSpc>
                <a:spcPct val="100000"/>
              </a:lnSpc>
              <a:spcBef>
                <a:spcPct val="0"/>
              </a:spcBef>
              <a:spcAft>
                <a:spcPct val="0"/>
              </a:spcAft>
              <a:buClrTx/>
              <a:buSzTx/>
              <a:buFontTx/>
              <a:buNone/>
              <a:tabLst/>
              <a:defRPr/>
            </a:pPr>
            <a:r>
              <a:rPr lang="en-US" sz="1600" b="1">
                <a:solidFill>
                  <a:srgbClr val="505050"/>
                </a:solidFill>
                <a:latin typeface="Segoe UI" panose="020B0502040204020203" pitchFamily="34" charset="0"/>
                <a:cs typeface="Segoe UI" panose="020B0502040204020203" pitchFamily="34" charset="0"/>
              </a:rPr>
              <a:t>For a limited time, we are doubling the Tier 3 Bid Grid discounts – Sell More, Get More !</a:t>
            </a:r>
            <a:endParaRPr lang="en-IN" sz="1600" b="1">
              <a:solidFill>
                <a:srgbClr val="505050"/>
              </a:solidFill>
              <a:latin typeface="Segoe UI" panose="020B0502040204020203" pitchFamily="34" charset="0"/>
              <a:cs typeface="Segoe UI" panose="020B0502040204020203" pitchFamily="34" charset="0"/>
            </a:endParaRPr>
          </a:p>
        </p:txBody>
      </p:sp>
      <p:sp>
        <p:nvSpPr>
          <p:cNvPr id="3" name="Rectangle 2">
            <a:extLst>
              <a:ext uri="{FF2B5EF4-FFF2-40B4-BE49-F238E27FC236}">
                <a16:creationId xmlns:a16="http://schemas.microsoft.com/office/drawing/2014/main" id="{82D4842B-7C31-1C30-838F-E978CEC84FCA}"/>
              </a:ext>
              <a:ext uri="{C183D7F6-B498-43B3-948B-1728B52AA6E4}">
                <adec:decorative xmlns:adec="http://schemas.microsoft.com/office/drawing/2017/decorative" val="1"/>
              </a:ext>
            </a:extLst>
          </p:cNvPr>
          <p:cNvSpPr/>
          <p:nvPr/>
        </p:nvSpPr>
        <p:spPr bwMode="auto">
          <a:xfrm>
            <a:off x="1581625" y="2094962"/>
            <a:ext cx="963212" cy="24622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spcBef>
                <a:spcPts val="300"/>
              </a:spcBef>
              <a:defRPr/>
            </a:pPr>
            <a:r>
              <a:rPr lang="de-AT" sz="1600" b="1">
                <a:solidFill>
                  <a:srgbClr val="505050"/>
                </a:solidFill>
                <a:latin typeface="Segoe UI" panose="020B0502040204020203" pitchFamily="34" charset="0"/>
                <a:cs typeface="Segoe UI" panose="020B0502040204020203" pitchFamily="34" charset="0"/>
              </a:rPr>
              <a:t>Overview </a:t>
            </a:r>
            <a:endParaRPr lang="en-US" sz="1600" b="1">
              <a:solidFill>
                <a:srgbClr val="505050"/>
              </a:solidFill>
              <a:latin typeface="Segoe UI" panose="020B0502040204020203" pitchFamily="34" charset="0"/>
              <a:cs typeface="Segoe UI" panose="020B0502040204020203" pitchFamily="34" charset="0"/>
            </a:endParaRPr>
          </a:p>
        </p:txBody>
      </p:sp>
      <p:sp>
        <p:nvSpPr>
          <p:cNvPr id="9" name="Rectangle 8">
            <a:extLst>
              <a:ext uri="{FF2B5EF4-FFF2-40B4-BE49-F238E27FC236}">
                <a16:creationId xmlns:a16="http://schemas.microsoft.com/office/drawing/2014/main" id="{65A5C5F4-2581-749D-3222-223BDC982DD4}"/>
              </a:ext>
              <a:ext uri="{C183D7F6-B498-43B3-948B-1728B52AA6E4}">
                <adec:decorative xmlns:adec="http://schemas.microsoft.com/office/drawing/2017/decorative" val="1"/>
              </a:ext>
            </a:extLst>
          </p:cNvPr>
          <p:cNvSpPr/>
          <p:nvPr/>
        </p:nvSpPr>
        <p:spPr bwMode="auto">
          <a:xfrm>
            <a:off x="4480239" y="2102779"/>
            <a:ext cx="1130548" cy="24622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R="0" lvl="0" indent="0" fontAlgn="auto">
              <a:lnSpc>
                <a:spcPct val="100000"/>
              </a:lnSpc>
              <a:spcBef>
                <a:spcPts val="300"/>
              </a:spcBef>
              <a:spcAft>
                <a:spcPts val="0"/>
              </a:spcAft>
              <a:buClrTx/>
              <a:buSzTx/>
              <a:buFontTx/>
              <a:buNone/>
              <a:tabLst/>
              <a:defRPr/>
            </a:pPr>
            <a:r>
              <a:rPr lang="en-US" sz="1600" b="1">
                <a:solidFill>
                  <a:srgbClr val="505050"/>
                </a:solidFill>
                <a:latin typeface="Segoe UI" panose="020B0502040204020203" pitchFamily="34" charset="0"/>
                <a:cs typeface="Segoe UI" panose="020B0502040204020203" pitchFamily="34" charset="0"/>
              </a:rPr>
              <a:t>Details</a:t>
            </a:r>
          </a:p>
        </p:txBody>
      </p:sp>
      <p:sp>
        <p:nvSpPr>
          <p:cNvPr id="13" name="Rectangle 12">
            <a:extLst>
              <a:ext uri="{FF2B5EF4-FFF2-40B4-BE49-F238E27FC236}">
                <a16:creationId xmlns:a16="http://schemas.microsoft.com/office/drawing/2014/main" id="{4686F147-808A-ECD8-0797-710F01482382}"/>
              </a:ext>
              <a:ext uri="{C183D7F6-B498-43B3-948B-1728B52AA6E4}">
                <adec:decorative xmlns:adec="http://schemas.microsoft.com/office/drawing/2017/decorative" val="1"/>
              </a:ext>
            </a:extLst>
          </p:cNvPr>
          <p:cNvSpPr/>
          <p:nvPr/>
        </p:nvSpPr>
        <p:spPr bwMode="auto">
          <a:xfrm>
            <a:off x="8272208" y="2096999"/>
            <a:ext cx="3245537" cy="24622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spcBef>
                <a:spcPts val="300"/>
              </a:spcBef>
              <a:defRPr/>
            </a:pPr>
            <a:r>
              <a:rPr lang="de-AT" sz="1600" b="1">
                <a:solidFill>
                  <a:srgbClr val="505050"/>
                </a:solidFill>
                <a:latin typeface="Segoe UI" panose="020B0502040204020203" pitchFamily="34" charset="0"/>
                <a:cs typeface="Segoe UI" panose="020B0502040204020203" pitchFamily="34" charset="0"/>
              </a:rPr>
              <a:t>Eligible Performance SKU Devices</a:t>
            </a:r>
            <a:endParaRPr lang="en-US" sz="1600" b="1">
              <a:solidFill>
                <a:srgbClr val="505050"/>
              </a:solidFill>
              <a:latin typeface="Segoe UI" panose="020B0502040204020203" pitchFamily="34" charset="0"/>
              <a:cs typeface="Segoe UI" panose="020B0502040204020203" pitchFamily="34" charset="0"/>
            </a:endParaRPr>
          </a:p>
        </p:txBody>
      </p:sp>
      <p:sp>
        <p:nvSpPr>
          <p:cNvPr id="15" name="Rectangle 14">
            <a:extLst>
              <a:ext uri="{FF2B5EF4-FFF2-40B4-BE49-F238E27FC236}">
                <a16:creationId xmlns:a16="http://schemas.microsoft.com/office/drawing/2014/main" id="{5D97A6A9-453A-46AF-645D-8D42CB68A891}"/>
              </a:ext>
              <a:ext uri="{C183D7F6-B498-43B3-948B-1728B52AA6E4}">
                <adec:decorative xmlns:adec="http://schemas.microsoft.com/office/drawing/2017/decorative" val="1"/>
              </a:ext>
            </a:extLst>
          </p:cNvPr>
          <p:cNvSpPr/>
          <p:nvPr/>
        </p:nvSpPr>
        <p:spPr bwMode="auto">
          <a:xfrm>
            <a:off x="1581626" y="2389829"/>
            <a:ext cx="2597482" cy="4571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 name="Rectangle 16">
            <a:extLst>
              <a:ext uri="{FF2B5EF4-FFF2-40B4-BE49-F238E27FC236}">
                <a16:creationId xmlns:a16="http://schemas.microsoft.com/office/drawing/2014/main" id="{DE086266-F444-5D5F-16A1-F150F69632FD}"/>
              </a:ext>
              <a:ext uri="{C183D7F6-B498-43B3-948B-1728B52AA6E4}">
                <adec:decorative xmlns:adec="http://schemas.microsoft.com/office/drawing/2017/decorative" val="1"/>
              </a:ext>
            </a:extLst>
          </p:cNvPr>
          <p:cNvSpPr/>
          <p:nvPr/>
        </p:nvSpPr>
        <p:spPr bwMode="auto">
          <a:xfrm>
            <a:off x="4480238" y="2385534"/>
            <a:ext cx="3484311" cy="4571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 name="Rectangle 18">
            <a:extLst>
              <a:ext uri="{FF2B5EF4-FFF2-40B4-BE49-F238E27FC236}">
                <a16:creationId xmlns:a16="http://schemas.microsoft.com/office/drawing/2014/main" id="{36B912D5-368D-A4F3-0043-C977FB585797}"/>
              </a:ext>
              <a:ext uri="{C183D7F6-B498-43B3-948B-1728B52AA6E4}">
                <adec:decorative xmlns:adec="http://schemas.microsoft.com/office/drawing/2017/decorative" val="1"/>
              </a:ext>
            </a:extLst>
          </p:cNvPr>
          <p:cNvSpPr/>
          <p:nvPr/>
        </p:nvSpPr>
        <p:spPr bwMode="auto">
          <a:xfrm>
            <a:off x="8272207" y="2385534"/>
            <a:ext cx="3158663" cy="4571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 name="Footer Placeholder 2">
            <a:extLst>
              <a:ext uri="{FF2B5EF4-FFF2-40B4-BE49-F238E27FC236}">
                <a16:creationId xmlns:a16="http://schemas.microsoft.com/office/drawing/2014/main" id="{EE2AC441-0D47-AFA4-AE7C-10F889FE119D}"/>
              </a:ext>
            </a:extLst>
          </p:cNvPr>
          <p:cNvSpPr txBox="1">
            <a:spLocks/>
          </p:cNvSpPr>
          <p:nvPr/>
        </p:nvSpPr>
        <p:spPr>
          <a:xfrm>
            <a:off x="4457699" y="6369425"/>
            <a:ext cx="327660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tint val="75000"/>
                  </a:schemeClr>
                </a:solidFill>
              </a:rPr>
              <a:t>Microsoft-Partner Confidential Information</a:t>
            </a:r>
          </a:p>
        </p:txBody>
      </p:sp>
    </p:spTree>
    <p:extLst>
      <p:ext uri="{BB962C8B-B14F-4D97-AF65-F5344CB8AC3E}">
        <p14:creationId xmlns:p14="http://schemas.microsoft.com/office/powerpoint/2010/main" val="4147688617"/>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blue.potx" id="{480B23C3-38C8-4962-83A2-3297C539F5A5}" vid="{4711DFBC-8085-446F-AC17-C262437718B1}"/>
    </a:ext>
  </a:extLst>
</a:theme>
</file>

<file path=ppt/theme/theme2.xml><?xml version="1.0" encoding="utf-8"?>
<a:theme xmlns:a="http://schemas.openxmlformats.org/drawingml/2006/main" name="Surface START Master Template">
  <a:themeElements>
    <a:clrScheme name="Microsoft Surface Palette - Rich Black">
      <a:dk1>
        <a:srgbClr val="000000"/>
      </a:dk1>
      <a:lt1>
        <a:srgbClr val="FFFFFF"/>
      </a:lt1>
      <a:dk2>
        <a:srgbClr val="0D0D0D"/>
      </a:dk2>
      <a:lt2>
        <a:srgbClr val="E6E6E6"/>
      </a:lt2>
      <a:accent1>
        <a:srgbClr val="0078D4"/>
      </a:accent1>
      <a:accent2>
        <a:srgbClr val="FFFFFF"/>
      </a:accent2>
      <a:accent3>
        <a:srgbClr val="E6E6E6"/>
      </a:accent3>
      <a:accent4>
        <a:srgbClr val="737373"/>
      </a:accent4>
      <a:accent5>
        <a:srgbClr val="505050"/>
      </a:accent5>
      <a:accent6>
        <a:srgbClr val="000000"/>
      </a:accent6>
      <a:hlink>
        <a:srgbClr val="0078D4"/>
      </a:hlink>
      <a:folHlink>
        <a:srgbClr val="0078D4"/>
      </a:folHlink>
    </a:clrScheme>
    <a:fontScheme name="Custom 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18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urface brand template - Q1FY21.pptx" id="{C2804584-F5C6-4914-B168-E84ACDA749AE}" vid="{191F1E7C-9238-434E-BA23-BFC271169D4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6_WHITE TEMPLATE">
  <a:themeElements>
    <a:clrScheme name="Microsoft Surface Palette - Rich Black">
      <a:dk1>
        <a:srgbClr val="000000"/>
      </a:dk1>
      <a:lt1>
        <a:srgbClr val="FFFFFF"/>
      </a:lt1>
      <a:dk2>
        <a:srgbClr val="0D0D0D"/>
      </a:dk2>
      <a:lt2>
        <a:srgbClr val="E6E6E6"/>
      </a:lt2>
      <a:accent1>
        <a:srgbClr val="0078D4"/>
      </a:accent1>
      <a:accent2>
        <a:srgbClr val="FFFFFF"/>
      </a:accent2>
      <a:accent3>
        <a:srgbClr val="E6E6E6"/>
      </a:accent3>
      <a:accent4>
        <a:srgbClr val="737373"/>
      </a:accent4>
      <a:accent5>
        <a:srgbClr val="505050"/>
      </a:accent5>
      <a:accent6>
        <a:srgbClr val="000000"/>
      </a:accent6>
      <a:hlink>
        <a:srgbClr val="0078D4"/>
      </a:hlink>
      <a:folHlink>
        <a:srgbClr val="0078D4"/>
      </a:folHlink>
    </a:clrScheme>
    <a:fontScheme name="Custom 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18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urface Champ Summit -Seattle" id="{6E4C9EFB-158C-4694-9FFC-62C677B320AB}" vid="{5AC084CC-F766-49BF-ACD7-3E19F23ECB89}"/>
    </a:ext>
  </a:extLst>
</a:theme>
</file>

<file path=ppt/theme/theme5.xml><?xml version="1.0" encoding="utf-8"?>
<a:theme xmlns:a="http://schemas.openxmlformats.org/drawingml/2006/main" name="1_WHITE TEMPLATE">
  <a:themeElements>
    <a:clrScheme name="Microsoft Surface Palette - Rich Black">
      <a:dk1>
        <a:srgbClr val="000000"/>
      </a:dk1>
      <a:lt1>
        <a:srgbClr val="FFFFFF"/>
      </a:lt1>
      <a:dk2>
        <a:srgbClr val="0D0D0D"/>
      </a:dk2>
      <a:lt2>
        <a:srgbClr val="E6E6E6"/>
      </a:lt2>
      <a:accent1>
        <a:srgbClr val="0078D4"/>
      </a:accent1>
      <a:accent2>
        <a:srgbClr val="FFFFFF"/>
      </a:accent2>
      <a:accent3>
        <a:srgbClr val="E6E6E6"/>
      </a:accent3>
      <a:accent4>
        <a:srgbClr val="737373"/>
      </a:accent4>
      <a:accent5>
        <a:srgbClr val="505050"/>
      </a:accent5>
      <a:accent6>
        <a:srgbClr val="000000"/>
      </a:accent6>
      <a:hlink>
        <a:srgbClr val="0078D4"/>
      </a:hlink>
      <a:folHlink>
        <a:srgbClr val="0078D4"/>
      </a:folHlink>
    </a:clrScheme>
    <a:fontScheme name="Custom 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18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urface Champ Summit -Seattle.potx" id="{32FBB51E-2D50-40DF-A68B-43C94EC6EE34}" vid="{E1F24234-7C67-4BC0-BF1A-1FBD2C5581E9}"/>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otalTime>5595</TotalTime>
  <Words>503</Words>
  <Application>Microsoft Office PowerPoint</Application>
  <PresentationFormat>Widescreen</PresentationFormat>
  <Paragraphs>94</Paragraphs>
  <Slides>6</Slides>
  <Notes>2</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6</vt:i4>
      </vt:variant>
    </vt:vector>
  </HeadingPairs>
  <TitlesOfParts>
    <vt:vector size="19" baseType="lpstr">
      <vt:lpstr>Arial</vt:lpstr>
      <vt:lpstr>Calibri</vt:lpstr>
      <vt:lpstr>Calibri Light</vt:lpstr>
      <vt:lpstr>Consolas</vt:lpstr>
      <vt:lpstr>Segoe UI</vt:lpstr>
      <vt:lpstr>Segoe UI Semibold</vt:lpstr>
      <vt:lpstr>Segoe UI Semilight</vt:lpstr>
      <vt:lpstr>Wingdings</vt:lpstr>
      <vt:lpstr>White Template</vt:lpstr>
      <vt:lpstr>Surface START Master Template</vt:lpstr>
      <vt:lpstr>Office Theme</vt:lpstr>
      <vt:lpstr>6_WHITE TEMPLATE</vt:lpstr>
      <vt:lpstr>1_WHITE TEMPLATE</vt:lpstr>
      <vt:lpstr>Surface Performance SKUs</vt:lpstr>
      <vt:lpstr>Microsoft Surface Pro 9</vt:lpstr>
      <vt:lpstr>PowerPoint Presentation</vt:lpstr>
      <vt:lpstr>PowerPoint Presentation</vt:lpstr>
      <vt:lpstr>FY23 H2 AGI Performance Booster</vt:lpstr>
      <vt:lpstr>FY23 H2 Bid Grid Booster – New!</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H2 Priorities &amp; Performance Booster Formally known as Hero Program</dc:title>
  <dc:creator>Kevin Murphy</dc:creator>
  <cp:lastModifiedBy>Chad Di Lillo</cp:lastModifiedBy>
  <cp:revision>2</cp:revision>
  <dcterms:created xsi:type="dcterms:W3CDTF">2023-02-03T23:08:38Z</dcterms:created>
  <dcterms:modified xsi:type="dcterms:W3CDTF">2023-03-07T03:27:12Z</dcterms:modified>
</cp:coreProperties>
</file>