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4" r:id="rId4"/>
  </p:sldMasterIdLst>
  <p:notesMasterIdLst>
    <p:notesMasterId r:id="rId6"/>
  </p:notesMasterIdLst>
  <p:sldIdLst>
    <p:sldId id="214747930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343" userDrawn="1">
          <p15:clr>
            <a:srgbClr val="A4A3A4"/>
          </p15:clr>
        </p15:guide>
        <p15:guide id="2" orient="horz" pos="309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FED75F03-40EF-9D01-84B5-C7D47E3299E4}" name="Guest User" initials="GU" userId="S::urn:spo:anon#149b350912359cfafc8557f6d4c7ae8d84bf78e599351b4d356ec0dcf3cb498a::" providerId="AD"/>
  <p188:author id="{4D4A6815-7047-152A-7614-527A41B3A6D1}" name="Lauren Machtinger" initials="LM" userId="S::l.machtinger@interceptgroup.com::4535f638-706c-47a0-835d-b1693c81b1d3" providerId="AD"/>
  <p188:author id="{194A7A6C-5B45-650E-5854-AFE55F6E240A}" name="Claudia Chan" initials="CC" userId="S::c.chan@interceptgroup.com::93473b32-9a5b-480c-a5c7-36832fc51abf" providerId="AD"/>
  <p188:author id="{81BD456F-0D6C-BFFA-7F5F-6D494EBF9FCF}" name="Cristina Agardi" initials="CA" userId="S::c.agardi@interceptgroup.com::65799386-ce36-43de-a02c-b5f8fef39968" providerId="AD"/>
  <p188:author id="{9E607572-122D-058B-E481-C90D77E8E635}" name="Alex Fleck" initials="AF" userId="S::a.fleck@interceptgroup.com::b9048adb-2266-4afd-8ad1-f86faef4af2f" providerId="AD"/>
  <p188:author id="{1FEF56BD-054C-27C0-6322-36BCF266BE20}" name="tpaningsoro@microsoft.com" initials="tp" userId="S::urn:spo:guest#tpaningsoro@microsoft.com::" providerId="AD"/>
  <p188:author id="{315B33DA-4AE5-B3B3-9B3C-8B5B137A1171}" name="Bridget Russel" initials="BR" userId="S::bridget@andersenconsultants.com::f40d4d62-f80a-4869-b89c-53abee3bd1b3" providerId="AD"/>
  <p188:author id="{DC41ECE6-8226-5C30-BFB9-FA63F4EC9FAA}" name="Esther Lim" initials="EL" userId="S::esther_andersenconsultants.com#ext#@microsoft.onmicrosoft.com::9aa6f252-ca98-440f-865c-5ab15b9c7d4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B1B3B3"/>
    <a:srgbClr val="DCDCDC"/>
    <a:srgbClr val="C9C9C9"/>
    <a:srgbClr val="B8B8B8"/>
    <a:srgbClr val="F4F4F4"/>
    <a:srgbClr val="D9D9D6"/>
    <a:srgbClr val="E6E6E6"/>
    <a:srgbClr val="F2F2F2"/>
    <a:srgbClr val="3436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F3C194-D98E-A4FF-D038-C2C8F3C40CB8}" v="3" dt="2024-03-06T21:14:26.397"/>
    <p1510:client id="{5183BF8C-682D-4C5D-BDB1-3AD8BABCC154}" v="1" dt="2024-03-06T21:49:17.6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8" d="100"/>
          <a:sy n="108" d="100"/>
        </p:scale>
        <p:origin x="276" y="-724"/>
      </p:cViewPr>
      <p:guideLst>
        <p:guide pos="2343"/>
        <p:guide orient="horz" pos="309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17B8DE-C107-47BD-9CD4-3703D17922BC}" type="datetimeFigureOut">
              <a:rPr lang="en-US" smtClean="0"/>
              <a:t>5/6/2024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F952B2-087E-470B-A8A5-FC9777CEFEB6}" type="slidenum">
              <a:rPr lang="en-US" smtClean="0"/>
              <a:t>‹#›</a:t>
            </a:fld>
            <a:endParaRPr lang="en-US"/>
          </a:p>
        </p:txBody>
      </p:sp>
    </p:spTree>
    <p:extLst>
      <p:ext uri="{BB962C8B-B14F-4D97-AF65-F5344CB8AC3E}">
        <p14:creationId xmlns:p14="http://schemas.microsoft.com/office/powerpoint/2010/main" val="207049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0F952B2-087E-470B-A8A5-FC9777CEFEB6}" type="slidenum">
              <a:rPr lang="en-US" smtClean="0"/>
              <a:t>1</a:t>
            </a:fld>
            <a:endParaRPr lang="en-US"/>
          </a:p>
        </p:txBody>
      </p:sp>
    </p:spTree>
    <p:extLst>
      <p:ext uri="{BB962C8B-B14F-4D97-AF65-F5344CB8AC3E}">
        <p14:creationId xmlns:p14="http://schemas.microsoft.com/office/powerpoint/2010/main" val="1601673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9608587"/>
      </p:ext>
    </p:extLst>
  </p:cSld>
  <p:clrMapOvr>
    <a:masterClrMapping/>
  </p:clrMapOvr>
  <p:transition>
    <p:fade/>
  </p:transition>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38228997"/>
      </p:ext>
    </p:extLst>
  </p:cSld>
  <p:clrMap bg1="lt1" tx1="dk1" bg2="lt2" tx2="dk2" accent1="accent1" accent2="accent2" accent3="accent3" accent4="accent4" accent5="accent5" accent6="accent6" hlink="hlink" folHlink="folHlink"/>
  <p:sldLayoutIdLst>
    <p:sldLayoutId id="2147483931" r:id="rId1"/>
  </p:sldLayoutIdLst>
  <p:transition>
    <p:fade/>
  </p:transition>
  <p:txStyles>
    <p:titleStyle>
      <a:lvl1pPr algn="l" defTabSz="932742" rtl="0" eaLnBrk="1" latinLnBrk="0" hangingPunct="1">
        <a:lnSpc>
          <a:spcPct val="100000"/>
        </a:lnSpc>
        <a:spcBef>
          <a:spcPct val="0"/>
        </a:spcBef>
        <a:buNone/>
        <a:defRPr lang="en-US" sz="1600" b="0" kern="1200" cap="none" spc="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b="0" i="0" kern="1200" spc="0" baseline="0">
          <a:solidFill>
            <a:schemeClr val="tx1"/>
          </a:solidFill>
          <a:latin typeface="Segoe UI" panose="020B0502040204020203" pitchFamily="34" charset="0"/>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b="0" i="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200" b="0" i="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000" kern="1200" spc="0" baseline="0">
          <a:gradFill>
            <a:gsLst>
              <a:gs pos="1250">
                <a:schemeClr val="tx1"/>
              </a:gs>
              <a:gs pos="100000">
                <a:schemeClr val="tx1"/>
              </a:gs>
            </a:gsLst>
            <a:lin ang="5400000" scaled="0"/>
          </a:gra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8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8">
          <p15:clr>
            <a:srgbClr val="C35EA4"/>
          </p15:clr>
        </p15:guide>
        <p15:guide id="17" pos="7308">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85">
          <p15:clr>
            <a:srgbClr val="A4A3A4"/>
          </p15:clr>
        </p15:guide>
        <p15:guide id="29" orient="horz" pos="4135">
          <p15:clr>
            <a:srgbClr val="A4A3A4"/>
          </p15:clr>
        </p15:guide>
        <p15:guide id="30" pos="7495">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hyperlink" Target="https://aka.ms/SurfaceBatteryPerformance" TargetMode="External"/><Relationship Id="rId5" Type="http://schemas.openxmlformats.org/officeDocument/2006/relationships/image" Target="../media/image3.jpeg"/><Relationship Id="rId10" Type="http://schemas.openxmlformats.org/officeDocument/2006/relationships/image" Target="../media/image8.jpg"/><Relationship Id="rId4" Type="http://schemas.openxmlformats.org/officeDocument/2006/relationships/image" Target="../media/image2.jpe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8">
            <a:extLst>
              <a:ext uri="{FF2B5EF4-FFF2-40B4-BE49-F238E27FC236}">
                <a16:creationId xmlns:a16="http://schemas.microsoft.com/office/drawing/2014/main" id="{074FA1D3-D620-404F-B965-A42CF5BF95D9}"/>
              </a:ext>
            </a:extLst>
          </p:cNvPr>
          <p:cNvSpPr>
            <a:spLocks noGrp="1" noRot="1" noMove="1" noResize="1" noEditPoints="1" noAdjustHandles="1" noChangeArrowheads="1" noChangeShapeType="1"/>
          </p:cNvSpPr>
          <p:nvPr/>
        </p:nvSpPr>
        <p:spPr bwMode="auto">
          <a:xfrm flipH="1">
            <a:off x="0" y="4399280"/>
            <a:ext cx="12192000" cy="2463800"/>
          </a:xfrm>
          <a:custGeom>
            <a:avLst/>
            <a:gdLst>
              <a:gd name="connsiteX0" fmla="*/ 0 w 12192000"/>
              <a:gd name="connsiteY0" fmla="*/ 0 h 1972399"/>
              <a:gd name="connsiteX1" fmla="*/ 12192000 w 12192000"/>
              <a:gd name="connsiteY1" fmla="*/ 0 h 1972399"/>
              <a:gd name="connsiteX2" fmla="*/ 12192000 w 12192000"/>
              <a:gd name="connsiteY2" fmla="*/ 1972399 h 1972399"/>
              <a:gd name="connsiteX3" fmla="*/ 0 w 12192000"/>
              <a:gd name="connsiteY3" fmla="*/ 1972399 h 1972399"/>
              <a:gd name="connsiteX4" fmla="*/ 0 w 12192000"/>
              <a:gd name="connsiteY4" fmla="*/ 0 h 1972399"/>
              <a:gd name="connsiteX0" fmla="*/ 0 w 12192000"/>
              <a:gd name="connsiteY0" fmla="*/ 0 h 1972399"/>
              <a:gd name="connsiteX1" fmla="*/ 12192000 w 12192000"/>
              <a:gd name="connsiteY1" fmla="*/ 0 h 1972399"/>
              <a:gd name="connsiteX2" fmla="*/ 12192000 w 12192000"/>
              <a:gd name="connsiteY2" fmla="*/ 1972399 h 1972399"/>
              <a:gd name="connsiteX3" fmla="*/ 0 w 12192000"/>
              <a:gd name="connsiteY3" fmla="*/ 1972399 h 1972399"/>
              <a:gd name="connsiteX4" fmla="*/ 0 w 12192000"/>
              <a:gd name="connsiteY4" fmla="*/ 787612 h 1972399"/>
              <a:gd name="connsiteX5" fmla="*/ 0 w 12192000"/>
              <a:gd name="connsiteY5" fmla="*/ 0 h 1972399"/>
              <a:gd name="connsiteX0" fmla="*/ 0 w 12192000"/>
              <a:gd name="connsiteY0" fmla="*/ 787612 h 1972399"/>
              <a:gd name="connsiteX1" fmla="*/ 12192000 w 12192000"/>
              <a:gd name="connsiteY1" fmla="*/ 0 h 1972399"/>
              <a:gd name="connsiteX2" fmla="*/ 12192000 w 12192000"/>
              <a:gd name="connsiteY2" fmla="*/ 1972399 h 1972399"/>
              <a:gd name="connsiteX3" fmla="*/ 0 w 12192000"/>
              <a:gd name="connsiteY3" fmla="*/ 1972399 h 1972399"/>
              <a:gd name="connsiteX4" fmla="*/ 0 w 12192000"/>
              <a:gd name="connsiteY4" fmla="*/ 787612 h 1972399"/>
              <a:gd name="connsiteX0" fmla="*/ 10160 w 12202160"/>
              <a:gd name="connsiteY0" fmla="*/ 787612 h 1972399"/>
              <a:gd name="connsiteX1" fmla="*/ 12202160 w 12202160"/>
              <a:gd name="connsiteY1" fmla="*/ 0 h 1972399"/>
              <a:gd name="connsiteX2" fmla="*/ 12202160 w 12202160"/>
              <a:gd name="connsiteY2" fmla="*/ 1972399 h 1972399"/>
              <a:gd name="connsiteX3" fmla="*/ 10160 w 12202160"/>
              <a:gd name="connsiteY3" fmla="*/ 1972399 h 1972399"/>
              <a:gd name="connsiteX4" fmla="*/ 0 w 12202160"/>
              <a:gd name="connsiteY4" fmla="*/ 1255302 h 1972399"/>
              <a:gd name="connsiteX5" fmla="*/ 10160 w 12202160"/>
              <a:gd name="connsiteY5" fmla="*/ 787612 h 1972399"/>
              <a:gd name="connsiteX0" fmla="*/ 0 w 12202160"/>
              <a:gd name="connsiteY0" fmla="*/ 1255302 h 1972399"/>
              <a:gd name="connsiteX1" fmla="*/ 12202160 w 12202160"/>
              <a:gd name="connsiteY1" fmla="*/ 0 h 1972399"/>
              <a:gd name="connsiteX2" fmla="*/ 12202160 w 12202160"/>
              <a:gd name="connsiteY2" fmla="*/ 1972399 h 1972399"/>
              <a:gd name="connsiteX3" fmla="*/ 10160 w 12202160"/>
              <a:gd name="connsiteY3" fmla="*/ 1972399 h 1972399"/>
              <a:gd name="connsiteX4" fmla="*/ 0 w 12202160"/>
              <a:gd name="connsiteY4" fmla="*/ 1255302 h 1972399"/>
              <a:gd name="connsiteX0" fmla="*/ 0 w 12224757"/>
              <a:gd name="connsiteY0" fmla="*/ 861545 h 1972399"/>
              <a:gd name="connsiteX1" fmla="*/ 12224757 w 12224757"/>
              <a:gd name="connsiteY1" fmla="*/ 0 h 1972399"/>
              <a:gd name="connsiteX2" fmla="*/ 12224757 w 12224757"/>
              <a:gd name="connsiteY2" fmla="*/ 1972399 h 1972399"/>
              <a:gd name="connsiteX3" fmla="*/ 32757 w 12224757"/>
              <a:gd name="connsiteY3" fmla="*/ 1972399 h 1972399"/>
              <a:gd name="connsiteX4" fmla="*/ 0 w 12224757"/>
              <a:gd name="connsiteY4" fmla="*/ 861545 h 1972399"/>
              <a:gd name="connsiteX0" fmla="*/ 0 w 12202160"/>
              <a:gd name="connsiteY0" fmla="*/ 818196 h 1972399"/>
              <a:gd name="connsiteX1" fmla="*/ 12202160 w 12202160"/>
              <a:gd name="connsiteY1" fmla="*/ 0 h 1972399"/>
              <a:gd name="connsiteX2" fmla="*/ 12202160 w 12202160"/>
              <a:gd name="connsiteY2" fmla="*/ 1972399 h 1972399"/>
              <a:gd name="connsiteX3" fmla="*/ 10160 w 12202160"/>
              <a:gd name="connsiteY3" fmla="*/ 1972399 h 1972399"/>
              <a:gd name="connsiteX4" fmla="*/ 0 w 12202160"/>
              <a:gd name="connsiteY4" fmla="*/ 818196 h 1972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160" h="1972399">
                <a:moveTo>
                  <a:pt x="0" y="818196"/>
                </a:moveTo>
                <a:lnTo>
                  <a:pt x="12202160" y="0"/>
                </a:lnTo>
                <a:lnTo>
                  <a:pt x="12202160" y="1972399"/>
                </a:lnTo>
                <a:lnTo>
                  <a:pt x="10160" y="1972399"/>
                </a:lnTo>
                <a:cubicBezTo>
                  <a:pt x="6773" y="1587665"/>
                  <a:pt x="3387" y="1202930"/>
                  <a:pt x="0" y="818196"/>
                </a:cubicBezTo>
                <a:close/>
              </a:path>
            </a:pathLst>
          </a:custGeom>
          <a:gradFill>
            <a:gsLst>
              <a:gs pos="83333">
                <a:schemeClr val="bg2">
                  <a:alpha val="46000"/>
                </a:schemeClr>
              </a:gs>
              <a:gs pos="34000">
                <a:schemeClr val="bg2">
                  <a:alpha val="25000"/>
                </a:schemeClr>
              </a:gs>
              <a:gs pos="0">
                <a:schemeClr val="bg1">
                  <a:alpha val="0"/>
                </a:scheme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IN" sz="2400">
              <a:gradFill>
                <a:gsLst>
                  <a:gs pos="0">
                    <a:srgbClr val="FFFFFF"/>
                  </a:gs>
                  <a:gs pos="100000">
                    <a:srgbClr val="FFFFFF"/>
                  </a:gs>
                </a:gsLst>
                <a:lin ang="5400000" scaled="0"/>
              </a:gradFill>
              <a:cs typeface="Segoe UI" pitchFamily="34" charset="0"/>
            </a:endParaRPr>
          </a:p>
        </p:txBody>
      </p:sp>
      <p:pic>
        <p:nvPicPr>
          <p:cNvPr id="3" name="Picture 2" descr="Microsoft Surface logo">
            <a:extLst>
              <a:ext uri="{FF2B5EF4-FFF2-40B4-BE49-F238E27FC236}">
                <a16:creationId xmlns:a16="http://schemas.microsoft.com/office/drawing/2014/main" id="{E9CA9A0F-5A5A-DDD2-860C-B440A2E85753}"/>
              </a:ext>
            </a:extLst>
          </p:cNvPr>
          <p:cNvPicPr/>
          <p:nvPr/>
        </p:nvPicPr>
        <p:blipFill>
          <a:blip r:embed="rId3" cstate="hqprint">
            <a:extLst>
              <a:ext uri="{28A0092B-C50C-407E-A947-70E740481C1C}">
                <a14:useLocalDpi xmlns:a14="http://schemas.microsoft.com/office/drawing/2010/main"/>
              </a:ext>
            </a:extLst>
          </a:blip>
          <a:stretch>
            <a:fillRect/>
          </a:stretch>
        </p:blipFill>
        <p:spPr>
          <a:xfrm>
            <a:off x="125455" y="117740"/>
            <a:ext cx="1635177" cy="509665"/>
          </a:xfrm>
          <a:prstGeom prst="rect">
            <a:avLst/>
          </a:prstGeom>
        </p:spPr>
      </p:pic>
      <p:sp>
        <p:nvSpPr>
          <p:cNvPr id="9" name="TextBox 8">
            <a:extLst>
              <a:ext uri="{FF2B5EF4-FFF2-40B4-BE49-F238E27FC236}">
                <a16:creationId xmlns:a16="http://schemas.microsoft.com/office/drawing/2014/main" id="{F57B67E8-7519-57FE-4FFB-0048411F12EE}"/>
              </a:ext>
            </a:extLst>
          </p:cNvPr>
          <p:cNvSpPr txBox="1"/>
          <p:nvPr/>
        </p:nvSpPr>
        <p:spPr>
          <a:xfrm>
            <a:off x="273465" y="795631"/>
            <a:ext cx="8550068" cy="430887"/>
          </a:xfrm>
          <a:prstGeom prst="rect">
            <a:avLst/>
          </a:prstGeom>
          <a:noFill/>
        </p:spPr>
        <p:txBody>
          <a:bodyPr wrap="square" lIns="0" tIns="0" rIns="0" bIns="0" rtlCol="0">
            <a:spAutoFit/>
          </a:bodyPr>
          <a:lstStyle/>
          <a:p>
            <a:r>
              <a:rPr lang="en-US" sz="2800">
                <a:solidFill>
                  <a:srgbClr val="505050"/>
                </a:solidFill>
                <a:effectLst/>
                <a:latin typeface="Segoe UI Light" panose="020B0502040204020203" pitchFamily="34" charset="0"/>
                <a:ea typeface="Yu Gothic Light" panose="020B0300000000000000" pitchFamily="34" charset="-128"/>
                <a:cs typeface="Segoe UI Light" panose="020B0502040204020203" pitchFamily="34" charset="0"/>
              </a:rPr>
              <a:t>Day in the life of a K–12 educator</a:t>
            </a:r>
            <a:endParaRPr lang="en-CA" sz="2800" err="1">
              <a:gradFill>
                <a:gsLst>
                  <a:gs pos="2917">
                    <a:schemeClr val="tx1"/>
                  </a:gs>
                  <a:gs pos="30000">
                    <a:schemeClr val="tx1"/>
                  </a:gs>
                </a:gsLst>
                <a:lin ang="5400000" scaled="0"/>
              </a:gradFill>
            </a:endParaRPr>
          </a:p>
        </p:txBody>
      </p:sp>
      <p:sp>
        <p:nvSpPr>
          <p:cNvPr id="10" name="TextBox 9">
            <a:extLst>
              <a:ext uri="{FF2B5EF4-FFF2-40B4-BE49-F238E27FC236}">
                <a16:creationId xmlns:a16="http://schemas.microsoft.com/office/drawing/2014/main" id="{2C70F4B6-8605-4FC9-3D34-88EE15E5DE15}"/>
              </a:ext>
            </a:extLst>
          </p:cNvPr>
          <p:cNvSpPr txBox="1"/>
          <p:nvPr/>
        </p:nvSpPr>
        <p:spPr>
          <a:xfrm>
            <a:off x="280869" y="1358231"/>
            <a:ext cx="10341553" cy="153888"/>
          </a:xfrm>
          <a:prstGeom prst="rect">
            <a:avLst/>
          </a:prstGeom>
          <a:noFill/>
        </p:spPr>
        <p:txBody>
          <a:bodyPr wrap="square" lIns="0" tIns="0" rIns="0" bIns="0" rtlCol="0">
            <a:spAutoFit/>
          </a:bodyPr>
          <a:lstStyle/>
          <a:p>
            <a:r>
              <a:rPr lang="en-US" sz="1000">
                <a:solidFill>
                  <a:srgbClr val="505050"/>
                </a:solidFill>
                <a:effectLst/>
                <a:ea typeface="Yu Gothic Light" panose="020B0300000000000000" pitchFamily="34" charset="-128"/>
                <a:cs typeface="Segoe UI Light" panose="020B0502040204020203" pitchFamily="34" charset="0"/>
              </a:rPr>
              <a:t>Mr. Kim is a geography and social studies teacher who loves to use dynamic instructional methods to ignite student engagement.</a:t>
            </a:r>
            <a:endParaRPr lang="en-CA" sz="1000" err="1">
              <a:gradFill>
                <a:gsLst>
                  <a:gs pos="2917">
                    <a:schemeClr val="tx1"/>
                  </a:gs>
                  <a:gs pos="30000">
                    <a:schemeClr val="tx1"/>
                  </a:gs>
                </a:gsLst>
                <a:lin ang="5400000" scaled="0"/>
              </a:gradFill>
            </a:endParaRPr>
          </a:p>
        </p:txBody>
      </p:sp>
      <p:sp>
        <p:nvSpPr>
          <p:cNvPr id="152" name="Rectangle: Rounded Corners 151">
            <a:extLst>
              <a:ext uri="{FF2B5EF4-FFF2-40B4-BE49-F238E27FC236}">
                <a16:creationId xmlns:a16="http://schemas.microsoft.com/office/drawing/2014/main" id="{F5EBEDE1-6804-0F41-F811-26D1A756FA23}"/>
              </a:ext>
            </a:extLst>
          </p:cNvPr>
          <p:cNvSpPr/>
          <p:nvPr/>
        </p:nvSpPr>
        <p:spPr bwMode="auto">
          <a:xfrm>
            <a:off x="-320752" y="3525139"/>
            <a:ext cx="11296862" cy="548277"/>
          </a:xfrm>
          <a:prstGeom prst="roundRect">
            <a:avLst>
              <a:gd name="adj" fmla="val 50000"/>
            </a:avLst>
          </a:prstGeom>
          <a:noFill/>
          <a:ln w="25400">
            <a:solidFill>
              <a:srgbClr val="B1B3B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sp>
        <p:nvSpPr>
          <p:cNvPr id="11" name="TextBox 10">
            <a:extLst>
              <a:ext uri="{FF2B5EF4-FFF2-40B4-BE49-F238E27FC236}">
                <a16:creationId xmlns:a16="http://schemas.microsoft.com/office/drawing/2014/main" id="{F97939A0-9BA7-87DF-D0D6-35808921AB3F}"/>
              </a:ext>
            </a:extLst>
          </p:cNvPr>
          <p:cNvSpPr txBox="1"/>
          <p:nvPr/>
        </p:nvSpPr>
        <p:spPr>
          <a:xfrm>
            <a:off x="2528305" y="2210484"/>
            <a:ext cx="1609247" cy="1100301"/>
          </a:xfrm>
          <a:prstGeom prst="rect">
            <a:avLst/>
          </a:prstGeom>
          <a:noFill/>
        </p:spPr>
        <p:txBody>
          <a:bodyPr wrap="square" lIns="0" tIns="0" rIns="0" bIns="0" rtlCol="0" anchor="t">
            <a:spAutoFit/>
          </a:bodyPr>
          <a:lstStyle/>
          <a:p>
            <a:r>
              <a:rPr lang="en-US" sz="650">
                <a:solidFill>
                  <a:srgbClr val="505050"/>
                </a:solidFill>
                <a:effectLst/>
                <a:latin typeface="+mj-lt"/>
                <a:ea typeface="Yu Gothic Light" panose="020B0300000000000000" pitchFamily="34" charset="-128"/>
                <a:cs typeface="Segoe UI Light" panose="020B0502040204020203" pitchFamily="34" charset="0"/>
              </a:rPr>
              <a:t>It’s a bright and early start to the school day, and Mr. Kim logs on to his </a:t>
            </a:r>
          </a:p>
          <a:p>
            <a:r>
              <a:rPr lang="en-US" sz="650">
                <a:solidFill>
                  <a:srgbClr val="505050"/>
                </a:solidFill>
                <a:effectLst/>
                <a:latin typeface="+mj-lt"/>
                <a:ea typeface="Yu Gothic Light"/>
                <a:cs typeface="Segoe UI Light"/>
              </a:rPr>
              <a:t>Microsoft Surface Pro 10. </a:t>
            </a:r>
            <a:br>
              <a:rPr lang="en-US" sz="650">
                <a:effectLst/>
                <a:latin typeface="+mj-lt"/>
                <a:ea typeface="Yu Gothic Light" panose="020B0300000000000000" pitchFamily="34" charset="-128"/>
                <a:cs typeface="Segoe UI Light" panose="020B0502040204020203" pitchFamily="34" charset="0"/>
              </a:rPr>
            </a:br>
            <a:r>
              <a:rPr lang="en-US" sz="650">
                <a:solidFill>
                  <a:srgbClr val="505050"/>
                </a:solidFill>
                <a:ea typeface="Yu Gothic Light"/>
                <a:cs typeface="Segoe UI Light"/>
              </a:rPr>
              <a:t>It’s quick, easy, and secured, thanks to Windows Hello with facial recognition. He reviews his class schedule for the day and looks over his lesson plans, typing in adjustments and notes here and there on the Surface Pro Signature Keyboard. After half an hour, the bell rings, and it’s time for his first class…</a:t>
            </a:r>
            <a:endParaRPr lang="en-CA" sz="650" err="1">
              <a:solidFill>
                <a:srgbClr val="505050"/>
              </a:solidFill>
              <a:ea typeface="Yu Gothic Light"/>
              <a:cs typeface="Segoe UI Light"/>
            </a:endParaRPr>
          </a:p>
        </p:txBody>
      </p:sp>
      <p:sp>
        <p:nvSpPr>
          <p:cNvPr id="36" name="TextBox 35">
            <a:extLst>
              <a:ext uri="{FF2B5EF4-FFF2-40B4-BE49-F238E27FC236}">
                <a16:creationId xmlns:a16="http://schemas.microsoft.com/office/drawing/2014/main" id="{8DC4EF18-2569-CB27-F972-0B06259AF83B}"/>
              </a:ext>
            </a:extLst>
          </p:cNvPr>
          <p:cNvSpPr txBox="1"/>
          <p:nvPr/>
        </p:nvSpPr>
        <p:spPr>
          <a:xfrm>
            <a:off x="2528305" y="1955880"/>
            <a:ext cx="1800000" cy="153888"/>
          </a:xfrm>
          <a:prstGeom prst="rect">
            <a:avLst/>
          </a:prstGeom>
          <a:noFill/>
        </p:spPr>
        <p:txBody>
          <a:bodyPr wrap="square" lIns="0" tIns="0" rIns="0" bIns="0" rtlCol="0">
            <a:spAutoFit/>
          </a:bodyPr>
          <a:lstStyle/>
          <a:p>
            <a:r>
              <a:rPr lang="en-US" sz="1000">
                <a:solidFill>
                  <a:srgbClr val="505050"/>
                </a:solidFill>
                <a:effectLst/>
                <a:latin typeface="+mj-lt"/>
                <a:ea typeface="Yu Gothic Light" panose="020B0300000000000000" pitchFamily="34" charset="-128"/>
                <a:cs typeface="Segoe UI Light" panose="020B0502040204020203" pitchFamily="34" charset="0"/>
              </a:rPr>
              <a:t>7:30 AM: Getting started</a:t>
            </a:r>
            <a:endParaRPr lang="en-CA" sz="1000" err="1">
              <a:gradFill>
                <a:gsLst>
                  <a:gs pos="2917">
                    <a:schemeClr val="tx1"/>
                  </a:gs>
                  <a:gs pos="30000">
                    <a:schemeClr val="tx1"/>
                  </a:gs>
                </a:gsLst>
                <a:lin ang="5400000" scaled="0"/>
              </a:gradFill>
              <a:latin typeface="+mj-lt"/>
            </a:endParaRPr>
          </a:p>
        </p:txBody>
      </p:sp>
      <p:sp>
        <p:nvSpPr>
          <p:cNvPr id="15" name="TextBox 14">
            <a:extLst>
              <a:ext uri="{FF2B5EF4-FFF2-40B4-BE49-F238E27FC236}">
                <a16:creationId xmlns:a16="http://schemas.microsoft.com/office/drawing/2014/main" id="{55C103CC-C661-3537-46E4-89087A589336}"/>
              </a:ext>
            </a:extLst>
          </p:cNvPr>
          <p:cNvSpPr txBox="1"/>
          <p:nvPr/>
        </p:nvSpPr>
        <p:spPr>
          <a:xfrm>
            <a:off x="5636383" y="2210484"/>
            <a:ext cx="2164278" cy="1100301"/>
          </a:xfrm>
          <a:prstGeom prst="rect">
            <a:avLst/>
          </a:prstGeom>
          <a:noFill/>
        </p:spPr>
        <p:txBody>
          <a:bodyPr wrap="square" lIns="0" tIns="0" rIns="0" bIns="0" rtlCol="0">
            <a:spAutoFit/>
          </a:bodyPr>
          <a:lstStyle/>
          <a:p>
            <a:r>
              <a:rPr lang="en-US" sz="650" dirty="0">
                <a:solidFill>
                  <a:srgbClr val="505050"/>
                </a:solidFill>
                <a:effectLst/>
                <a:latin typeface="+mj-lt"/>
                <a:ea typeface="Yu Gothic Light" panose="020B0300000000000000" pitchFamily="34" charset="-128"/>
                <a:cs typeface="Segoe UI Light" panose="020B0502040204020203" pitchFamily="34" charset="0"/>
              </a:rPr>
              <a:t>A 9th grade geography class kicks off the day in Mr. Kim’s room. </a:t>
            </a:r>
            <a:r>
              <a:rPr lang="en-US" sz="650" dirty="0">
                <a:solidFill>
                  <a:srgbClr val="505050"/>
                </a:solidFill>
                <a:ea typeface="Yu Gothic Light" panose="020B0300000000000000" pitchFamily="34" charset="-128"/>
                <a:cs typeface="Segoe UI Light" panose="020B0502040204020203" pitchFamily="34" charset="0"/>
              </a:rPr>
              <a:t>The first exercise is asking students to arrange their desks into different geographical features associated with parts of the world they’re studying. With his versatile Surface Pro 10 in Tablet Mode, Mr. Kim has the freedom to roam around the room, helping students with suggestions and even documenting their work with the 10 MP Quad HD rear-facing camera. He isn’t worried about bumps or drops, because the school’s IT admin reassured him that his new Surface Pro 10 is tested for durability and has more repair options than previous 2-in-1s. </a:t>
            </a:r>
            <a:endParaRPr lang="en-CA" sz="650" dirty="0">
              <a:solidFill>
                <a:srgbClr val="505050"/>
              </a:solidFill>
              <a:ea typeface="Yu Gothic Light" panose="020B0300000000000000" pitchFamily="34" charset="-128"/>
              <a:cs typeface="Segoe UI Light" panose="020B0502040204020203" pitchFamily="34" charset="0"/>
            </a:endParaRPr>
          </a:p>
        </p:txBody>
      </p:sp>
      <p:sp>
        <p:nvSpPr>
          <p:cNvPr id="57" name="TextBox 56">
            <a:extLst>
              <a:ext uri="{FF2B5EF4-FFF2-40B4-BE49-F238E27FC236}">
                <a16:creationId xmlns:a16="http://schemas.microsoft.com/office/drawing/2014/main" id="{D2066C44-B0C8-6180-994F-67AD71CD0BCC}"/>
              </a:ext>
            </a:extLst>
          </p:cNvPr>
          <p:cNvSpPr txBox="1"/>
          <p:nvPr/>
        </p:nvSpPr>
        <p:spPr>
          <a:xfrm>
            <a:off x="5636383" y="1955880"/>
            <a:ext cx="1800000" cy="153888"/>
          </a:xfrm>
          <a:prstGeom prst="rect">
            <a:avLst/>
          </a:prstGeom>
          <a:noFill/>
        </p:spPr>
        <p:txBody>
          <a:bodyPr wrap="square" lIns="0" tIns="0" rIns="0" bIns="0" rtlCol="0">
            <a:spAutoFit/>
          </a:bodyPr>
          <a:lstStyle/>
          <a:p>
            <a:r>
              <a:rPr lang="en-US" sz="1000">
                <a:solidFill>
                  <a:srgbClr val="505050"/>
                </a:solidFill>
                <a:effectLst/>
                <a:latin typeface="+mj-lt"/>
                <a:ea typeface="Yu Gothic Light" panose="020B0300000000000000" pitchFamily="34" charset="-128"/>
                <a:cs typeface="Segoe UI Light" panose="020B0502040204020203" pitchFamily="34" charset="0"/>
              </a:rPr>
              <a:t>7:30 AM: First class</a:t>
            </a:r>
            <a:endParaRPr lang="en-CA" sz="1000" err="1">
              <a:gradFill>
                <a:gsLst>
                  <a:gs pos="2917">
                    <a:schemeClr val="tx1"/>
                  </a:gs>
                  <a:gs pos="30000">
                    <a:schemeClr val="tx1"/>
                  </a:gs>
                </a:gsLst>
                <a:lin ang="5400000" scaled="0"/>
              </a:gradFill>
              <a:latin typeface="+mj-lt"/>
            </a:endParaRPr>
          </a:p>
        </p:txBody>
      </p:sp>
      <p:sp>
        <p:nvSpPr>
          <p:cNvPr id="17" name="TextBox 16">
            <a:extLst>
              <a:ext uri="{FF2B5EF4-FFF2-40B4-BE49-F238E27FC236}">
                <a16:creationId xmlns:a16="http://schemas.microsoft.com/office/drawing/2014/main" id="{85BA422D-5CF3-9A62-260A-E0CE14D0F220}"/>
              </a:ext>
            </a:extLst>
          </p:cNvPr>
          <p:cNvSpPr txBox="1"/>
          <p:nvPr/>
        </p:nvSpPr>
        <p:spPr>
          <a:xfrm>
            <a:off x="9362527" y="2390504"/>
            <a:ext cx="1853827" cy="900246"/>
          </a:xfrm>
          <a:prstGeom prst="rect">
            <a:avLst/>
          </a:prstGeom>
          <a:noFill/>
        </p:spPr>
        <p:txBody>
          <a:bodyPr wrap="square" lIns="0" tIns="0" rIns="0" bIns="0" rtlCol="0">
            <a:spAutoFit/>
          </a:bodyPr>
          <a:lstStyle/>
          <a:p>
            <a:r>
              <a:rPr lang="en-US" sz="650">
                <a:solidFill>
                  <a:srgbClr val="505050"/>
                </a:solidFill>
                <a:effectLst/>
                <a:latin typeface="+mj-lt"/>
                <a:ea typeface="Yu Gothic Light" panose="020B0300000000000000" pitchFamily="34" charset="-128"/>
                <a:cs typeface="Segoe UI Light" panose="020B0502040204020203" pitchFamily="34" charset="0"/>
              </a:rPr>
              <a:t>Mr. Kim’s 11th grade social studies class calls for specialized educational software—a gamified civilization simulator with a fun graphic interface. </a:t>
            </a:r>
            <a:r>
              <a:rPr lang="en-US" sz="650">
                <a:solidFill>
                  <a:srgbClr val="505050"/>
                </a:solidFill>
                <a:ea typeface="Yu Gothic Light" panose="020B0300000000000000" pitchFamily="34" charset="-128"/>
                <a:cs typeface="Segoe UI Light" panose="020B0502040204020203" pitchFamily="34" charset="0"/>
              </a:rPr>
              <a:t>The educator’s version of the software requires extra computing power. Fortunately, Mr. Kim’s Surface Pro 10 has the latest Intel</a:t>
            </a:r>
            <a:r>
              <a:rPr lang="en-US" sz="650" baseline="30000">
                <a:solidFill>
                  <a:srgbClr val="505050"/>
                </a:solidFill>
                <a:ea typeface="Yu Gothic Light" panose="020B0300000000000000" pitchFamily="34" charset="-128"/>
                <a:cs typeface="Segoe UI Light" panose="020B0502040204020203" pitchFamily="34" charset="0"/>
              </a:rPr>
              <a:t>®</a:t>
            </a:r>
            <a:r>
              <a:rPr lang="en-US" sz="650">
                <a:solidFill>
                  <a:srgbClr val="505050"/>
                </a:solidFill>
                <a:ea typeface="Yu Gothic Light" panose="020B0300000000000000" pitchFamily="34" charset="-128"/>
                <a:cs typeface="Segoe UI Light" panose="020B0502040204020203" pitchFamily="34" charset="0"/>
              </a:rPr>
              <a:t> Core™ Ultra processor with an integrated Intel</a:t>
            </a:r>
            <a:r>
              <a:rPr lang="en-US" sz="650" baseline="30000">
                <a:solidFill>
                  <a:srgbClr val="505050"/>
                </a:solidFill>
                <a:ea typeface="Yu Gothic Light" panose="020B0300000000000000" pitchFamily="34" charset="-128"/>
                <a:cs typeface="Segoe UI Light" panose="020B0502040204020203" pitchFamily="34" charset="0"/>
              </a:rPr>
              <a:t>®</a:t>
            </a:r>
            <a:r>
              <a:rPr lang="en-US" sz="650">
                <a:solidFill>
                  <a:srgbClr val="505050"/>
                </a:solidFill>
                <a:ea typeface="Yu Gothic Light" panose="020B0300000000000000" pitchFamily="34" charset="-128"/>
                <a:cs typeface="Segoe UI Light" panose="020B0502040204020203" pitchFamily="34" charset="0"/>
              </a:rPr>
              <a:t> AI Boost NPU, and it’s more than a match for this </a:t>
            </a:r>
          </a:p>
          <a:p>
            <a:r>
              <a:rPr lang="en-US" sz="650">
                <a:solidFill>
                  <a:srgbClr val="505050"/>
                </a:solidFill>
                <a:ea typeface="Yu Gothic Light" panose="020B0300000000000000" pitchFamily="34" charset="-128"/>
                <a:cs typeface="Segoe UI Light" panose="020B0502040204020203" pitchFamily="34" charset="0"/>
              </a:rPr>
              <a:t>engaging edtech.</a:t>
            </a:r>
            <a:endParaRPr lang="en-CA" sz="650" err="1">
              <a:solidFill>
                <a:srgbClr val="505050"/>
              </a:solidFill>
              <a:ea typeface="Yu Gothic Light" panose="020B0300000000000000" pitchFamily="34" charset="-128"/>
              <a:cs typeface="Segoe UI Light" panose="020B0502040204020203" pitchFamily="34" charset="0"/>
            </a:endParaRPr>
          </a:p>
        </p:txBody>
      </p:sp>
      <p:sp>
        <p:nvSpPr>
          <p:cNvPr id="58" name="TextBox 57">
            <a:extLst>
              <a:ext uri="{FF2B5EF4-FFF2-40B4-BE49-F238E27FC236}">
                <a16:creationId xmlns:a16="http://schemas.microsoft.com/office/drawing/2014/main" id="{F2165626-155B-EC99-94F7-464FE9BA5A60}"/>
              </a:ext>
            </a:extLst>
          </p:cNvPr>
          <p:cNvSpPr txBox="1"/>
          <p:nvPr/>
        </p:nvSpPr>
        <p:spPr>
          <a:xfrm>
            <a:off x="9362528" y="1955880"/>
            <a:ext cx="1749051" cy="307777"/>
          </a:xfrm>
          <a:prstGeom prst="rect">
            <a:avLst/>
          </a:prstGeom>
          <a:noFill/>
        </p:spPr>
        <p:txBody>
          <a:bodyPr wrap="square" lIns="0" tIns="0" rIns="0" bIns="0" rtlCol="0" anchor="b">
            <a:spAutoFit/>
          </a:bodyPr>
          <a:lstStyle/>
          <a:p>
            <a:r>
              <a:rPr lang="en-US" sz="1000">
                <a:solidFill>
                  <a:srgbClr val="505050"/>
                </a:solidFill>
                <a:effectLst/>
                <a:latin typeface="+mj-lt"/>
                <a:ea typeface="Yu Gothic Light" panose="020B0300000000000000" pitchFamily="34" charset="-128"/>
                <a:cs typeface="Segoe UI Light" panose="020B0502040204020203" pitchFamily="34" charset="0"/>
              </a:rPr>
              <a:t>10:00 AM: Technology-empowered teaching</a:t>
            </a:r>
            <a:endParaRPr lang="en-CA" sz="1000" err="1">
              <a:gradFill>
                <a:gsLst>
                  <a:gs pos="2917">
                    <a:schemeClr val="tx1"/>
                  </a:gs>
                  <a:gs pos="30000">
                    <a:schemeClr val="tx1"/>
                  </a:gs>
                </a:gsLst>
                <a:lin ang="5400000" scaled="0"/>
              </a:gradFill>
              <a:latin typeface="+mj-lt"/>
            </a:endParaRPr>
          </a:p>
        </p:txBody>
      </p:sp>
      <p:sp>
        <p:nvSpPr>
          <p:cNvPr id="25" name="TextBox 24">
            <a:extLst>
              <a:ext uri="{FF2B5EF4-FFF2-40B4-BE49-F238E27FC236}">
                <a16:creationId xmlns:a16="http://schemas.microsoft.com/office/drawing/2014/main" id="{87468E4A-C344-6E80-FF15-7FA1BFAE1B2B}"/>
              </a:ext>
            </a:extLst>
          </p:cNvPr>
          <p:cNvSpPr txBox="1"/>
          <p:nvPr/>
        </p:nvSpPr>
        <p:spPr>
          <a:xfrm>
            <a:off x="4474485" y="4916302"/>
            <a:ext cx="1766129" cy="1100301"/>
          </a:xfrm>
          <a:prstGeom prst="rect">
            <a:avLst/>
          </a:prstGeom>
          <a:noFill/>
        </p:spPr>
        <p:txBody>
          <a:bodyPr wrap="square" lIns="0" tIns="0" rIns="0" bIns="0" rtlCol="0" anchor="t">
            <a:spAutoFit/>
          </a:bodyPr>
          <a:lstStyle/>
          <a:p>
            <a:r>
              <a:rPr lang="en-US" sz="650" dirty="0">
                <a:solidFill>
                  <a:srgbClr val="505050"/>
                </a:solidFill>
                <a:effectLst/>
                <a:latin typeface="+mj-lt"/>
                <a:ea typeface="Yu Gothic Light"/>
                <a:cs typeface="Segoe UI Light"/>
              </a:rPr>
              <a:t>For Mr. Kim’s final class, he’ll be talking through a complex political concept with his 12th grade social studies students. </a:t>
            </a:r>
            <a:r>
              <a:rPr lang="en-US" sz="650" dirty="0">
                <a:solidFill>
                  <a:srgbClr val="505050"/>
                </a:solidFill>
                <a:ea typeface="Yu Gothic Light"/>
                <a:cs typeface="Segoe UI Light"/>
              </a:rPr>
              <a:t>At this time of day, the sun always pours in through the classroom’s big windows, and that can make it hard to see. But Surface Pro 10’s anti-reflective touchscreen display and adaptive color keep his notes at the optimal luminance level for reading. He also glances at his battery level: still plenty of power! All-day battery life</a:t>
            </a:r>
            <a:r>
              <a:rPr lang="en-US" sz="650" baseline="30000" dirty="0">
                <a:solidFill>
                  <a:srgbClr val="505050"/>
                </a:solidFill>
                <a:ea typeface="Yu Gothic Light"/>
                <a:cs typeface="Segoe UI Light"/>
              </a:rPr>
              <a:t>1</a:t>
            </a:r>
            <a:r>
              <a:rPr lang="en-US" sz="650" dirty="0">
                <a:solidFill>
                  <a:srgbClr val="505050"/>
                </a:solidFill>
                <a:ea typeface="Yu Gothic Light"/>
                <a:cs typeface="Segoe UI Light"/>
              </a:rPr>
              <a:t> means Mr. Kim rarely has to plug in during the school day.</a:t>
            </a:r>
            <a:endParaRPr lang="en-CA" sz="650" dirty="0">
              <a:solidFill>
                <a:srgbClr val="505050"/>
              </a:solidFill>
              <a:ea typeface="Yu Gothic Light"/>
              <a:cs typeface="Segoe UI Light"/>
            </a:endParaRPr>
          </a:p>
        </p:txBody>
      </p:sp>
      <p:sp>
        <p:nvSpPr>
          <p:cNvPr id="61" name="TextBox 60">
            <a:extLst>
              <a:ext uri="{FF2B5EF4-FFF2-40B4-BE49-F238E27FC236}">
                <a16:creationId xmlns:a16="http://schemas.microsoft.com/office/drawing/2014/main" id="{1CC7868C-102C-AF19-018F-51AE66B4710E}"/>
              </a:ext>
            </a:extLst>
          </p:cNvPr>
          <p:cNvSpPr txBox="1"/>
          <p:nvPr/>
        </p:nvSpPr>
        <p:spPr>
          <a:xfrm>
            <a:off x="4474485" y="4656981"/>
            <a:ext cx="1980918" cy="153888"/>
          </a:xfrm>
          <a:prstGeom prst="rect">
            <a:avLst/>
          </a:prstGeom>
          <a:noFill/>
        </p:spPr>
        <p:txBody>
          <a:bodyPr wrap="square" lIns="0" tIns="0" rIns="0" bIns="0" rtlCol="0">
            <a:spAutoFit/>
          </a:bodyPr>
          <a:lstStyle/>
          <a:p>
            <a:r>
              <a:rPr lang="en-US" sz="1000">
                <a:solidFill>
                  <a:srgbClr val="505050"/>
                </a:solidFill>
                <a:effectLst/>
                <a:latin typeface="+mj-lt"/>
                <a:ea typeface="Yu Gothic Light" panose="020B0300000000000000" pitchFamily="34" charset="-128"/>
                <a:cs typeface="Segoe UI Light" panose="020B0502040204020203" pitchFamily="34" charset="0"/>
              </a:rPr>
              <a:t>1:30 PM: Last lecture</a:t>
            </a:r>
            <a:endParaRPr lang="en-CA" sz="1000" err="1">
              <a:gradFill>
                <a:gsLst>
                  <a:gs pos="2917">
                    <a:schemeClr val="tx1"/>
                  </a:gs>
                  <a:gs pos="30000">
                    <a:schemeClr val="tx1"/>
                  </a:gs>
                </a:gsLst>
                <a:lin ang="5400000" scaled="0"/>
              </a:gradFill>
              <a:latin typeface="+mj-lt"/>
            </a:endParaRPr>
          </a:p>
        </p:txBody>
      </p:sp>
      <p:sp>
        <p:nvSpPr>
          <p:cNvPr id="26" name="TextBox 25">
            <a:extLst>
              <a:ext uri="{FF2B5EF4-FFF2-40B4-BE49-F238E27FC236}">
                <a16:creationId xmlns:a16="http://schemas.microsoft.com/office/drawing/2014/main" id="{938EC629-9F48-B036-A5EA-79312F25674F}"/>
              </a:ext>
            </a:extLst>
          </p:cNvPr>
          <p:cNvSpPr txBox="1"/>
          <p:nvPr/>
        </p:nvSpPr>
        <p:spPr>
          <a:xfrm>
            <a:off x="1366407" y="4916302"/>
            <a:ext cx="1624566" cy="1400383"/>
          </a:xfrm>
          <a:prstGeom prst="rect">
            <a:avLst/>
          </a:prstGeom>
          <a:noFill/>
        </p:spPr>
        <p:txBody>
          <a:bodyPr wrap="square" lIns="0" tIns="0" rIns="0" bIns="0" rtlCol="0">
            <a:spAutoFit/>
          </a:bodyPr>
          <a:lstStyle/>
          <a:p>
            <a:r>
              <a:rPr lang="en-US" sz="650" dirty="0">
                <a:solidFill>
                  <a:srgbClr val="505050"/>
                </a:solidFill>
                <a:effectLst/>
                <a:latin typeface="+mj-lt"/>
                <a:ea typeface="Yu Gothic Light" panose="020B0300000000000000" pitchFamily="34" charset="-128"/>
                <a:cs typeface="Segoe UI Light" panose="020B0502040204020203" pitchFamily="34" charset="0"/>
              </a:rPr>
              <a:t>Classes are done for the day, but there’s just one more task: a district-wide town hall on some policy changes across the school board. </a:t>
            </a:r>
            <a:r>
              <a:rPr lang="en-US" sz="650" dirty="0">
                <a:solidFill>
                  <a:srgbClr val="505050"/>
                </a:solidFill>
                <a:ea typeface="Yu Gothic Light" panose="020B0300000000000000" pitchFamily="34" charset="-128"/>
                <a:cs typeface="Segoe UI Light" panose="020B0502040204020203" pitchFamily="34" charset="0"/>
              </a:rPr>
              <a:t>Mr. Kim jumps into the Microsoft Teams meeting and sends friendly messages to colleagues in the chat. Everyone has a chance to speak at this meeting, and Mr. Kim decides to share his perspective. He shows up great because of how the Surface Studio Camera captures lifelike details and delivers AI-enhanced meeting features like automatic framing and background blur. Once the meeting’s resolved, it’s time to head home!</a:t>
            </a:r>
            <a:endParaRPr lang="en-CA" sz="650" dirty="0">
              <a:solidFill>
                <a:srgbClr val="505050"/>
              </a:solidFill>
              <a:ea typeface="Yu Gothic Light" panose="020B0300000000000000" pitchFamily="34" charset="-128"/>
              <a:cs typeface="Segoe UI Light" panose="020B0502040204020203" pitchFamily="34" charset="0"/>
            </a:endParaRPr>
          </a:p>
        </p:txBody>
      </p:sp>
      <p:sp>
        <p:nvSpPr>
          <p:cNvPr id="62" name="TextBox 61">
            <a:extLst>
              <a:ext uri="{FF2B5EF4-FFF2-40B4-BE49-F238E27FC236}">
                <a16:creationId xmlns:a16="http://schemas.microsoft.com/office/drawing/2014/main" id="{455AFD59-D392-5D10-D4A4-436DCB31D686}"/>
              </a:ext>
            </a:extLst>
          </p:cNvPr>
          <p:cNvSpPr txBox="1"/>
          <p:nvPr/>
        </p:nvSpPr>
        <p:spPr>
          <a:xfrm>
            <a:off x="1366407" y="4656981"/>
            <a:ext cx="1980918" cy="153888"/>
          </a:xfrm>
          <a:prstGeom prst="rect">
            <a:avLst/>
          </a:prstGeom>
          <a:noFill/>
        </p:spPr>
        <p:txBody>
          <a:bodyPr wrap="square" lIns="0" tIns="0" rIns="0" bIns="0" rtlCol="0">
            <a:spAutoFit/>
          </a:bodyPr>
          <a:lstStyle/>
          <a:p>
            <a:r>
              <a:rPr lang="en-US" sz="1000">
                <a:solidFill>
                  <a:srgbClr val="505050"/>
                </a:solidFill>
                <a:effectLst/>
                <a:latin typeface="+mj-lt"/>
                <a:ea typeface="Yu Gothic Light" panose="020B0300000000000000" pitchFamily="34" charset="-128"/>
                <a:cs typeface="Segoe UI Light" panose="020B0502040204020203" pitchFamily="34" charset="0"/>
              </a:rPr>
              <a:t>3:15 PM: School’s out</a:t>
            </a:r>
            <a:endParaRPr lang="en-CA" sz="1000" err="1">
              <a:gradFill>
                <a:gsLst>
                  <a:gs pos="2917">
                    <a:schemeClr val="tx1"/>
                  </a:gs>
                  <a:gs pos="30000">
                    <a:schemeClr val="tx1"/>
                  </a:gs>
                </a:gsLst>
                <a:lin ang="5400000" scaled="0"/>
              </a:gradFill>
              <a:latin typeface="+mj-lt"/>
            </a:endParaRPr>
          </a:p>
        </p:txBody>
      </p:sp>
      <p:sp>
        <p:nvSpPr>
          <p:cNvPr id="23" name="TextBox 22">
            <a:extLst>
              <a:ext uri="{FF2B5EF4-FFF2-40B4-BE49-F238E27FC236}">
                <a16:creationId xmlns:a16="http://schemas.microsoft.com/office/drawing/2014/main" id="{F6E302AB-0651-C0B6-CF78-BEA3B2F24268}"/>
              </a:ext>
            </a:extLst>
          </p:cNvPr>
          <p:cNvSpPr txBox="1"/>
          <p:nvPr/>
        </p:nvSpPr>
        <p:spPr>
          <a:xfrm>
            <a:off x="7582564" y="4916302"/>
            <a:ext cx="1800000" cy="900246"/>
          </a:xfrm>
          <a:prstGeom prst="rect">
            <a:avLst/>
          </a:prstGeom>
          <a:noFill/>
        </p:spPr>
        <p:txBody>
          <a:bodyPr wrap="square" lIns="0" tIns="0" rIns="0" bIns="0" rtlCol="0">
            <a:spAutoFit/>
          </a:bodyPr>
          <a:lstStyle/>
          <a:p>
            <a:r>
              <a:rPr lang="en-US" sz="650">
                <a:solidFill>
                  <a:srgbClr val="505050"/>
                </a:solidFill>
                <a:effectLst/>
                <a:latin typeface="+mj-lt"/>
                <a:ea typeface="Yu Gothic Light" panose="020B0300000000000000" pitchFamily="34" charset="-128"/>
                <a:cs typeface="Segoe UI Light" panose="020B0502040204020203" pitchFamily="34" charset="0"/>
              </a:rPr>
              <a:t>There’s a free period after lunch, so Mr. Kim takes this opportunity to do some grading. </a:t>
            </a:r>
            <a:r>
              <a:rPr lang="en-US" sz="650">
                <a:solidFill>
                  <a:srgbClr val="505050"/>
                </a:solidFill>
                <a:ea typeface="Yu Gothic Light" panose="020B0300000000000000" pitchFamily="34" charset="-128"/>
                <a:cs typeface="Segoe UI Light" panose="020B0502040204020203" pitchFamily="34" charset="0"/>
              </a:rPr>
              <a:t>Hand-drawn corrections are very helpful in a visual subject like geography, so he tilts the screen back on Surface Pro 10’s built-in Kickstand and marks up his students’ assignments using Surface Slim Pen 2. Mr. Kim also uses voice commands to add annotations where he thinks learners need a little extra guidance.</a:t>
            </a:r>
            <a:endParaRPr lang="en-CA" sz="650" err="1">
              <a:solidFill>
                <a:srgbClr val="505050"/>
              </a:solidFill>
              <a:ea typeface="Yu Gothic Light" panose="020B0300000000000000" pitchFamily="34" charset="-128"/>
              <a:cs typeface="Segoe UI Light" panose="020B0502040204020203" pitchFamily="34" charset="0"/>
            </a:endParaRPr>
          </a:p>
        </p:txBody>
      </p:sp>
      <p:sp>
        <p:nvSpPr>
          <p:cNvPr id="63" name="TextBox 62">
            <a:extLst>
              <a:ext uri="{FF2B5EF4-FFF2-40B4-BE49-F238E27FC236}">
                <a16:creationId xmlns:a16="http://schemas.microsoft.com/office/drawing/2014/main" id="{44A8B6F4-29BA-E54C-E971-128167BCF64C}"/>
              </a:ext>
            </a:extLst>
          </p:cNvPr>
          <p:cNvSpPr txBox="1"/>
          <p:nvPr/>
        </p:nvSpPr>
        <p:spPr>
          <a:xfrm>
            <a:off x="7582564" y="4656981"/>
            <a:ext cx="1980918" cy="153888"/>
          </a:xfrm>
          <a:prstGeom prst="rect">
            <a:avLst/>
          </a:prstGeom>
          <a:noFill/>
        </p:spPr>
        <p:txBody>
          <a:bodyPr wrap="square" lIns="0" tIns="0" rIns="0" bIns="0" rtlCol="0">
            <a:spAutoFit/>
          </a:bodyPr>
          <a:lstStyle/>
          <a:p>
            <a:r>
              <a:rPr lang="en-US" sz="1000">
                <a:solidFill>
                  <a:srgbClr val="505050"/>
                </a:solidFill>
                <a:effectLst/>
                <a:latin typeface="+mj-lt"/>
                <a:ea typeface="Yu Gothic Light" panose="020B0300000000000000" pitchFamily="34" charset="-128"/>
                <a:cs typeface="Segoe UI Light" panose="020B0502040204020203" pitchFamily="34" charset="0"/>
              </a:rPr>
              <a:t>12:00 PM: After-lunch grading</a:t>
            </a:r>
            <a:endParaRPr lang="en-CA" sz="1000" err="1">
              <a:gradFill>
                <a:gsLst>
                  <a:gs pos="2917">
                    <a:schemeClr val="tx1"/>
                  </a:gs>
                  <a:gs pos="30000">
                    <a:schemeClr val="tx1"/>
                  </a:gs>
                </a:gsLst>
                <a:lin ang="5400000" scaled="0"/>
              </a:gradFill>
              <a:latin typeface="+mj-lt"/>
            </a:endParaRPr>
          </a:p>
        </p:txBody>
      </p:sp>
      <p:cxnSp>
        <p:nvCxnSpPr>
          <p:cNvPr id="117" name="Straight Connector 116">
            <a:extLst>
              <a:ext uri="{FF2B5EF4-FFF2-40B4-BE49-F238E27FC236}">
                <a16:creationId xmlns:a16="http://schemas.microsoft.com/office/drawing/2014/main" id="{ABC78391-841F-C04E-2FDE-C024E19EBF9C}"/>
              </a:ext>
            </a:extLst>
          </p:cNvPr>
          <p:cNvCxnSpPr>
            <a:cxnSpLocks/>
          </p:cNvCxnSpPr>
          <p:nvPr/>
        </p:nvCxnSpPr>
        <p:spPr>
          <a:xfrm flipV="1">
            <a:off x="10106742" y="4105206"/>
            <a:ext cx="0" cy="415925"/>
          </a:xfrm>
          <a:prstGeom prst="line">
            <a:avLst/>
          </a:prstGeom>
          <a:noFill/>
          <a:ln w="25400" cap="rnd">
            <a:solidFill>
              <a:srgbClr val="B1B3B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cxnSp>
      <p:grpSp>
        <p:nvGrpSpPr>
          <p:cNvPr id="118" name="Group 117">
            <a:extLst>
              <a:ext uri="{FF2B5EF4-FFF2-40B4-BE49-F238E27FC236}">
                <a16:creationId xmlns:a16="http://schemas.microsoft.com/office/drawing/2014/main" id="{6798293F-02C5-4454-881E-FD9E3A3AFDD1}"/>
              </a:ext>
            </a:extLst>
          </p:cNvPr>
          <p:cNvGrpSpPr/>
          <p:nvPr/>
        </p:nvGrpSpPr>
        <p:grpSpPr>
          <a:xfrm flipV="1">
            <a:off x="10043707" y="4005214"/>
            <a:ext cx="126071" cy="126071"/>
            <a:chOff x="1361439" y="3449319"/>
            <a:chExt cx="177801" cy="177801"/>
          </a:xfrm>
        </p:grpSpPr>
        <p:sp>
          <p:nvSpPr>
            <p:cNvPr id="120" name="Oval 119">
              <a:extLst>
                <a:ext uri="{FF2B5EF4-FFF2-40B4-BE49-F238E27FC236}">
                  <a16:creationId xmlns:a16="http://schemas.microsoft.com/office/drawing/2014/main" id="{3A06F0F6-6AB4-9450-5E95-6E107828ADC5}"/>
                </a:ext>
              </a:extLst>
            </p:cNvPr>
            <p:cNvSpPr>
              <a:spLocks noChangeAspect="1"/>
            </p:cNvSpPr>
            <p:nvPr/>
          </p:nvSpPr>
          <p:spPr bwMode="auto">
            <a:xfrm>
              <a:off x="1361439" y="3449319"/>
              <a:ext cx="177801" cy="177801"/>
            </a:xfrm>
            <a:prstGeom prst="ellipse">
              <a:avLst/>
            </a:prstGeom>
            <a:solidFill>
              <a:srgbClr val="B1B3B3"/>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sp>
          <p:nvSpPr>
            <p:cNvPr id="121" name="Oval 120">
              <a:extLst>
                <a:ext uri="{FF2B5EF4-FFF2-40B4-BE49-F238E27FC236}">
                  <a16:creationId xmlns:a16="http://schemas.microsoft.com/office/drawing/2014/main" id="{F41F7C80-584F-339C-25CF-C94B7367F006}"/>
                </a:ext>
              </a:extLst>
            </p:cNvPr>
            <p:cNvSpPr>
              <a:spLocks noChangeAspect="1"/>
            </p:cNvSpPr>
            <p:nvPr/>
          </p:nvSpPr>
          <p:spPr bwMode="auto">
            <a:xfrm>
              <a:off x="1391100" y="3478980"/>
              <a:ext cx="118479" cy="118479"/>
            </a:xfrm>
            <a:prstGeom prst="ellipse">
              <a:avLst/>
            </a:prstGeom>
            <a:solidFill>
              <a:schemeClr val="bg1"/>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grpSp>
      <p:pic>
        <p:nvPicPr>
          <p:cNvPr id="132" name="Picture 131">
            <a:extLst>
              <a:ext uri="{FF2B5EF4-FFF2-40B4-BE49-F238E27FC236}">
                <a16:creationId xmlns:a16="http://schemas.microsoft.com/office/drawing/2014/main" id="{924A3E61-2240-3A19-48D3-E6C0562413BC}"/>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l="30581" t="16916" r="12573" b="7290"/>
          <a:stretch/>
        </p:blipFill>
        <p:spPr>
          <a:xfrm>
            <a:off x="9607829" y="4536541"/>
            <a:ext cx="997200" cy="997200"/>
          </a:xfrm>
          <a:prstGeom prst="ellipse">
            <a:avLst/>
          </a:prstGeom>
          <a:noFill/>
          <a:ln w="25400">
            <a:solidFill>
              <a:srgbClr val="B1B3B3"/>
            </a:solidFill>
            <a:headEnd type="none" w="med" len="med"/>
            <a:tailEnd type="none" w="med" len="med"/>
          </a:ln>
          <a:effectLst/>
        </p:spPr>
      </p:pic>
      <p:cxnSp>
        <p:nvCxnSpPr>
          <p:cNvPr id="93" name="Straight Connector 92">
            <a:extLst>
              <a:ext uri="{FF2B5EF4-FFF2-40B4-BE49-F238E27FC236}">
                <a16:creationId xmlns:a16="http://schemas.microsoft.com/office/drawing/2014/main" id="{89767041-665C-65A3-EB11-F480F66BBF8E}"/>
              </a:ext>
            </a:extLst>
          </p:cNvPr>
          <p:cNvCxnSpPr>
            <a:cxnSpLocks/>
          </p:cNvCxnSpPr>
          <p:nvPr/>
        </p:nvCxnSpPr>
        <p:spPr>
          <a:xfrm>
            <a:off x="4982344" y="3072258"/>
            <a:ext cx="0" cy="415925"/>
          </a:xfrm>
          <a:prstGeom prst="line">
            <a:avLst/>
          </a:prstGeom>
          <a:noFill/>
          <a:ln w="25400" cap="rnd">
            <a:solidFill>
              <a:srgbClr val="B1B3B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cxnSp>
      <p:grpSp>
        <p:nvGrpSpPr>
          <p:cNvPr id="94" name="Group 93">
            <a:extLst>
              <a:ext uri="{FF2B5EF4-FFF2-40B4-BE49-F238E27FC236}">
                <a16:creationId xmlns:a16="http://schemas.microsoft.com/office/drawing/2014/main" id="{70B59B8E-E25C-AE9F-7D9B-B609A05300DF}"/>
              </a:ext>
            </a:extLst>
          </p:cNvPr>
          <p:cNvGrpSpPr/>
          <p:nvPr/>
        </p:nvGrpSpPr>
        <p:grpSpPr>
          <a:xfrm>
            <a:off x="4919309" y="3462104"/>
            <a:ext cx="126071" cy="126071"/>
            <a:chOff x="1361439" y="3449319"/>
            <a:chExt cx="177801" cy="177801"/>
          </a:xfrm>
        </p:grpSpPr>
        <p:sp>
          <p:nvSpPr>
            <p:cNvPr id="96" name="Oval 95">
              <a:extLst>
                <a:ext uri="{FF2B5EF4-FFF2-40B4-BE49-F238E27FC236}">
                  <a16:creationId xmlns:a16="http://schemas.microsoft.com/office/drawing/2014/main" id="{63D42973-B910-9F71-37A5-6FB71E3BFF32}"/>
                </a:ext>
              </a:extLst>
            </p:cNvPr>
            <p:cNvSpPr>
              <a:spLocks noChangeAspect="1"/>
            </p:cNvSpPr>
            <p:nvPr/>
          </p:nvSpPr>
          <p:spPr bwMode="auto">
            <a:xfrm>
              <a:off x="1361439" y="3449319"/>
              <a:ext cx="177801" cy="177801"/>
            </a:xfrm>
            <a:prstGeom prst="ellipse">
              <a:avLst/>
            </a:prstGeom>
            <a:solidFill>
              <a:srgbClr val="B1B3B3"/>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sp>
          <p:nvSpPr>
            <p:cNvPr id="97" name="Oval 96">
              <a:extLst>
                <a:ext uri="{FF2B5EF4-FFF2-40B4-BE49-F238E27FC236}">
                  <a16:creationId xmlns:a16="http://schemas.microsoft.com/office/drawing/2014/main" id="{8E3CA015-B2C2-2181-089D-F64D2ADDE0CA}"/>
                </a:ext>
              </a:extLst>
            </p:cNvPr>
            <p:cNvSpPr>
              <a:spLocks noChangeAspect="1"/>
            </p:cNvSpPr>
            <p:nvPr/>
          </p:nvSpPr>
          <p:spPr bwMode="auto">
            <a:xfrm>
              <a:off x="1391100" y="3478980"/>
              <a:ext cx="118479" cy="118479"/>
            </a:xfrm>
            <a:prstGeom prst="ellipse">
              <a:avLst/>
            </a:prstGeom>
            <a:solidFill>
              <a:schemeClr val="bg1"/>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grpSp>
      <p:pic>
        <p:nvPicPr>
          <p:cNvPr id="134" name="Picture 133">
            <a:extLst>
              <a:ext uri="{FF2B5EF4-FFF2-40B4-BE49-F238E27FC236}">
                <a16:creationId xmlns:a16="http://schemas.microsoft.com/office/drawing/2014/main" id="{D8D72BD4-120E-EFDF-77F5-006FF93D6BCD}"/>
              </a:ext>
            </a:extLst>
          </p:cNvPr>
          <p:cNvPicPr>
            <a:picLocks noChangeAspect="1"/>
          </p:cNvPicPr>
          <p:nvPr/>
        </p:nvPicPr>
        <p:blipFill rotWithShape="1">
          <a:blip r:embed="rId5" cstate="hqprint">
            <a:extLst>
              <a:ext uri="{28A0092B-C50C-407E-A947-70E740481C1C}">
                <a14:useLocalDpi xmlns:a14="http://schemas.microsoft.com/office/drawing/2010/main"/>
              </a:ext>
            </a:extLst>
          </a:blip>
          <a:srcRect l="30750" t="16899" r="13850"/>
          <a:stretch/>
        </p:blipFill>
        <p:spPr>
          <a:xfrm>
            <a:off x="4484057" y="2059648"/>
            <a:ext cx="997200" cy="997200"/>
          </a:xfrm>
          <a:prstGeom prst="ellipse">
            <a:avLst/>
          </a:prstGeom>
          <a:noFill/>
          <a:ln w="25400">
            <a:solidFill>
              <a:srgbClr val="B1B3B3"/>
            </a:solidFill>
            <a:headEnd type="none" w="med" len="med"/>
            <a:tailEnd type="none" w="med" len="med"/>
          </a:ln>
          <a:effectLst/>
        </p:spPr>
      </p:pic>
      <p:cxnSp>
        <p:nvCxnSpPr>
          <p:cNvPr id="99" name="Straight Connector 98">
            <a:extLst>
              <a:ext uri="{FF2B5EF4-FFF2-40B4-BE49-F238E27FC236}">
                <a16:creationId xmlns:a16="http://schemas.microsoft.com/office/drawing/2014/main" id="{7E092344-3A09-1491-A148-EBAB0BCE1C95}"/>
              </a:ext>
            </a:extLst>
          </p:cNvPr>
          <p:cNvCxnSpPr>
            <a:cxnSpLocks/>
          </p:cNvCxnSpPr>
          <p:nvPr/>
        </p:nvCxnSpPr>
        <p:spPr>
          <a:xfrm>
            <a:off x="8708489" y="3072258"/>
            <a:ext cx="0" cy="415925"/>
          </a:xfrm>
          <a:prstGeom prst="line">
            <a:avLst/>
          </a:prstGeom>
          <a:noFill/>
          <a:ln w="25400" cap="rnd">
            <a:solidFill>
              <a:srgbClr val="B1B3B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cxnSp>
      <p:grpSp>
        <p:nvGrpSpPr>
          <p:cNvPr id="100" name="Group 99">
            <a:extLst>
              <a:ext uri="{FF2B5EF4-FFF2-40B4-BE49-F238E27FC236}">
                <a16:creationId xmlns:a16="http://schemas.microsoft.com/office/drawing/2014/main" id="{4F2823F5-B29D-A90C-5AC2-83F449154EF6}"/>
              </a:ext>
            </a:extLst>
          </p:cNvPr>
          <p:cNvGrpSpPr/>
          <p:nvPr/>
        </p:nvGrpSpPr>
        <p:grpSpPr>
          <a:xfrm>
            <a:off x="8645454" y="3462104"/>
            <a:ext cx="126071" cy="126071"/>
            <a:chOff x="1361439" y="3449319"/>
            <a:chExt cx="177801" cy="177801"/>
          </a:xfrm>
        </p:grpSpPr>
        <p:sp>
          <p:nvSpPr>
            <p:cNvPr id="102" name="Oval 101">
              <a:extLst>
                <a:ext uri="{FF2B5EF4-FFF2-40B4-BE49-F238E27FC236}">
                  <a16:creationId xmlns:a16="http://schemas.microsoft.com/office/drawing/2014/main" id="{73B264AC-B76E-96B4-9DF9-7D54105D18DA}"/>
                </a:ext>
              </a:extLst>
            </p:cNvPr>
            <p:cNvSpPr>
              <a:spLocks noChangeAspect="1"/>
            </p:cNvSpPr>
            <p:nvPr/>
          </p:nvSpPr>
          <p:spPr bwMode="auto">
            <a:xfrm>
              <a:off x="1361439" y="3449319"/>
              <a:ext cx="177801" cy="177801"/>
            </a:xfrm>
            <a:prstGeom prst="ellipse">
              <a:avLst/>
            </a:prstGeom>
            <a:solidFill>
              <a:srgbClr val="B1B3B3"/>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sp>
          <p:nvSpPr>
            <p:cNvPr id="103" name="Oval 102">
              <a:extLst>
                <a:ext uri="{FF2B5EF4-FFF2-40B4-BE49-F238E27FC236}">
                  <a16:creationId xmlns:a16="http://schemas.microsoft.com/office/drawing/2014/main" id="{13F11583-4C20-4D56-384A-3F72F837ABFF}"/>
                </a:ext>
              </a:extLst>
            </p:cNvPr>
            <p:cNvSpPr>
              <a:spLocks noChangeAspect="1"/>
            </p:cNvSpPr>
            <p:nvPr/>
          </p:nvSpPr>
          <p:spPr bwMode="auto">
            <a:xfrm>
              <a:off x="1391100" y="3478980"/>
              <a:ext cx="118479" cy="118479"/>
            </a:xfrm>
            <a:prstGeom prst="ellipse">
              <a:avLst/>
            </a:prstGeom>
            <a:solidFill>
              <a:schemeClr val="bg1"/>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grpSp>
      <p:pic>
        <p:nvPicPr>
          <p:cNvPr id="135" name="Picture 134">
            <a:extLst>
              <a:ext uri="{FF2B5EF4-FFF2-40B4-BE49-F238E27FC236}">
                <a16:creationId xmlns:a16="http://schemas.microsoft.com/office/drawing/2014/main" id="{60085793-09EC-4F1A-1639-200918061BCE}"/>
              </a:ext>
            </a:extLst>
          </p:cNvPr>
          <p:cNvPicPr>
            <a:picLocks noChangeAspect="1"/>
          </p:cNvPicPr>
          <p:nvPr/>
        </p:nvPicPr>
        <p:blipFill rotWithShape="1">
          <a:blip r:embed="rId6" cstate="hqprint">
            <a:extLst>
              <a:ext uri="{28A0092B-C50C-407E-A947-70E740481C1C}">
                <a14:useLocalDpi xmlns:a14="http://schemas.microsoft.com/office/drawing/2010/main"/>
              </a:ext>
            </a:extLst>
          </a:blip>
          <a:srcRect l="46799" t="26987" r="4526"/>
          <a:stretch/>
        </p:blipFill>
        <p:spPr>
          <a:xfrm>
            <a:off x="8209576" y="2059648"/>
            <a:ext cx="997200" cy="997200"/>
          </a:xfrm>
          <a:prstGeom prst="ellipse">
            <a:avLst/>
          </a:prstGeom>
          <a:noFill/>
          <a:ln w="25400">
            <a:solidFill>
              <a:srgbClr val="B1B3B3"/>
            </a:solidFill>
            <a:headEnd type="none" w="med" len="med"/>
            <a:tailEnd type="none" w="med" len="med"/>
          </a:ln>
          <a:effectLst/>
        </p:spPr>
      </p:pic>
      <p:cxnSp>
        <p:nvCxnSpPr>
          <p:cNvPr id="111" name="Straight Connector 110">
            <a:extLst>
              <a:ext uri="{FF2B5EF4-FFF2-40B4-BE49-F238E27FC236}">
                <a16:creationId xmlns:a16="http://schemas.microsoft.com/office/drawing/2014/main" id="{859DB477-E4FB-D36F-16F5-47964AFDDFE6}"/>
              </a:ext>
            </a:extLst>
          </p:cNvPr>
          <p:cNvCxnSpPr>
            <a:cxnSpLocks/>
          </p:cNvCxnSpPr>
          <p:nvPr/>
        </p:nvCxnSpPr>
        <p:spPr>
          <a:xfrm flipV="1">
            <a:off x="6816826" y="4105206"/>
            <a:ext cx="0" cy="415925"/>
          </a:xfrm>
          <a:prstGeom prst="line">
            <a:avLst/>
          </a:prstGeom>
          <a:noFill/>
          <a:ln w="25400" cap="rnd">
            <a:solidFill>
              <a:srgbClr val="B1B3B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cxnSp>
      <p:grpSp>
        <p:nvGrpSpPr>
          <p:cNvPr id="112" name="Group 111">
            <a:extLst>
              <a:ext uri="{FF2B5EF4-FFF2-40B4-BE49-F238E27FC236}">
                <a16:creationId xmlns:a16="http://schemas.microsoft.com/office/drawing/2014/main" id="{E9A1FBFE-049F-4D77-7579-74E2B91341C1}"/>
              </a:ext>
            </a:extLst>
          </p:cNvPr>
          <p:cNvGrpSpPr/>
          <p:nvPr/>
        </p:nvGrpSpPr>
        <p:grpSpPr>
          <a:xfrm flipV="1">
            <a:off x="6753791" y="4005214"/>
            <a:ext cx="126071" cy="126071"/>
            <a:chOff x="1361439" y="3449319"/>
            <a:chExt cx="177801" cy="177801"/>
          </a:xfrm>
        </p:grpSpPr>
        <p:sp>
          <p:nvSpPr>
            <p:cNvPr id="114" name="Oval 113">
              <a:extLst>
                <a:ext uri="{FF2B5EF4-FFF2-40B4-BE49-F238E27FC236}">
                  <a16:creationId xmlns:a16="http://schemas.microsoft.com/office/drawing/2014/main" id="{A5F35E1B-4314-DEEB-FF81-EFEDB20DEDAC}"/>
                </a:ext>
              </a:extLst>
            </p:cNvPr>
            <p:cNvSpPr>
              <a:spLocks noChangeAspect="1"/>
            </p:cNvSpPr>
            <p:nvPr/>
          </p:nvSpPr>
          <p:spPr bwMode="auto">
            <a:xfrm>
              <a:off x="1361439" y="3449319"/>
              <a:ext cx="177801" cy="177801"/>
            </a:xfrm>
            <a:prstGeom prst="ellipse">
              <a:avLst/>
            </a:prstGeom>
            <a:solidFill>
              <a:srgbClr val="B1B3B3"/>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sp>
          <p:nvSpPr>
            <p:cNvPr id="115" name="Oval 114">
              <a:extLst>
                <a:ext uri="{FF2B5EF4-FFF2-40B4-BE49-F238E27FC236}">
                  <a16:creationId xmlns:a16="http://schemas.microsoft.com/office/drawing/2014/main" id="{FDB246AE-902B-6142-ECF3-46B9F85CD458}"/>
                </a:ext>
              </a:extLst>
            </p:cNvPr>
            <p:cNvSpPr>
              <a:spLocks noChangeAspect="1"/>
            </p:cNvSpPr>
            <p:nvPr/>
          </p:nvSpPr>
          <p:spPr bwMode="auto">
            <a:xfrm>
              <a:off x="1391100" y="3478980"/>
              <a:ext cx="118479" cy="118479"/>
            </a:xfrm>
            <a:prstGeom prst="ellipse">
              <a:avLst/>
            </a:prstGeom>
            <a:solidFill>
              <a:schemeClr val="bg1"/>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grpSp>
      <p:pic>
        <p:nvPicPr>
          <p:cNvPr id="142" name="Picture 141">
            <a:extLst>
              <a:ext uri="{FF2B5EF4-FFF2-40B4-BE49-F238E27FC236}">
                <a16:creationId xmlns:a16="http://schemas.microsoft.com/office/drawing/2014/main" id="{407DDB90-1AC7-1142-7234-2833E4ED6A22}"/>
              </a:ext>
            </a:extLst>
          </p:cNvPr>
          <p:cNvPicPr>
            <a:picLocks noChangeAspect="1"/>
          </p:cNvPicPr>
          <p:nvPr/>
        </p:nvPicPr>
        <p:blipFill>
          <a:blip r:embed="rId7" cstate="hqprint">
            <a:extLst>
              <a:ext uri="{28A0092B-C50C-407E-A947-70E740481C1C}">
                <a14:useLocalDpi xmlns:a14="http://schemas.microsoft.com/office/drawing/2010/main"/>
              </a:ext>
            </a:extLst>
          </a:blip>
          <a:srcRect l="16667" r="16667"/>
          <a:stretch/>
        </p:blipFill>
        <p:spPr>
          <a:xfrm>
            <a:off x="6317913" y="4536541"/>
            <a:ext cx="997200" cy="997200"/>
          </a:xfrm>
          <a:prstGeom prst="ellipse">
            <a:avLst/>
          </a:prstGeom>
          <a:noFill/>
          <a:ln w="25400">
            <a:solidFill>
              <a:srgbClr val="B1B3B3"/>
            </a:solidFill>
            <a:headEnd type="none" w="med" len="med"/>
            <a:tailEnd type="none" w="med" len="med"/>
          </a:ln>
          <a:effectLst/>
        </p:spPr>
      </p:pic>
      <p:sp>
        <p:nvSpPr>
          <p:cNvPr id="156" name="Rectangle 155">
            <a:extLst>
              <a:ext uri="{FF2B5EF4-FFF2-40B4-BE49-F238E27FC236}">
                <a16:creationId xmlns:a16="http://schemas.microsoft.com/office/drawing/2014/main" id="{87E2E8CA-A91F-3DC2-3036-4BC02B3ECC4C}"/>
              </a:ext>
            </a:extLst>
          </p:cNvPr>
          <p:cNvSpPr/>
          <p:nvPr/>
        </p:nvSpPr>
        <p:spPr bwMode="auto">
          <a:xfrm>
            <a:off x="0" y="3431979"/>
            <a:ext cx="1811118" cy="193151"/>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CA" sz="2400" err="1">
              <a:gradFill>
                <a:gsLst>
                  <a:gs pos="0">
                    <a:srgbClr val="FFFFFF"/>
                  </a:gs>
                  <a:gs pos="100000">
                    <a:srgbClr val="FFFFFF"/>
                  </a:gs>
                </a:gsLst>
                <a:lin ang="5400000" scaled="0"/>
              </a:gradFill>
              <a:ea typeface="Segoe UI" pitchFamily="34" charset="0"/>
              <a:cs typeface="Segoe UI" pitchFamily="34" charset="0"/>
            </a:endParaRPr>
          </a:p>
        </p:txBody>
      </p:sp>
      <p:cxnSp>
        <p:nvCxnSpPr>
          <p:cNvPr id="40" name="Straight Connector 39">
            <a:extLst>
              <a:ext uri="{FF2B5EF4-FFF2-40B4-BE49-F238E27FC236}">
                <a16:creationId xmlns:a16="http://schemas.microsoft.com/office/drawing/2014/main" id="{CC1CB730-4754-D1AA-6EFC-EF126A60250A}"/>
              </a:ext>
            </a:extLst>
          </p:cNvPr>
          <p:cNvCxnSpPr>
            <a:cxnSpLocks/>
          </p:cNvCxnSpPr>
          <p:nvPr/>
        </p:nvCxnSpPr>
        <p:spPr>
          <a:xfrm>
            <a:off x="1874266" y="3072258"/>
            <a:ext cx="0" cy="415925"/>
          </a:xfrm>
          <a:prstGeom prst="line">
            <a:avLst/>
          </a:prstGeom>
          <a:noFill/>
          <a:ln w="25400" cap="rnd">
            <a:solidFill>
              <a:srgbClr val="B1B3B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cxnSp>
      <p:grpSp>
        <p:nvGrpSpPr>
          <p:cNvPr id="41" name="Group 40">
            <a:extLst>
              <a:ext uri="{FF2B5EF4-FFF2-40B4-BE49-F238E27FC236}">
                <a16:creationId xmlns:a16="http://schemas.microsoft.com/office/drawing/2014/main" id="{68A4EC95-6818-FAED-EAC8-86387A80546C}"/>
              </a:ext>
            </a:extLst>
          </p:cNvPr>
          <p:cNvGrpSpPr/>
          <p:nvPr/>
        </p:nvGrpSpPr>
        <p:grpSpPr>
          <a:xfrm>
            <a:off x="1811231" y="3462104"/>
            <a:ext cx="126071" cy="126071"/>
            <a:chOff x="1361439" y="3449319"/>
            <a:chExt cx="177801" cy="177801"/>
          </a:xfrm>
        </p:grpSpPr>
        <p:sp>
          <p:nvSpPr>
            <p:cNvPr id="37" name="Oval 36">
              <a:extLst>
                <a:ext uri="{FF2B5EF4-FFF2-40B4-BE49-F238E27FC236}">
                  <a16:creationId xmlns:a16="http://schemas.microsoft.com/office/drawing/2014/main" id="{1D9CED44-706B-2F9B-75F2-182A9C75ADCD}"/>
                </a:ext>
              </a:extLst>
            </p:cNvPr>
            <p:cNvSpPr>
              <a:spLocks noChangeAspect="1"/>
            </p:cNvSpPr>
            <p:nvPr/>
          </p:nvSpPr>
          <p:spPr bwMode="auto">
            <a:xfrm>
              <a:off x="1361439" y="3449319"/>
              <a:ext cx="177801" cy="177801"/>
            </a:xfrm>
            <a:prstGeom prst="ellipse">
              <a:avLst/>
            </a:prstGeom>
            <a:solidFill>
              <a:srgbClr val="B1B3B3"/>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sp>
          <p:nvSpPr>
            <p:cNvPr id="38" name="Oval 37">
              <a:extLst>
                <a:ext uri="{FF2B5EF4-FFF2-40B4-BE49-F238E27FC236}">
                  <a16:creationId xmlns:a16="http://schemas.microsoft.com/office/drawing/2014/main" id="{B3BCD039-7D2A-4EC6-D1FB-3F83AB13341A}"/>
                </a:ext>
              </a:extLst>
            </p:cNvPr>
            <p:cNvSpPr>
              <a:spLocks noChangeAspect="1"/>
            </p:cNvSpPr>
            <p:nvPr/>
          </p:nvSpPr>
          <p:spPr bwMode="auto">
            <a:xfrm>
              <a:off x="1391100" y="3478980"/>
              <a:ext cx="118479" cy="118479"/>
            </a:xfrm>
            <a:prstGeom prst="ellipse">
              <a:avLst/>
            </a:prstGeom>
            <a:solidFill>
              <a:schemeClr val="bg1"/>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grpSp>
      <p:pic>
        <p:nvPicPr>
          <p:cNvPr id="139" name="Picture 138">
            <a:extLst>
              <a:ext uri="{FF2B5EF4-FFF2-40B4-BE49-F238E27FC236}">
                <a16:creationId xmlns:a16="http://schemas.microsoft.com/office/drawing/2014/main" id="{ED3A338A-7796-1A3E-0CE7-D94EB99FDC82}"/>
              </a:ext>
            </a:extLst>
          </p:cNvPr>
          <p:cNvPicPr>
            <a:picLocks noChangeAspect="1"/>
          </p:cNvPicPr>
          <p:nvPr/>
        </p:nvPicPr>
        <p:blipFill rotWithShape="1">
          <a:blip r:embed="rId8" cstate="hqprint">
            <a:extLst>
              <a:ext uri="{28A0092B-C50C-407E-A947-70E740481C1C}">
                <a14:useLocalDpi xmlns:a14="http://schemas.microsoft.com/office/drawing/2010/main"/>
              </a:ext>
            </a:extLst>
          </a:blip>
          <a:srcRect l="12230" t="19615" r="26091" b="18706"/>
          <a:stretch/>
        </p:blipFill>
        <p:spPr>
          <a:xfrm>
            <a:off x="1375979" y="2059648"/>
            <a:ext cx="997200" cy="997200"/>
          </a:xfrm>
          <a:prstGeom prst="ellipse">
            <a:avLst/>
          </a:prstGeom>
          <a:noFill/>
          <a:ln w="25400">
            <a:solidFill>
              <a:srgbClr val="B1B3B3"/>
            </a:solidFill>
            <a:headEnd type="none" w="med" len="med"/>
            <a:tailEnd type="none" w="med" len="med"/>
          </a:ln>
          <a:effectLst/>
        </p:spPr>
      </p:pic>
      <p:cxnSp>
        <p:nvCxnSpPr>
          <p:cNvPr id="105" name="Straight Connector 104">
            <a:extLst>
              <a:ext uri="{FF2B5EF4-FFF2-40B4-BE49-F238E27FC236}">
                <a16:creationId xmlns:a16="http://schemas.microsoft.com/office/drawing/2014/main" id="{0A27EEE8-006E-CBE3-211D-F847FF113594}"/>
              </a:ext>
            </a:extLst>
          </p:cNvPr>
          <p:cNvCxnSpPr>
            <a:cxnSpLocks/>
          </p:cNvCxnSpPr>
          <p:nvPr/>
        </p:nvCxnSpPr>
        <p:spPr>
          <a:xfrm flipV="1">
            <a:off x="3626425" y="4105206"/>
            <a:ext cx="0" cy="415925"/>
          </a:xfrm>
          <a:prstGeom prst="line">
            <a:avLst/>
          </a:prstGeom>
          <a:noFill/>
          <a:ln w="25400" cap="rnd">
            <a:solidFill>
              <a:srgbClr val="B1B3B3"/>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cxnSp>
      <p:grpSp>
        <p:nvGrpSpPr>
          <p:cNvPr id="106" name="Group 105">
            <a:extLst>
              <a:ext uri="{FF2B5EF4-FFF2-40B4-BE49-F238E27FC236}">
                <a16:creationId xmlns:a16="http://schemas.microsoft.com/office/drawing/2014/main" id="{08FF5A67-5ECF-C5D2-F484-A949804657E5}"/>
              </a:ext>
            </a:extLst>
          </p:cNvPr>
          <p:cNvGrpSpPr/>
          <p:nvPr/>
        </p:nvGrpSpPr>
        <p:grpSpPr>
          <a:xfrm flipV="1">
            <a:off x="3563390" y="4005214"/>
            <a:ext cx="126071" cy="126071"/>
            <a:chOff x="1361439" y="3449319"/>
            <a:chExt cx="177801" cy="177801"/>
          </a:xfrm>
        </p:grpSpPr>
        <p:sp>
          <p:nvSpPr>
            <p:cNvPr id="108" name="Oval 107">
              <a:extLst>
                <a:ext uri="{FF2B5EF4-FFF2-40B4-BE49-F238E27FC236}">
                  <a16:creationId xmlns:a16="http://schemas.microsoft.com/office/drawing/2014/main" id="{B1485F6A-968A-B8E3-AC99-468A858C5ECB}"/>
                </a:ext>
              </a:extLst>
            </p:cNvPr>
            <p:cNvSpPr>
              <a:spLocks noChangeAspect="1"/>
            </p:cNvSpPr>
            <p:nvPr/>
          </p:nvSpPr>
          <p:spPr bwMode="auto">
            <a:xfrm>
              <a:off x="1361439" y="3449319"/>
              <a:ext cx="177801" cy="177801"/>
            </a:xfrm>
            <a:prstGeom prst="ellipse">
              <a:avLst/>
            </a:prstGeom>
            <a:solidFill>
              <a:srgbClr val="B1B3B3"/>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sp>
          <p:nvSpPr>
            <p:cNvPr id="109" name="Oval 108">
              <a:extLst>
                <a:ext uri="{FF2B5EF4-FFF2-40B4-BE49-F238E27FC236}">
                  <a16:creationId xmlns:a16="http://schemas.microsoft.com/office/drawing/2014/main" id="{79589D37-1702-534C-3F1D-E9C27C469881}"/>
                </a:ext>
              </a:extLst>
            </p:cNvPr>
            <p:cNvSpPr>
              <a:spLocks noChangeAspect="1"/>
            </p:cNvSpPr>
            <p:nvPr/>
          </p:nvSpPr>
          <p:spPr bwMode="auto">
            <a:xfrm>
              <a:off x="1391100" y="3478980"/>
              <a:ext cx="118479" cy="118479"/>
            </a:xfrm>
            <a:prstGeom prst="ellipse">
              <a:avLst/>
            </a:prstGeom>
            <a:solidFill>
              <a:schemeClr val="bg1"/>
            </a:solidFill>
            <a:ln w="88900">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defTabSz="932472" fontAlgn="base">
                <a:spcBef>
                  <a:spcPct val="0"/>
                </a:spcBef>
                <a:spcAft>
                  <a:spcPct val="0"/>
                </a:spcAft>
              </a:pPr>
              <a:endParaRPr lang="en-CA" sz="2400" err="1">
                <a:gradFill>
                  <a:gsLst>
                    <a:gs pos="0">
                      <a:srgbClr val="FFFFFF"/>
                    </a:gs>
                    <a:gs pos="100000">
                      <a:srgbClr val="FFFFFF"/>
                    </a:gs>
                  </a:gsLst>
                  <a:lin ang="5400000" scaled="0"/>
                </a:gradFill>
                <a:cs typeface="Segoe UI" pitchFamily="34" charset="0"/>
              </a:endParaRPr>
            </a:p>
          </p:txBody>
        </p:sp>
      </p:grpSp>
      <p:pic>
        <p:nvPicPr>
          <p:cNvPr id="137" name="Picture 136">
            <a:extLst>
              <a:ext uri="{FF2B5EF4-FFF2-40B4-BE49-F238E27FC236}">
                <a16:creationId xmlns:a16="http://schemas.microsoft.com/office/drawing/2014/main" id="{41F12FC8-C49C-142C-D24A-9BC643544C8B}"/>
              </a:ext>
            </a:extLst>
          </p:cNvPr>
          <p:cNvPicPr>
            <a:picLocks noChangeAspect="1"/>
          </p:cNvPicPr>
          <p:nvPr/>
        </p:nvPicPr>
        <p:blipFill>
          <a:blip r:embed="rId9" cstate="hqprint">
            <a:extLst>
              <a:ext uri="{28A0092B-C50C-407E-A947-70E740481C1C}">
                <a14:useLocalDpi xmlns:a14="http://schemas.microsoft.com/office/drawing/2010/main"/>
              </a:ext>
            </a:extLst>
          </a:blip>
          <a:srcRect l="16667" r="16667"/>
          <a:stretch/>
        </p:blipFill>
        <p:spPr>
          <a:xfrm>
            <a:off x="3128138" y="4536541"/>
            <a:ext cx="997200" cy="997200"/>
          </a:xfrm>
          <a:prstGeom prst="ellipse">
            <a:avLst/>
          </a:prstGeom>
          <a:noFill/>
          <a:ln w="25400">
            <a:solidFill>
              <a:srgbClr val="B1B3B3"/>
            </a:solidFill>
            <a:headEnd type="none" w="med" len="med"/>
            <a:tailEnd type="none" w="med" len="med"/>
          </a:ln>
          <a:effectLst/>
        </p:spPr>
      </p:pic>
      <p:pic>
        <p:nvPicPr>
          <p:cNvPr id="2" name="Picture 1" descr="A blue and white logo&#10;&#10;Description automatically generated">
            <a:extLst>
              <a:ext uri="{FF2B5EF4-FFF2-40B4-BE49-F238E27FC236}">
                <a16:creationId xmlns:a16="http://schemas.microsoft.com/office/drawing/2014/main" id="{319BFAFD-2465-AE2E-9B4F-1806F19EF2D2}"/>
              </a:ext>
            </a:extLst>
          </p:cNvPr>
          <p:cNvPicPr>
            <a:picLocks noChangeAspect="1"/>
          </p:cNvPicPr>
          <p:nvPr/>
        </p:nvPicPr>
        <p:blipFill>
          <a:blip r:embed="rId10"/>
          <a:stretch>
            <a:fillRect/>
          </a:stretch>
        </p:blipFill>
        <p:spPr>
          <a:xfrm>
            <a:off x="11303464" y="2810268"/>
            <a:ext cx="469952" cy="469952"/>
          </a:xfrm>
          <a:prstGeom prst="rect">
            <a:avLst/>
          </a:prstGeom>
        </p:spPr>
      </p:pic>
      <p:sp>
        <p:nvSpPr>
          <p:cNvPr id="4" name="TextBox 3">
            <a:extLst>
              <a:ext uri="{FF2B5EF4-FFF2-40B4-BE49-F238E27FC236}">
                <a16:creationId xmlns:a16="http://schemas.microsoft.com/office/drawing/2014/main" id="{40DC6814-79DC-8E09-5FDC-BB6DD94E9F22}"/>
              </a:ext>
            </a:extLst>
          </p:cNvPr>
          <p:cNvSpPr txBox="1">
            <a:spLocks/>
          </p:cNvSpPr>
          <p:nvPr/>
        </p:nvSpPr>
        <p:spPr>
          <a:xfrm>
            <a:off x="305469" y="6514568"/>
            <a:ext cx="11465583" cy="92333"/>
          </a:xfrm>
          <a:prstGeom prst="rect">
            <a:avLst/>
          </a:prstGeom>
          <a:noFill/>
        </p:spPr>
        <p:txBody>
          <a:bodyPr wrap="square" lIns="0" tIns="0" rIns="0" bIns="0" anchor="b">
            <a:spAutoFit/>
          </a:bodyPr>
          <a:lstStyle/>
          <a:p>
            <a:pPr fontAlgn="base"/>
            <a:r>
              <a:rPr lang="en-US" sz="600" kern="100" baseline="30000" dirty="0">
                <a:solidFill>
                  <a:srgbClr val="505050"/>
                </a:solidFill>
                <a:effectLst/>
                <a:ea typeface="Segoe UI" panose="020B0502040204020203" pitchFamily="34" charset="0"/>
                <a:cs typeface="Times New Roman"/>
              </a:rPr>
              <a:t>1</a:t>
            </a:r>
            <a:r>
              <a:rPr lang="en-US" sz="600" kern="0" dirty="0">
                <a:solidFill>
                  <a:srgbClr val="505050"/>
                </a:solidFill>
                <a:effectLst/>
                <a:ea typeface="Times New Roman" panose="02020603050405020304" pitchFamily="18" charset="0"/>
              </a:rPr>
              <a:t>Battery life varies significantly based on usage, network and feature configuration, signal strength, settings and other factors. See </a:t>
            </a:r>
            <a:r>
              <a:rPr lang="en-US" sz="600" u="sng" kern="0" dirty="0">
                <a:solidFill>
                  <a:srgbClr val="0563C1"/>
                </a:solidFill>
                <a:effectLst/>
                <a:ea typeface="Times New Roman" panose="02020603050405020304" pitchFamily="18" charset="0"/>
                <a:cs typeface="Times New Roman"/>
                <a:hlinkClick r:id="rId11"/>
              </a:rPr>
              <a:t>aka.ms/</a:t>
            </a:r>
            <a:r>
              <a:rPr lang="en-US" sz="600" u="sng" kern="0" dirty="0" err="1">
                <a:solidFill>
                  <a:srgbClr val="0563C1"/>
                </a:solidFill>
                <a:effectLst/>
                <a:ea typeface="Times New Roman" panose="02020603050405020304" pitchFamily="18" charset="0"/>
                <a:cs typeface="Times New Roman"/>
                <a:hlinkClick r:id="rId11"/>
              </a:rPr>
              <a:t>SurfaceBatteryPerformance</a:t>
            </a:r>
            <a:r>
              <a:rPr lang="en-US" sz="600" kern="0" dirty="0">
                <a:effectLst/>
                <a:ea typeface="Times New Roman" panose="02020603050405020304" pitchFamily="18" charset="0"/>
              </a:rPr>
              <a:t>  </a:t>
            </a:r>
            <a:r>
              <a:rPr lang="en-US" sz="600" kern="0" dirty="0">
                <a:solidFill>
                  <a:srgbClr val="505050"/>
                </a:solidFill>
                <a:effectLst/>
                <a:ea typeface="Times New Roman" panose="02020603050405020304" pitchFamily="18" charset="0"/>
              </a:rPr>
              <a:t>for details.</a:t>
            </a:r>
          </a:p>
        </p:txBody>
      </p:sp>
    </p:spTree>
    <p:extLst>
      <p:ext uri="{BB962C8B-B14F-4D97-AF65-F5344CB8AC3E}">
        <p14:creationId xmlns:p14="http://schemas.microsoft.com/office/powerpoint/2010/main" val="18671444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Surface template">
  <a:themeElements>
    <a:clrScheme name="Microsoft Surface Palette - Rich Black">
      <a:dk1>
        <a:srgbClr val="000000"/>
      </a:dk1>
      <a:lt1>
        <a:srgbClr val="FFFFFF"/>
      </a:lt1>
      <a:dk2>
        <a:srgbClr val="0D0D0D"/>
      </a:dk2>
      <a:lt2>
        <a:srgbClr val="E6E6E6"/>
      </a:lt2>
      <a:accent1>
        <a:srgbClr val="0078D4"/>
      </a:accent1>
      <a:accent2>
        <a:srgbClr val="FFFFFF"/>
      </a:accent2>
      <a:accent3>
        <a:srgbClr val="E6E6E6"/>
      </a:accent3>
      <a:accent4>
        <a:srgbClr val="737373"/>
      </a:accent4>
      <a:accent5>
        <a:srgbClr val="505050"/>
      </a:accent5>
      <a:accent6>
        <a:srgbClr val="000000"/>
      </a:accent6>
      <a:hlink>
        <a:srgbClr val="0078D4"/>
      </a:hlink>
      <a:folHlink>
        <a:srgbClr val="0078D4"/>
      </a:folHlink>
    </a:clrScheme>
    <a:fontScheme name="Custom 3">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8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 Surface PowerPoint Template June 2022" id="{35749D72-EEAD-47CA-B43A-52A02FD24170}" vid="{D6539849-05AD-404C-9025-087FE055A5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7f721f0-2fef-4e78-8e28-23132586248d">
      <Terms xmlns="http://schemas.microsoft.com/office/infopath/2007/PartnerControls"/>
    </lcf76f155ced4ddcb4097134ff3c332f>
    <TaxCatchAll xmlns="f3a5ea48-e7a5-4b9c-9ee3-edfb2de3681e" xsi:nil="true"/>
    <SharedWithUsers xmlns="f3a5ea48-e7a5-4b9c-9ee3-edfb2de3681e">
      <UserInfo>
        <DisplayName>Lauren Machtinger</DisplayName>
        <AccountId>27475</AccountId>
        <AccountType/>
      </UserInfo>
      <UserInfo>
        <DisplayName>Cristina Agardi</DisplayName>
        <AccountId>51323</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CE502AA1EBDF7449E65FBDA743E99FA" ma:contentTypeVersion="18" ma:contentTypeDescription="Create a new document." ma:contentTypeScope="" ma:versionID="20b0a52703922574e215eb0c5fb54020">
  <xsd:schema xmlns:xsd="http://www.w3.org/2001/XMLSchema" xmlns:xs="http://www.w3.org/2001/XMLSchema" xmlns:p="http://schemas.microsoft.com/office/2006/metadata/properties" xmlns:ns2="f3a5ea48-e7a5-4b9c-9ee3-edfb2de3681e" xmlns:ns3="87f721f0-2fef-4e78-8e28-23132586248d" targetNamespace="http://schemas.microsoft.com/office/2006/metadata/properties" ma:root="true" ma:fieldsID="d780fdafabe7af9e9ee025633d552377" ns2:_="" ns3:_="">
    <xsd:import namespace="f3a5ea48-e7a5-4b9c-9ee3-edfb2de3681e"/>
    <xsd:import namespace="87f721f0-2fef-4e78-8e28-23132586248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LengthInSeconds" minOccurs="0"/>
                <xsd:element ref="ns3:lcf76f155ced4ddcb4097134ff3c332f" minOccurs="0"/>
                <xsd:element ref="ns2:TaxCatchAll"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a5ea48-e7a5-4b9c-9ee3-edfb2de3681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530df63-3bd9-45f7-81d9-e55a0494dcce}" ma:internalName="TaxCatchAll" ma:showField="CatchAllData" ma:web="f3a5ea48-e7a5-4b9c-9ee3-edfb2de3681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7f721f0-2fef-4e78-8e28-23132586248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c158640-9b5f-4d77-90b2-c53fa8b4ec77"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84A6D6-AB54-4294-8E28-CA49E431692C}">
  <ds:schemaRefs>
    <ds:schemaRef ds:uri="http://schemas.microsoft.com/office/2006/metadata/properties"/>
    <ds:schemaRef ds:uri="http://purl.org/dc/dcmitype/"/>
    <ds:schemaRef ds:uri="http://schemas.microsoft.com/office/2006/documentManagement/types"/>
    <ds:schemaRef ds:uri="http://www.w3.org/XML/1998/namespace"/>
    <ds:schemaRef ds:uri="87f721f0-2fef-4e78-8e28-23132586248d"/>
    <ds:schemaRef ds:uri="http://purl.org/dc/terms/"/>
    <ds:schemaRef ds:uri="http://schemas.openxmlformats.org/package/2006/metadata/core-properties"/>
    <ds:schemaRef ds:uri="http://schemas.microsoft.com/office/infopath/2007/PartnerControls"/>
    <ds:schemaRef ds:uri="f3a5ea48-e7a5-4b9c-9ee3-edfb2de3681e"/>
    <ds:schemaRef ds:uri="http://purl.org/dc/elements/1.1/"/>
  </ds:schemaRefs>
</ds:datastoreItem>
</file>

<file path=customXml/itemProps2.xml><?xml version="1.0" encoding="utf-8"?>
<ds:datastoreItem xmlns:ds="http://schemas.openxmlformats.org/officeDocument/2006/customXml" ds:itemID="{D3247A7E-57E5-4588-A01F-1CB503109143}">
  <ds:schemaRefs>
    <ds:schemaRef ds:uri="87f721f0-2fef-4e78-8e28-23132586248d"/>
    <ds:schemaRef ds:uri="f3a5ea48-e7a5-4b9c-9ee3-edfb2de3681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3B92D3C-59CE-4502-A646-BB3C32C58B7B}">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otalTime>14</TotalTime>
  <Words>643</Words>
  <Application>Microsoft Office PowerPoint</Application>
  <PresentationFormat>Widescreen</PresentationFormat>
  <Paragraphs>18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Surface template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Surface Laptop</dc:title>
  <dc:creator>Cristina Agardi</dc:creator>
  <cp:lastModifiedBy>Cristina Agardi</cp:lastModifiedBy>
  <cp:revision>4</cp:revision>
  <dcterms:created xsi:type="dcterms:W3CDTF">2024-01-26T18:42:59Z</dcterms:created>
  <dcterms:modified xsi:type="dcterms:W3CDTF">2024-05-06T21:02:56Z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0x0101008CE502AA1EBDF7449E65FBDA743E99FA</vt:lpwstr>
  </property>
  <property fmtid="{D5CDD505-2E9C-101B-9397-08002B2CF9AE}" pid="3" name="MediaServiceImageTags">
    <vt:lpwstr/>
  </property>
</Properties>
</file>