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4" r:id="rId4"/>
  </p:sldMasterIdLst>
  <p:notesMasterIdLst>
    <p:notesMasterId r:id="rId6"/>
  </p:notesMasterIdLst>
  <p:sldIdLst>
    <p:sldId id="214747930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343" userDrawn="1">
          <p15:clr>
            <a:srgbClr val="A4A3A4"/>
          </p15:clr>
        </p15:guide>
        <p15:guide id="2" orient="horz" pos="3090" userDrawn="1">
          <p15:clr>
            <a:srgbClr val="A4A3A4"/>
          </p15:clr>
        </p15:guide>
        <p15:guide id="3" orient="horz" pos="200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FED75F03-40EF-9D01-84B5-C7D47E3299E4}" name="Guest User" initials="GU" userId="S::urn:spo:anon#149b350912359cfafc8557f6d4c7ae8d84bf78e599351b4d356ec0dcf3cb498a::" providerId="AD"/>
  <p188:author id="{4D4A6815-7047-152A-7614-527A41B3A6D1}" name="Lauren Machtinger" initials="LM" userId="S::l.machtinger@interceptgroup.com::4535f638-706c-47a0-835d-b1693c81b1d3" providerId="AD"/>
  <p188:author id="{81BD456F-0D6C-BFFA-7F5F-6D494EBF9FCF}" name="Cristina Agardi" initials="CA" userId="S::c.agardi@interceptgroup.com::65799386-ce36-43de-a02c-b5f8fef39968" providerId="AD"/>
  <p188:author id="{9E607572-122D-058B-E481-C90D77E8E635}" name="Alex Fleck" initials="AF" userId="S::a.fleck@interceptgroup.com::b9048adb-2266-4afd-8ad1-f86faef4af2f" providerId="AD"/>
  <p188:author id="{1FEF56BD-054C-27C0-6322-36BCF266BE20}" name="tpaningsoro@microsoft.com" initials="tp" userId="S::urn:spo:guest#tpaningsoro@microsoft.com::" providerId="AD"/>
  <p188:author id="{315B33DA-4AE5-B3B3-9B3C-8B5B137A1171}" name="Bridget Russel" initials="BR" userId="S::bridget@andersenconsultants.com::f40d4d62-f80a-4869-b89c-53abee3bd1b3" providerId="AD"/>
  <p188:author id="{DC41ECE6-8226-5C30-BFB9-FA63F4EC9FAA}" name="Esther Lim" initials="EL" userId="S::esther_andersenconsultants.com#ext#@microsoft.onmicrosoft.com::9aa6f252-ca98-440f-865c-5ab15b9c7d4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B1B3B3"/>
    <a:srgbClr val="DCDCDC"/>
    <a:srgbClr val="C9C9C9"/>
    <a:srgbClr val="B8B8B8"/>
    <a:srgbClr val="F4F4F4"/>
    <a:srgbClr val="D9D9D6"/>
    <a:srgbClr val="E6E6E6"/>
    <a:srgbClr val="F2F2F2"/>
    <a:srgbClr val="3436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9EE529-9607-4C4E-BBF0-91648F07CB3F}" v="1" dt="2024-03-06T21:45:59.441"/>
    <p1510:client id="{619F4B4A-1891-EE4C-9E64-73ADB4CB2F8B}" v="4" dt="2024-03-06T21:05:43.8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5" d="100"/>
          <a:sy n="135" d="100"/>
        </p:scale>
        <p:origin x="-1796" y="-1732"/>
      </p:cViewPr>
      <p:guideLst>
        <p:guide pos="2343"/>
        <p:guide orient="horz" pos="3090"/>
        <p:guide orient="horz" pos="200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149b350912359cfafc8557f6d4c7ae8d84bf78e599351b4d356ec0dcf3cb498a::" providerId="AD" clId="Web-{619F4B4A-1891-EE4C-9E64-73ADB4CB2F8B}"/>
    <pc:docChg chg="mod">
      <pc:chgData name="Guest User" userId="S::urn:spo:anon#149b350912359cfafc8557f6d4c7ae8d84bf78e599351b4d356ec0dcf3cb498a::" providerId="AD" clId="Web-{619F4B4A-1891-EE4C-9E64-73ADB4CB2F8B}" dt="2024-03-06T21:05:43.891" v="3"/>
      <pc:docMkLst>
        <pc:docMk/>
      </pc:docMkLst>
      <pc:sldChg chg="addCm">
        <pc:chgData name="Guest User" userId="S::urn:spo:anon#149b350912359cfafc8557f6d4c7ae8d84bf78e599351b4d356ec0dcf3cb498a::" providerId="AD" clId="Web-{619F4B4A-1891-EE4C-9E64-73ADB4CB2F8B}" dt="2024-03-06T21:05:43.891" v="3"/>
        <pc:sldMkLst>
          <pc:docMk/>
          <pc:sldMk cId="2693254408" sldId="2147479304"/>
        </pc:sldMkLst>
        <pc:extLst>
          <p:ext xmlns:p="http://schemas.openxmlformats.org/presentationml/2006/main" uri="{D6D511B9-2390-475A-947B-AFAB55BFBCF1}">
            <pc226:cmChg xmlns:pc226="http://schemas.microsoft.com/office/powerpoint/2022/06/main/command" chg="add">
              <pc226:chgData name="Guest User" userId="S::urn:spo:anon#149b350912359cfafc8557f6d4c7ae8d84bf78e599351b4d356ec0dcf3cb498a::" providerId="AD" clId="Web-{619F4B4A-1891-EE4C-9E64-73ADB4CB2F8B}" dt="2024-03-06T21:05:43.891" v="3"/>
              <pc2:cmMkLst xmlns:pc2="http://schemas.microsoft.com/office/powerpoint/2019/9/main/command">
                <pc:docMk/>
                <pc:sldMk cId="2693254408" sldId="2147479304"/>
                <pc2:cmMk id="{D1EC2570-36F6-405A-8A2F-C4EDBCEC3448}"/>
              </pc2:cmMkLst>
            </pc226:cmChg>
            <pc226:cmChg xmlns:pc226="http://schemas.microsoft.com/office/powerpoint/2022/06/main/command" chg="add">
              <pc226:chgData name="Guest User" userId="S::urn:spo:anon#149b350912359cfafc8557f6d4c7ae8d84bf78e599351b4d356ec0dcf3cb498a::" providerId="AD" clId="Web-{619F4B4A-1891-EE4C-9E64-73ADB4CB2F8B}" dt="2024-03-06T20:59:07.449" v="2"/>
              <pc2:cmMkLst xmlns:pc2="http://schemas.microsoft.com/office/powerpoint/2019/9/main/command">
                <pc:docMk/>
                <pc:sldMk cId="2693254408" sldId="2147479304"/>
                <pc2:cmMk id="{DDFA9598-D7B7-40E1-AAFC-1EF67D6CFC0A}"/>
              </pc2:cmMkLst>
            </pc226:cmChg>
            <pc226:cmChg xmlns:pc226="http://schemas.microsoft.com/office/powerpoint/2022/06/main/command" chg="add">
              <pc226:chgData name="Guest User" userId="S::urn:spo:anon#149b350912359cfafc8557f6d4c7ae8d84bf78e599351b4d356ec0dcf3cb498a::" providerId="AD" clId="Web-{619F4B4A-1891-EE4C-9E64-73ADB4CB2F8B}" dt="2024-03-06T20:55:56.557" v="1"/>
              <pc2:cmMkLst xmlns:pc2="http://schemas.microsoft.com/office/powerpoint/2019/9/main/command">
                <pc:docMk/>
                <pc:sldMk cId="2693254408" sldId="2147479304"/>
                <pc2:cmMk id="{8D1EEDEF-EE9B-416A-8148-3DFE0C3EF0D6}"/>
              </pc2:cmMkLst>
            </pc226:cmChg>
          </p:ext>
        </pc:extLst>
      </pc:sldChg>
    </pc:docChg>
  </pc:docChgLst>
  <pc:docChgLst>
    <pc:chgData name="Cristina Agardi" userId="65799386-ce36-43de-a02c-b5f8fef39968" providerId="ADAL" clId="{209EE529-9607-4C4E-BBF0-91648F07CB3F}"/>
    <pc:docChg chg="modSld">
      <pc:chgData name="Cristina Agardi" userId="65799386-ce36-43de-a02c-b5f8fef39968" providerId="ADAL" clId="{209EE529-9607-4C4E-BBF0-91648F07CB3F}" dt="2024-03-06T21:48:54.230" v="49" actId="20577"/>
      <pc:docMkLst>
        <pc:docMk/>
      </pc:docMkLst>
      <pc:sldChg chg="addSp modSp mod modCm">
        <pc:chgData name="Cristina Agardi" userId="65799386-ce36-43de-a02c-b5f8fef39968" providerId="ADAL" clId="{209EE529-9607-4C4E-BBF0-91648F07CB3F}" dt="2024-03-06T21:48:54.230" v="49" actId="20577"/>
        <pc:sldMkLst>
          <pc:docMk/>
          <pc:sldMk cId="2693254408" sldId="2147479304"/>
        </pc:sldMkLst>
        <pc:spChg chg="add mod">
          <ac:chgData name="Cristina Agardi" userId="65799386-ce36-43de-a02c-b5f8fef39968" providerId="ADAL" clId="{209EE529-9607-4C4E-BBF0-91648F07CB3F}" dt="2024-03-06T21:47:59.192" v="42" actId="20577"/>
          <ac:spMkLst>
            <pc:docMk/>
            <pc:sldMk cId="2693254408" sldId="2147479304"/>
            <ac:spMk id="2" creationId="{2DC2DCF2-EFA8-B71A-4805-0688A36138E0}"/>
          </ac:spMkLst>
        </pc:spChg>
        <pc:spChg chg="mod">
          <ac:chgData name="Cristina Agardi" userId="65799386-ce36-43de-a02c-b5f8fef39968" providerId="ADAL" clId="{209EE529-9607-4C4E-BBF0-91648F07CB3F}" dt="2024-03-06T21:47:42.810" v="34" actId="57"/>
          <ac:spMkLst>
            <pc:docMk/>
            <pc:sldMk cId="2693254408" sldId="2147479304"/>
            <ac:spMk id="11" creationId="{F97939A0-9BA7-87DF-D0D6-35808921AB3F}"/>
          </ac:spMkLst>
        </pc:spChg>
        <pc:spChg chg="mod">
          <ac:chgData name="Cristina Agardi" userId="65799386-ce36-43de-a02c-b5f8fef39968" providerId="ADAL" clId="{209EE529-9607-4C4E-BBF0-91648F07CB3F}" dt="2024-03-06T21:44:22.914" v="21" actId="1035"/>
          <ac:spMkLst>
            <pc:docMk/>
            <pc:sldMk cId="2693254408" sldId="2147479304"/>
            <ac:spMk id="15" creationId="{55C103CC-C661-3537-46E4-89087A589336}"/>
          </ac:spMkLst>
        </pc:spChg>
        <pc:spChg chg="mod">
          <ac:chgData name="Cristina Agardi" userId="65799386-ce36-43de-a02c-b5f8fef39968" providerId="ADAL" clId="{209EE529-9607-4C4E-BBF0-91648F07CB3F}" dt="2024-03-06T21:44:22.914" v="21" actId="1035"/>
          <ac:spMkLst>
            <pc:docMk/>
            <pc:sldMk cId="2693254408" sldId="2147479304"/>
            <ac:spMk id="17" creationId="{85BA422D-5CF3-9A62-260A-E0CE14D0F220}"/>
          </ac:spMkLst>
        </pc:spChg>
        <pc:spChg chg="mod">
          <ac:chgData name="Cristina Agardi" userId="65799386-ce36-43de-a02c-b5f8fef39968" providerId="ADAL" clId="{209EE529-9607-4C4E-BBF0-91648F07CB3F}" dt="2024-03-06T21:44:22.914" v="21" actId="1035"/>
          <ac:spMkLst>
            <pc:docMk/>
            <pc:sldMk cId="2693254408" sldId="2147479304"/>
            <ac:spMk id="19" creationId="{503E9FF5-9B54-AB37-4E33-4F7B6B751007}"/>
          </ac:spMkLst>
        </pc:spChg>
        <pc:spChg chg="mod">
          <ac:chgData name="Cristina Agardi" userId="65799386-ce36-43de-a02c-b5f8fef39968" providerId="ADAL" clId="{209EE529-9607-4C4E-BBF0-91648F07CB3F}" dt="2024-03-06T21:48:54.230" v="49" actId="20577"/>
          <ac:spMkLst>
            <pc:docMk/>
            <pc:sldMk cId="2693254408" sldId="2147479304"/>
            <ac:spMk id="23" creationId="{F6E302AB-0651-C0B6-CF78-BEA3B2F24268}"/>
          </ac:spMkLst>
        </pc:spChg>
        <pc:spChg chg="mod">
          <ac:chgData name="Cristina Agardi" userId="65799386-ce36-43de-a02c-b5f8fef39968" providerId="ADAL" clId="{209EE529-9607-4C4E-BBF0-91648F07CB3F}" dt="2024-03-06T21:44:22.914" v="21" actId="1035"/>
          <ac:spMkLst>
            <pc:docMk/>
            <pc:sldMk cId="2693254408" sldId="2147479304"/>
            <ac:spMk id="25" creationId="{87468E4A-C344-6E80-FF15-7FA1BFAE1B2B}"/>
          </ac:spMkLst>
        </pc:spChg>
        <pc:spChg chg="mod">
          <ac:chgData name="Cristina Agardi" userId="65799386-ce36-43de-a02c-b5f8fef39968" providerId="ADAL" clId="{209EE529-9607-4C4E-BBF0-91648F07CB3F}" dt="2024-03-06T21:44:22.914" v="21" actId="1035"/>
          <ac:spMkLst>
            <pc:docMk/>
            <pc:sldMk cId="2693254408" sldId="2147479304"/>
            <ac:spMk id="26" creationId="{938EC629-9F48-B036-A5EA-79312F25674F}"/>
          </ac:spMkLst>
        </pc:spChg>
        <pc:spChg chg="mod">
          <ac:chgData name="Cristina Agardi" userId="65799386-ce36-43de-a02c-b5f8fef39968" providerId="ADAL" clId="{209EE529-9607-4C4E-BBF0-91648F07CB3F}" dt="2024-03-06T21:44:22.914" v="21" actId="1035"/>
          <ac:spMkLst>
            <pc:docMk/>
            <pc:sldMk cId="2693254408" sldId="2147479304"/>
            <ac:spMk id="36" creationId="{8DC4EF18-2569-CB27-F972-0B06259AF83B}"/>
          </ac:spMkLst>
        </pc:spChg>
        <pc:spChg chg="mod">
          <ac:chgData name="Cristina Agardi" userId="65799386-ce36-43de-a02c-b5f8fef39968" providerId="ADAL" clId="{209EE529-9607-4C4E-BBF0-91648F07CB3F}" dt="2024-03-06T21:44:22.914" v="21" actId="1035"/>
          <ac:spMkLst>
            <pc:docMk/>
            <pc:sldMk cId="2693254408" sldId="2147479304"/>
            <ac:spMk id="57" creationId="{D2066C44-B0C8-6180-994F-67AD71CD0BCC}"/>
          </ac:spMkLst>
        </pc:spChg>
        <pc:spChg chg="mod">
          <ac:chgData name="Cristina Agardi" userId="65799386-ce36-43de-a02c-b5f8fef39968" providerId="ADAL" clId="{209EE529-9607-4C4E-BBF0-91648F07CB3F}" dt="2024-03-06T21:44:22.914" v="21" actId="1035"/>
          <ac:spMkLst>
            <pc:docMk/>
            <pc:sldMk cId="2693254408" sldId="2147479304"/>
            <ac:spMk id="58" creationId="{F2165626-155B-EC99-94F7-464FE9BA5A60}"/>
          </ac:spMkLst>
        </pc:spChg>
        <pc:spChg chg="mod">
          <ac:chgData name="Cristina Agardi" userId="65799386-ce36-43de-a02c-b5f8fef39968" providerId="ADAL" clId="{209EE529-9607-4C4E-BBF0-91648F07CB3F}" dt="2024-03-06T21:44:22.914" v="21" actId="1035"/>
          <ac:spMkLst>
            <pc:docMk/>
            <pc:sldMk cId="2693254408" sldId="2147479304"/>
            <ac:spMk id="59" creationId="{F2C0705C-7281-336B-AC04-85CFE703C353}"/>
          </ac:spMkLst>
        </pc:spChg>
        <pc:spChg chg="mod">
          <ac:chgData name="Cristina Agardi" userId="65799386-ce36-43de-a02c-b5f8fef39968" providerId="ADAL" clId="{209EE529-9607-4C4E-BBF0-91648F07CB3F}" dt="2024-03-06T21:44:22.914" v="21" actId="1035"/>
          <ac:spMkLst>
            <pc:docMk/>
            <pc:sldMk cId="2693254408" sldId="2147479304"/>
            <ac:spMk id="61" creationId="{1CC7868C-102C-AF19-018F-51AE66B4710E}"/>
          </ac:spMkLst>
        </pc:spChg>
        <pc:spChg chg="mod">
          <ac:chgData name="Cristina Agardi" userId="65799386-ce36-43de-a02c-b5f8fef39968" providerId="ADAL" clId="{209EE529-9607-4C4E-BBF0-91648F07CB3F}" dt="2024-03-06T21:44:22.914" v="21" actId="1035"/>
          <ac:spMkLst>
            <pc:docMk/>
            <pc:sldMk cId="2693254408" sldId="2147479304"/>
            <ac:spMk id="62" creationId="{455AFD59-D392-5D10-D4A4-436DCB31D686}"/>
          </ac:spMkLst>
        </pc:spChg>
        <pc:spChg chg="mod">
          <ac:chgData name="Cristina Agardi" userId="65799386-ce36-43de-a02c-b5f8fef39968" providerId="ADAL" clId="{209EE529-9607-4C4E-BBF0-91648F07CB3F}" dt="2024-03-06T21:44:22.914" v="21" actId="1035"/>
          <ac:spMkLst>
            <pc:docMk/>
            <pc:sldMk cId="2693254408" sldId="2147479304"/>
            <ac:spMk id="63" creationId="{44A8B6F4-29BA-E54C-E971-128167BCF64C}"/>
          </ac:spMkLst>
        </pc:spChg>
        <pc:spChg chg="mod">
          <ac:chgData name="Cristina Agardi" userId="65799386-ce36-43de-a02c-b5f8fef39968" providerId="ADAL" clId="{209EE529-9607-4C4E-BBF0-91648F07CB3F}" dt="2024-03-06T21:44:22.914" v="21" actId="1035"/>
          <ac:spMkLst>
            <pc:docMk/>
            <pc:sldMk cId="2693254408" sldId="2147479304"/>
            <ac:spMk id="155" creationId="{865D940C-D4A3-6108-6518-E4524E085B24}"/>
          </ac:spMkLst>
        </pc:spChg>
        <pc:spChg chg="mod">
          <ac:chgData name="Cristina Agardi" userId="65799386-ce36-43de-a02c-b5f8fef39968" providerId="ADAL" clId="{209EE529-9607-4C4E-BBF0-91648F07CB3F}" dt="2024-03-06T21:44:22.914" v="21" actId="1035"/>
          <ac:spMkLst>
            <pc:docMk/>
            <pc:sldMk cId="2693254408" sldId="2147479304"/>
            <ac:spMk id="156" creationId="{87E2E8CA-A91F-3DC2-3036-4BC02B3ECC4C}"/>
          </ac:spMkLst>
        </pc:spChg>
        <pc:grpChg chg="mod">
          <ac:chgData name="Cristina Agardi" userId="65799386-ce36-43de-a02c-b5f8fef39968" providerId="ADAL" clId="{209EE529-9607-4C4E-BBF0-91648F07CB3F}" dt="2024-03-06T21:44:22.914" v="21" actId="1035"/>
          <ac:grpSpMkLst>
            <pc:docMk/>
            <pc:sldMk cId="2693254408" sldId="2147479304"/>
            <ac:grpSpMk id="41" creationId="{68A4EC95-6818-FAED-EAC8-86387A80546C}"/>
          </ac:grpSpMkLst>
        </pc:grpChg>
        <pc:grpChg chg="mod">
          <ac:chgData name="Cristina Agardi" userId="65799386-ce36-43de-a02c-b5f8fef39968" providerId="ADAL" clId="{209EE529-9607-4C4E-BBF0-91648F07CB3F}" dt="2024-03-06T21:44:22.914" v="21" actId="1035"/>
          <ac:grpSpMkLst>
            <pc:docMk/>
            <pc:sldMk cId="2693254408" sldId="2147479304"/>
            <ac:grpSpMk id="94" creationId="{70B59B8E-E25C-AE9F-7D9B-B609A05300DF}"/>
          </ac:grpSpMkLst>
        </pc:grpChg>
        <pc:grpChg chg="mod">
          <ac:chgData name="Cristina Agardi" userId="65799386-ce36-43de-a02c-b5f8fef39968" providerId="ADAL" clId="{209EE529-9607-4C4E-BBF0-91648F07CB3F}" dt="2024-03-06T21:44:22.914" v="21" actId="1035"/>
          <ac:grpSpMkLst>
            <pc:docMk/>
            <pc:sldMk cId="2693254408" sldId="2147479304"/>
            <ac:grpSpMk id="100" creationId="{4F2823F5-B29D-A90C-5AC2-83F449154EF6}"/>
          </ac:grpSpMkLst>
        </pc:grpChg>
        <pc:grpChg chg="mod">
          <ac:chgData name="Cristina Agardi" userId="65799386-ce36-43de-a02c-b5f8fef39968" providerId="ADAL" clId="{209EE529-9607-4C4E-BBF0-91648F07CB3F}" dt="2024-03-06T21:44:22.914" v="21" actId="1035"/>
          <ac:grpSpMkLst>
            <pc:docMk/>
            <pc:sldMk cId="2693254408" sldId="2147479304"/>
            <ac:grpSpMk id="106" creationId="{08FF5A67-5ECF-C5D2-F484-A949804657E5}"/>
          </ac:grpSpMkLst>
        </pc:grpChg>
        <pc:grpChg chg="mod">
          <ac:chgData name="Cristina Agardi" userId="65799386-ce36-43de-a02c-b5f8fef39968" providerId="ADAL" clId="{209EE529-9607-4C4E-BBF0-91648F07CB3F}" dt="2024-03-06T21:44:22.914" v="21" actId="1035"/>
          <ac:grpSpMkLst>
            <pc:docMk/>
            <pc:sldMk cId="2693254408" sldId="2147479304"/>
            <ac:grpSpMk id="112" creationId="{E9A1FBFE-049F-4D77-7579-74E2B91341C1}"/>
          </ac:grpSpMkLst>
        </pc:grpChg>
        <pc:grpChg chg="mod">
          <ac:chgData name="Cristina Agardi" userId="65799386-ce36-43de-a02c-b5f8fef39968" providerId="ADAL" clId="{209EE529-9607-4C4E-BBF0-91648F07CB3F}" dt="2024-03-06T21:44:22.914" v="21" actId="1035"/>
          <ac:grpSpMkLst>
            <pc:docMk/>
            <pc:sldMk cId="2693254408" sldId="2147479304"/>
            <ac:grpSpMk id="118" creationId="{6798293F-02C5-4454-881E-FD9E3A3AFDD1}"/>
          </ac:grpSpMkLst>
        </pc:grpChg>
        <pc:grpChg chg="mod">
          <ac:chgData name="Cristina Agardi" userId="65799386-ce36-43de-a02c-b5f8fef39968" providerId="ADAL" clId="{209EE529-9607-4C4E-BBF0-91648F07CB3F}" dt="2024-03-06T21:44:22.914" v="21" actId="1035"/>
          <ac:grpSpMkLst>
            <pc:docMk/>
            <pc:sldMk cId="2693254408" sldId="2147479304"/>
            <ac:grpSpMk id="124" creationId="{A840DC79-72FE-F1C7-D479-A69EB5C7480E}"/>
          </ac:grpSpMkLst>
        </pc:grpChg>
        <pc:picChg chg="mod">
          <ac:chgData name="Cristina Agardi" userId="65799386-ce36-43de-a02c-b5f8fef39968" providerId="ADAL" clId="{209EE529-9607-4C4E-BBF0-91648F07CB3F}" dt="2024-03-06T21:44:22.914" v="21" actId="1035"/>
          <ac:picMkLst>
            <pc:docMk/>
            <pc:sldMk cId="2693254408" sldId="2147479304"/>
            <ac:picMk id="4" creationId="{1FDA03A4-39A8-8C23-DD82-BC400C2DB8E2}"/>
          </ac:picMkLst>
        </pc:picChg>
        <pc:picChg chg="mod">
          <ac:chgData name="Cristina Agardi" userId="65799386-ce36-43de-a02c-b5f8fef39968" providerId="ADAL" clId="{209EE529-9607-4C4E-BBF0-91648F07CB3F}" dt="2024-03-06T21:44:22.914" v="21" actId="1035"/>
          <ac:picMkLst>
            <pc:docMk/>
            <pc:sldMk cId="2693254408" sldId="2147479304"/>
            <ac:picMk id="132" creationId="{924A3E61-2240-3A19-48D3-E6C0562413BC}"/>
          </ac:picMkLst>
        </pc:picChg>
        <pc:picChg chg="mod">
          <ac:chgData name="Cristina Agardi" userId="65799386-ce36-43de-a02c-b5f8fef39968" providerId="ADAL" clId="{209EE529-9607-4C4E-BBF0-91648F07CB3F}" dt="2024-03-06T21:44:22.914" v="21" actId="1035"/>
          <ac:picMkLst>
            <pc:docMk/>
            <pc:sldMk cId="2693254408" sldId="2147479304"/>
            <ac:picMk id="134" creationId="{D8D72BD4-120E-EFDF-77F5-006FF93D6BCD}"/>
          </ac:picMkLst>
        </pc:picChg>
        <pc:picChg chg="mod">
          <ac:chgData name="Cristina Agardi" userId="65799386-ce36-43de-a02c-b5f8fef39968" providerId="ADAL" clId="{209EE529-9607-4C4E-BBF0-91648F07CB3F}" dt="2024-03-06T21:44:22.914" v="21" actId="1035"/>
          <ac:picMkLst>
            <pc:docMk/>
            <pc:sldMk cId="2693254408" sldId="2147479304"/>
            <ac:picMk id="135" creationId="{60085793-09EC-4F1A-1639-200918061BCE}"/>
          </ac:picMkLst>
        </pc:picChg>
        <pc:picChg chg="mod">
          <ac:chgData name="Cristina Agardi" userId="65799386-ce36-43de-a02c-b5f8fef39968" providerId="ADAL" clId="{209EE529-9607-4C4E-BBF0-91648F07CB3F}" dt="2024-03-06T21:44:22.914" v="21" actId="1035"/>
          <ac:picMkLst>
            <pc:docMk/>
            <pc:sldMk cId="2693254408" sldId="2147479304"/>
            <ac:picMk id="137" creationId="{41F12FC8-C49C-142C-D24A-9BC643544C8B}"/>
          </ac:picMkLst>
        </pc:picChg>
        <pc:picChg chg="mod">
          <ac:chgData name="Cristina Agardi" userId="65799386-ce36-43de-a02c-b5f8fef39968" providerId="ADAL" clId="{209EE529-9607-4C4E-BBF0-91648F07CB3F}" dt="2024-03-06T21:44:22.914" v="21" actId="1035"/>
          <ac:picMkLst>
            <pc:docMk/>
            <pc:sldMk cId="2693254408" sldId="2147479304"/>
            <ac:picMk id="139" creationId="{ED3A338A-7796-1A3E-0CE7-D94EB99FDC82}"/>
          </ac:picMkLst>
        </pc:picChg>
        <pc:picChg chg="mod">
          <ac:chgData name="Cristina Agardi" userId="65799386-ce36-43de-a02c-b5f8fef39968" providerId="ADAL" clId="{209EE529-9607-4C4E-BBF0-91648F07CB3F}" dt="2024-03-06T21:44:22.914" v="21" actId="1035"/>
          <ac:picMkLst>
            <pc:docMk/>
            <pc:sldMk cId="2693254408" sldId="2147479304"/>
            <ac:picMk id="142" creationId="{407DDB90-1AC7-1142-7234-2833E4ED6A22}"/>
          </ac:picMkLst>
        </pc:picChg>
        <pc:picChg chg="mod">
          <ac:chgData name="Cristina Agardi" userId="65799386-ce36-43de-a02c-b5f8fef39968" providerId="ADAL" clId="{209EE529-9607-4C4E-BBF0-91648F07CB3F}" dt="2024-03-06T21:44:22.914" v="21" actId="1035"/>
          <ac:picMkLst>
            <pc:docMk/>
            <pc:sldMk cId="2693254408" sldId="2147479304"/>
            <ac:picMk id="144" creationId="{E90783B6-E979-F0C0-6035-6A3E8DA55CEC}"/>
          </ac:picMkLst>
        </pc:picChg>
        <pc:cxnChg chg="mod">
          <ac:chgData name="Cristina Agardi" userId="65799386-ce36-43de-a02c-b5f8fef39968" providerId="ADAL" clId="{209EE529-9607-4C4E-BBF0-91648F07CB3F}" dt="2024-03-06T21:44:22.914" v="21" actId="1035"/>
          <ac:cxnSpMkLst>
            <pc:docMk/>
            <pc:sldMk cId="2693254408" sldId="2147479304"/>
            <ac:cxnSpMk id="40" creationId="{CC1CB730-4754-D1AA-6EFC-EF126A60250A}"/>
          </ac:cxnSpMkLst>
        </pc:cxnChg>
        <pc:cxnChg chg="mod">
          <ac:chgData name="Cristina Agardi" userId="65799386-ce36-43de-a02c-b5f8fef39968" providerId="ADAL" clId="{209EE529-9607-4C4E-BBF0-91648F07CB3F}" dt="2024-03-06T21:44:22.914" v="21" actId="1035"/>
          <ac:cxnSpMkLst>
            <pc:docMk/>
            <pc:sldMk cId="2693254408" sldId="2147479304"/>
            <ac:cxnSpMk id="93" creationId="{89767041-665C-65A3-EB11-F480F66BBF8E}"/>
          </ac:cxnSpMkLst>
        </pc:cxnChg>
        <pc:cxnChg chg="mod">
          <ac:chgData name="Cristina Agardi" userId="65799386-ce36-43de-a02c-b5f8fef39968" providerId="ADAL" clId="{209EE529-9607-4C4E-BBF0-91648F07CB3F}" dt="2024-03-06T21:44:22.914" v="21" actId="1035"/>
          <ac:cxnSpMkLst>
            <pc:docMk/>
            <pc:sldMk cId="2693254408" sldId="2147479304"/>
            <ac:cxnSpMk id="99" creationId="{7E092344-3A09-1491-A148-EBAB0BCE1C95}"/>
          </ac:cxnSpMkLst>
        </pc:cxnChg>
        <pc:cxnChg chg="mod">
          <ac:chgData name="Cristina Agardi" userId="65799386-ce36-43de-a02c-b5f8fef39968" providerId="ADAL" clId="{209EE529-9607-4C4E-BBF0-91648F07CB3F}" dt="2024-03-06T21:44:22.914" v="21" actId="1035"/>
          <ac:cxnSpMkLst>
            <pc:docMk/>
            <pc:sldMk cId="2693254408" sldId="2147479304"/>
            <ac:cxnSpMk id="105" creationId="{0A27EEE8-006E-CBE3-211D-F847FF113594}"/>
          </ac:cxnSpMkLst>
        </pc:cxnChg>
        <pc:cxnChg chg="mod">
          <ac:chgData name="Cristina Agardi" userId="65799386-ce36-43de-a02c-b5f8fef39968" providerId="ADAL" clId="{209EE529-9607-4C4E-BBF0-91648F07CB3F}" dt="2024-03-06T21:44:22.914" v="21" actId="1035"/>
          <ac:cxnSpMkLst>
            <pc:docMk/>
            <pc:sldMk cId="2693254408" sldId="2147479304"/>
            <ac:cxnSpMk id="111" creationId="{859DB477-E4FB-D36F-16F5-47964AFDDFE6}"/>
          </ac:cxnSpMkLst>
        </pc:cxnChg>
        <pc:cxnChg chg="mod">
          <ac:chgData name="Cristina Agardi" userId="65799386-ce36-43de-a02c-b5f8fef39968" providerId="ADAL" clId="{209EE529-9607-4C4E-BBF0-91648F07CB3F}" dt="2024-03-06T21:44:22.914" v="21" actId="1035"/>
          <ac:cxnSpMkLst>
            <pc:docMk/>
            <pc:sldMk cId="2693254408" sldId="2147479304"/>
            <ac:cxnSpMk id="117" creationId="{ABC78391-841F-C04E-2FDE-C024E19EBF9C}"/>
          </ac:cxnSpMkLst>
        </pc:cxnChg>
        <pc:cxnChg chg="mod">
          <ac:chgData name="Cristina Agardi" userId="65799386-ce36-43de-a02c-b5f8fef39968" providerId="ADAL" clId="{209EE529-9607-4C4E-BBF0-91648F07CB3F}" dt="2024-03-06T21:44:22.914" v="21" actId="1035"/>
          <ac:cxnSpMkLst>
            <pc:docMk/>
            <pc:sldMk cId="2693254408" sldId="2147479304"/>
            <ac:cxnSpMk id="123" creationId="{55F5C773-2429-54D9-AC5D-4F84CE22C326}"/>
          </ac:cxnSpMkLst>
        </pc:cxnChg>
        <pc:extLst>
          <p:ext xmlns:p="http://schemas.openxmlformats.org/presentationml/2006/main" uri="{D6D511B9-2390-475A-947B-AFAB55BFBCF1}">
            <pc226:cmChg xmlns:pc226="http://schemas.microsoft.com/office/powerpoint/2022/06/main/command" chg="mod">
              <pc226:chgData name="Cristina Agardi" userId="65799386-ce36-43de-a02c-b5f8fef39968" providerId="ADAL" clId="{209EE529-9607-4C4E-BBF0-91648F07CB3F}" dt="2024-03-06T21:48:07.753" v="43"/>
              <pc2:cmMkLst xmlns:pc2="http://schemas.microsoft.com/office/powerpoint/2019/9/main/command">
                <pc:docMk/>
                <pc:sldMk cId="2693254408" sldId="2147479304"/>
                <pc2:cmMk id="{D1EC2570-36F6-405A-8A2F-C4EDBCEC3448}"/>
              </pc2:cmMkLst>
              <pc226:cmRplyChg chg="add">
                <pc226:chgData name="Cristina Agardi" userId="65799386-ce36-43de-a02c-b5f8fef39968" providerId="ADAL" clId="{209EE529-9607-4C4E-BBF0-91648F07CB3F}" dt="2024-03-06T21:48:07.753" v="43"/>
                <pc2:cmRplyMkLst xmlns:pc2="http://schemas.microsoft.com/office/powerpoint/2019/9/main/command">
                  <pc:docMk/>
                  <pc:sldMk cId="2693254408" sldId="2147479304"/>
                  <pc2:cmMk id="{D1EC2570-36F6-405A-8A2F-C4EDBCEC3448}"/>
                  <pc2:cmRplyMk id="{47738E79-B653-4587-A24D-1434974AE38D}"/>
                </pc2:cmRplyMkLst>
              </pc226:cmRplyChg>
            </pc226:cmChg>
            <pc226:cmChg xmlns:pc226="http://schemas.microsoft.com/office/powerpoint/2022/06/main/command" chg="mod">
              <pc226:chgData name="Cristina Agardi" userId="65799386-ce36-43de-a02c-b5f8fef39968" providerId="ADAL" clId="{209EE529-9607-4C4E-BBF0-91648F07CB3F}" dt="2024-03-06T21:48:54.230" v="49" actId="20577"/>
              <pc2:cmMkLst xmlns:pc2="http://schemas.microsoft.com/office/powerpoint/2019/9/main/command">
                <pc:docMk/>
                <pc:sldMk cId="2693254408" sldId="2147479304"/>
                <pc2:cmMk id="{DDFA9598-D7B7-40E1-AAFC-1EF67D6CFC0A}"/>
              </pc2:cmMkLst>
              <pc226:cmRplyChg chg="add">
                <pc226:chgData name="Cristina Agardi" userId="65799386-ce36-43de-a02c-b5f8fef39968" providerId="ADAL" clId="{209EE529-9607-4C4E-BBF0-91648F07CB3F}" dt="2024-03-06T21:48:17.256" v="44"/>
                <pc2:cmRplyMkLst xmlns:pc2="http://schemas.microsoft.com/office/powerpoint/2019/9/main/command">
                  <pc:docMk/>
                  <pc:sldMk cId="2693254408" sldId="2147479304"/>
                  <pc2:cmMk id="{DDFA9598-D7B7-40E1-AAFC-1EF67D6CFC0A}"/>
                  <pc2:cmRplyMk id="{3A6D29E0-F70D-4E84-BF30-514E41DE056A}"/>
                </pc2:cmRplyMkLst>
              </pc226:cmRplyChg>
            </pc226:cmChg>
            <pc226:cmChg xmlns:pc226="http://schemas.microsoft.com/office/powerpoint/2022/06/main/command" chg="">
              <pc226:chgData name="Cristina Agardi" userId="65799386-ce36-43de-a02c-b5f8fef39968" providerId="ADAL" clId="{209EE529-9607-4C4E-BBF0-91648F07CB3F}" dt="2024-03-06T21:42:55.839" v="0"/>
              <pc2:cmMkLst xmlns:pc2="http://schemas.microsoft.com/office/powerpoint/2019/9/main/command">
                <pc:docMk/>
                <pc:sldMk cId="2693254408" sldId="2147479304"/>
                <pc2:cmMk id="{8D1EEDEF-EE9B-416A-8148-3DFE0C3EF0D6}"/>
              </pc2:cmMkLst>
              <pc226:cmRplyChg chg="add">
                <pc226:chgData name="Cristina Agardi" userId="65799386-ce36-43de-a02c-b5f8fef39968" providerId="ADAL" clId="{209EE529-9607-4C4E-BBF0-91648F07CB3F}" dt="2024-03-06T21:42:55.839" v="0"/>
                <pc2:cmRplyMkLst xmlns:pc2="http://schemas.microsoft.com/office/powerpoint/2019/9/main/command">
                  <pc:docMk/>
                  <pc:sldMk cId="2693254408" sldId="2147479304"/>
                  <pc2:cmMk id="{8D1EEDEF-EE9B-416A-8148-3DFE0C3EF0D6}"/>
                  <pc2:cmRplyMk id="{9D509FA3-6A6F-4B57-B064-E6D84C35847E}"/>
                </pc2:cmRplyMkLst>
              </pc226:cmRplyChg>
            </pc226:cmChg>
          </p:ext>
        </pc:extLst>
      </pc:sldChg>
    </pc:docChg>
  </pc:docChgLst>
  <pc:docChgLst>
    <pc:chgData name="Cristina Agardi" userId="65799386-ce36-43de-a02c-b5f8fef39968" providerId="ADAL" clId="{C851D46C-478C-48EC-8452-202DB48AE910}"/>
    <pc:docChg chg="modSld">
      <pc:chgData name="Cristina Agardi" userId="65799386-ce36-43de-a02c-b5f8fef39968" providerId="ADAL" clId="{C851D46C-478C-48EC-8452-202DB48AE910}" dt="2024-03-07T16:25:59.905" v="22" actId="20577"/>
      <pc:docMkLst>
        <pc:docMk/>
      </pc:docMkLst>
      <pc:sldChg chg="modSp mod delCm">
        <pc:chgData name="Cristina Agardi" userId="65799386-ce36-43de-a02c-b5f8fef39968" providerId="ADAL" clId="{C851D46C-478C-48EC-8452-202DB48AE910}" dt="2024-03-07T16:25:59.905" v="22" actId="20577"/>
        <pc:sldMkLst>
          <pc:docMk/>
          <pc:sldMk cId="2693254408" sldId="2147479304"/>
        </pc:sldMkLst>
        <pc:spChg chg="mod">
          <ac:chgData name="Cristina Agardi" userId="65799386-ce36-43de-a02c-b5f8fef39968" providerId="ADAL" clId="{C851D46C-478C-48EC-8452-202DB48AE910}" dt="2024-03-07T16:25:27.561" v="3" actId="20577"/>
          <ac:spMkLst>
            <pc:docMk/>
            <pc:sldMk cId="2693254408" sldId="2147479304"/>
            <ac:spMk id="11" creationId="{F97939A0-9BA7-87DF-D0D6-35808921AB3F}"/>
          </ac:spMkLst>
        </pc:spChg>
        <pc:spChg chg="mod">
          <ac:chgData name="Cristina Agardi" userId="65799386-ce36-43de-a02c-b5f8fef39968" providerId="ADAL" clId="{C851D46C-478C-48EC-8452-202DB48AE910}" dt="2024-03-07T16:25:59.905" v="22" actId="20577"/>
          <ac:spMkLst>
            <pc:docMk/>
            <pc:sldMk cId="2693254408" sldId="2147479304"/>
            <ac:spMk id="23" creationId="{F6E302AB-0651-C0B6-CF78-BEA3B2F24268}"/>
          </ac:spMkLst>
        </pc:spChg>
        <pc:extLst>
          <p:ext xmlns:p="http://schemas.openxmlformats.org/presentationml/2006/main" uri="{D6D511B9-2390-475A-947B-AFAB55BFBCF1}">
            <pc226:cmChg xmlns:pc226="http://schemas.microsoft.com/office/powerpoint/2022/06/main/command" chg="del">
              <pc226:chgData name="Cristina Agardi" userId="65799386-ce36-43de-a02c-b5f8fef39968" providerId="ADAL" clId="{C851D46C-478C-48EC-8452-202DB48AE910}" dt="2024-03-07T16:19:15.585" v="2"/>
              <pc2:cmMkLst xmlns:pc2="http://schemas.microsoft.com/office/powerpoint/2019/9/main/command">
                <pc:docMk/>
                <pc:sldMk cId="2693254408" sldId="2147479304"/>
                <pc2:cmMk id="{D1EC2570-36F6-405A-8A2F-C4EDBCEC3448}"/>
              </pc2:cmMkLst>
            </pc226:cmChg>
            <pc226:cmChg xmlns:pc226="http://schemas.microsoft.com/office/powerpoint/2022/06/main/command" chg="del">
              <pc226:chgData name="Cristina Agardi" userId="65799386-ce36-43de-a02c-b5f8fef39968" providerId="ADAL" clId="{C851D46C-478C-48EC-8452-202DB48AE910}" dt="2024-03-07T16:19:12.606" v="1"/>
              <pc2:cmMkLst xmlns:pc2="http://schemas.microsoft.com/office/powerpoint/2019/9/main/command">
                <pc:docMk/>
                <pc:sldMk cId="2693254408" sldId="2147479304"/>
                <pc2:cmMk id="{DDFA9598-D7B7-40E1-AAFC-1EF67D6CFC0A}"/>
              </pc2:cmMkLst>
            </pc226:cmChg>
            <pc226:cmChg xmlns:pc226="http://schemas.microsoft.com/office/powerpoint/2022/06/main/command" chg="del">
              <pc226:chgData name="Cristina Agardi" userId="65799386-ce36-43de-a02c-b5f8fef39968" providerId="ADAL" clId="{C851D46C-478C-48EC-8452-202DB48AE910}" dt="2024-03-07T16:19:08.598" v="0"/>
              <pc2:cmMkLst xmlns:pc2="http://schemas.microsoft.com/office/powerpoint/2019/9/main/command">
                <pc:docMk/>
                <pc:sldMk cId="2693254408" sldId="2147479304"/>
                <pc2:cmMk id="{8D1EEDEF-EE9B-416A-8148-3DFE0C3EF0D6}"/>
              </pc2:cmMkLst>
            </pc226:cmChg>
          </p:ext>
        </pc:extLst>
      </pc:sldChg>
    </pc:docChg>
  </pc:docChgLst>
  <pc:docChgLst>
    <pc:chgData name="Claudia Chan" userId="93473b32-9a5b-480c-a5c7-36832fc51abf" providerId="ADAL" clId="{1C284264-CE39-473E-9694-5B4C12267286}"/>
    <pc:docChg chg="custSel modSld">
      <pc:chgData name="Claudia Chan" userId="93473b32-9a5b-480c-a5c7-36832fc51abf" providerId="ADAL" clId="{1C284264-CE39-473E-9694-5B4C12267286}" dt="2024-02-27T16:15:31.683" v="22" actId="18131"/>
      <pc:docMkLst>
        <pc:docMk/>
      </pc:docMkLst>
      <pc:sldChg chg="delSp modSp mod modCm">
        <pc:chgData name="Claudia Chan" userId="93473b32-9a5b-480c-a5c7-36832fc51abf" providerId="ADAL" clId="{1C284264-CE39-473E-9694-5B4C12267286}" dt="2024-02-27T16:15:31.683" v="22" actId="18131"/>
        <pc:sldMkLst>
          <pc:docMk/>
          <pc:sldMk cId="2693254408" sldId="2147479304"/>
        </pc:sldMkLst>
        <pc:spChg chg="mod">
          <ac:chgData name="Claudia Chan" userId="93473b32-9a5b-480c-a5c7-36832fc51abf" providerId="ADAL" clId="{1C284264-CE39-473E-9694-5B4C12267286}" dt="2024-02-27T16:12:02.413" v="10" actId="6549"/>
          <ac:spMkLst>
            <pc:docMk/>
            <pc:sldMk cId="2693254408" sldId="2147479304"/>
            <ac:spMk id="11" creationId="{F97939A0-9BA7-87DF-D0D6-35808921AB3F}"/>
          </ac:spMkLst>
        </pc:spChg>
        <pc:spChg chg="del">
          <ac:chgData name="Claudia Chan" userId="93473b32-9a5b-480c-a5c7-36832fc51abf" providerId="ADAL" clId="{1C284264-CE39-473E-9694-5B4C12267286}" dt="2024-02-27T16:11:59.060" v="8" actId="478"/>
          <ac:spMkLst>
            <pc:docMk/>
            <pc:sldMk cId="2693254408" sldId="2147479304"/>
            <ac:spMk id="158" creationId="{62FE09BD-F445-1B61-4AB9-8C9DB82BE982}"/>
          </ac:spMkLst>
        </pc:spChg>
        <pc:spChg chg="del">
          <ac:chgData name="Claudia Chan" userId="93473b32-9a5b-480c-a5c7-36832fc51abf" providerId="ADAL" clId="{1C284264-CE39-473E-9694-5B4C12267286}" dt="2024-02-27T16:10:30.122" v="3" actId="478"/>
          <ac:spMkLst>
            <pc:docMk/>
            <pc:sldMk cId="2693254408" sldId="2147479304"/>
            <ac:spMk id="159" creationId="{341714B8-295D-F593-E218-29625D01D376}"/>
          </ac:spMkLst>
        </pc:spChg>
        <pc:spChg chg="del">
          <ac:chgData name="Claudia Chan" userId="93473b32-9a5b-480c-a5c7-36832fc51abf" providerId="ADAL" clId="{1C284264-CE39-473E-9694-5B4C12267286}" dt="2024-02-27T16:11:27.322" v="5" actId="478"/>
          <ac:spMkLst>
            <pc:docMk/>
            <pc:sldMk cId="2693254408" sldId="2147479304"/>
            <ac:spMk id="160" creationId="{489B9DF2-CC38-7771-FB71-623B8B6DAE15}"/>
          </ac:spMkLst>
        </pc:spChg>
        <pc:spChg chg="del">
          <ac:chgData name="Claudia Chan" userId="93473b32-9a5b-480c-a5c7-36832fc51abf" providerId="ADAL" clId="{1C284264-CE39-473E-9694-5B4C12267286}" dt="2024-02-27T16:13:02.330" v="15" actId="478"/>
          <ac:spMkLst>
            <pc:docMk/>
            <pc:sldMk cId="2693254408" sldId="2147479304"/>
            <ac:spMk id="161" creationId="{4076995F-A944-A9C8-0B27-3F8549EDBE0B}"/>
          </ac:spMkLst>
        </pc:spChg>
        <pc:spChg chg="del">
          <ac:chgData name="Claudia Chan" userId="93473b32-9a5b-480c-a5c7-36832fc51abf" providerId="ADAL" clId="{1C284264-CE39-473E-9694-5B4C12267286}" dt="2024-02-27T16:14:02.772" v="19" actId="478"/>
          <ac:spMkLst>
            <pc:docMk/>
            <pc:sldMk cId="2693254408" sldId="2147479304"/>
            <ac:spMk id="162" creationId="{7DB2FC03-8A9A-1AE0-2ABC-662CCC1D63E1}"/>
          </ac:spMkLst>
        </pc:spChg>
        <pc:spChg chg="del">
          <ac:chgData name="Claudia Chan" userId="93473b32-9a5b-480c-a5c7-36832fc51abf" providerId="ADAL" clId="{1C284264-CE39-473E-9694-5B4C12267286}" dt="2024-02-27T16:14:13.741" v="20" actId="478"/>
          <ac:spMkLst>
            <pc:docMk/>
            <pc:sldMk cId="2693254408" sldId="2147479304"/>
            <ac:spMk id="163" creationId="{F389A4E4-E4BB-5122-3EA4-7A51FBA47DCC}"/>
          </ac:spMkLst>
        </pc:spChg>
        <pc:picChg chg="mod">
          <ac:chgData name="Claudia Chan" userId="93473b32-9a5b-480c-a5c7-36832fc51abf" providerId="ADAL" clId="{1C284264-CE39-473E-9694-5B4C12267286}" dt="2024-02-27T16:12:55.493" v="14" actId="14826"/>
          <ac:picMkLst>
            <pc:docMk/>
            <pc:sldMk cId="2693254408" sldId="2147479304"/>
            <ac:picMk id="132" creationId="{924A3E61-2240-3A19-48D3-E6C0562413BC}"/>
          </ac:picMkLst>
        </pc:picChg>
        <pc:picChg chg="mod modCrop">
          <ac:chgData name="Claudia Chan" userId="93473b32-9a5b-480c-a5c7-36832fc51abf" providerId="ADAL" clId="{1C284264-CE39-473E-9694-5B4C12267286}" dt="2024-02-27T16:09:49.489" v="2" actId="18131"/>
          <ac:picMkLst>
            <pc:docMk/>
            <pc:sldMk cId="2693254408" sldId="2147479304"/>
            <ac:picMk id="134" creationId="{D8D72BD4-120E-EFDF-77F5-006FF93D6BCD}"/>
          </ac:picMkLst>
        </pc:picChg>
        <pc:picChg chg="mod modCrop">
          <ac:chgData name="Claudia Chan" userId="93473b32-9a5b-480c-a5c7-36832fc51abf" providerId="ADAL" clId="{1C284264-CE39-473E-9694-5B4C12267286}" dt="2024-02-27T16:11:42.265" v="6" actId="18131"/>
          <ac:picMkLst>
            <pc:docMk/>
            <pc:sldMk cId="2693254408" sldId="2147479304"/>
            <ac:picMk id="135" creationId="{60085793-09EC-4F1A-1639-200918061BCE}"/>
          </ac:picMkLst>
        </pc:picChg>
        <pc:picChg chg="mod modCrop">
          <ac:chgData name="Claudia Chan" userId="93473b32-9a5b-480c-a5c7-36832fc51abf" providerId="ADAL" clId="{1C284264-CE39-473E-9694-5B4C12267286}" dt="2024-02-27T16:15:31.683" v="22" actId="18131"/>
          <ac:picMkLst>
            <pc:docMk/>
            <pc:sldMk cId="2693254408" sldId="2147479304"/>
            <ac:picMk id="137" creationId="{41F12FC8-C49C-142C-D24A-9BC643544C8B}"/>
          </ac:picMkLst>
        </pc:picChg>
        <pc:picChg chg="mod">
          <ac:chgData name="Claudia Chan" userId="93473b32-9a5b-480c-a5c7-36832fc51abf" providerId="ADAL" clId="{1C284264-CE39-473E-9694-5B4C12267286}" dt="2024-02-27T16:11:54.464" v="7" actId="14826"/>
          <ac:picMkLst>
            <pc:docMk/>
            <pc:sldMk cId="2693254408" sldId="2147479304"/>
            <ac:picMk id="139" creationId="{ED3A338A-7796-1A3E-0CE7-D94EB99FDC82}"/>
          </ac:picMkLst>
        </pc:picChg>
        <pc:picChg chg="mod modCrop">
          <ac:chgData name="Claudia Chan" userId="93473b32-9a5b-480c-a5c7-36832fc51abf" providerId="ADAL" clId="{1C284264-CE39-473E-9694-5B4C12267286}" dt="2024-02-27T16:13:43.727" v="18" actId="18131"/>
          <ac:picMkLst>
            <pc:docMk/>
            <pc:sldMk cId="2693254408" sldId="2147479304"/>
            <ac:picMk id="142" creationId="{407DDB90-1AC7-1142-7234-2833E4ED6A22}"/>
          </ac:picMkLst>
        </pc:picChg>
        <pc:picChg chg="mod modCrop">
          <ac:chgData name="Claudia Chan" userId="93473b32-9a5b-480c-a5c7-36832fc51abf" providerId="ADAL" clId="{1C284264-CE39-473E-9694-5B4C12267286}" dt="2024-02-27T16:12:39.945" v="13" actId="18131"/>
          <ac:picMkLst>
            <pc:docMk/>
            <pc:sldMk cId="2693254408" sldId="2147479304"/>
            <ac:picMk id="144" creationId="{E90783B6-E979-F0C0-6035-6A3E8DA55CEC}"/>
          </ac:picMkLst>
        </pc:picChg>
        <pc:extLst>
          <p:ext xmlns:p="http://schemas.openxmlformats.org/presentationml/2006/main" uri="{D6D511B9-2390-475A-947B-AFAB55BFBCF1}">
            <pc226:cmChg xmlns:pc226="http://schemas.microsoft.com/office/powerpoint/2022/06/main/command" chg="mod">
              <pc226:chgData name="Claudia Chan" userId="93473b32-9a5b-480c-a5c7-36832fc51abf" providerId="ADAL" clId="{1C284264-CE39-473E-9694-5B4C12267286}" dt="2024-02-27T16:12:02.413" v="10" actId="6549"/>
              <pc2:cmMkLst xmlns:pc2="http://schemas.microsoft.com/office/powerpoint/2019/9/main/command">
                <pc:docMk/>
                <pc:sldMk cId="2693254408" sldId="2147479304"/>
                <pc2:cmMk id="{208F49AD-98BD-4880-B999-D773BC5D12C0}"/>
              </pc2:cmMkLst>
            </pc226:cmChg>
          </p:ext>
        </pc:extLst>
      </pc:sldChg>
    </pc:docChg>
  </pc:docChgLst>
  <pc:docChgLst>
    <pc:chgData name="tpaningsoro@microsoft.com" userId="S::urn:spo:guest#tpaningsoro@microsoft.com::" providerId="AD" clId="Web-{0EFF9713-48D9-37BB-0246-977C75D4D6D4}"/>
    <pc:docChg chg="mod modSld">
      <pc:chgData name="tpaningsoro@microsoft.com" userId="S::urn:spo:guest#tpaningsoro@microsoft.com::" providerId="AD" clId="Web-{0EFF9713-48D9-37BB-0246-977C75D4D6D4}" dt="2024-02-23T21:45:24.325" v="5"/>
      <pc:docMkLst>
        <pc:docMk/>
      </pc:docMkLst>
      <pc:sldChg chg="modSp addCm modCm">
        <pc:chgData name="tpaningsoro@microsoft.com" userId="S::urn:spo:guest#tpaningsoro@microsoft.com::" providerId="AD" clId="Web-{0EFF9713-48D9-37BB-0246-977C75D4D6D4}" dt="2024-02-23T21:45:24.325" v="5"/>
        <pc:sldMkLst>
          <pc:docMk/>
          <pc:sldMk cId="2693254408" sldId="2147479304"/>
        </pc:sldMkLst>
        <pc:spChg chg="mod">
          <ac:chgData name="tpaningsoro@microsoft.com" userId="S::urn:spo:guest#tpaningsoro@microsoft.com::" providerId="AD" clId="Web-{0EFF9713-48D9-37BB-0246-977C75D4D6D4}" dt="2024-02-23T21:37:33.725" v="4" actId="20577"/>
          <ac:spMkLst>
            <pc:docMk/>
            <pc:sldMk cId="2693254408" sldId="2147479304"/>
            <ac:spMk id="17" creationId="{85BA422D-5CF3-9A62-260A-E0CE14D0F220}"/>
          </ac:spMkLst>
        </pc:spChg>
        <pc:extLst>
          <p:ext xmlns:p="http://schemas.openxmlformats.org/presentationml/2006/main" uri="{D6D511B9-2390-475A-947B-AFAB55BFBCF1}">
            <pc226:cmChg xmlns:pc226="http://schemas.microsoft.com/office/powerpoint/2022/06/main/command" chg="add mod">
              <pc226:chgData name="tpaningsoro@microsoft.com" userId="S::urn:spo:guest#tpaningsoro@microsoft.com::" providerId="AD" clId="Web-{0EFF9713-48D9-37BB-0246-977C75D4D6D4}" dt="2024-02-23T21:45:24.325" v="5"/>
              <pc2:cmMkLst xmlns:pc2="http://schemas.microsoft.com/office/powerpoint/2019/9/main/command">
                <pc:docMk/>
                <pc:sldMk cId="2693254408" sldId="2147479304"/>
                <pc2:cmMk id="{449B1017-6FDD-4CBD-AA9D-1FE45D58537B}"/>
              </pc2:cmMkLst>
            </pc226:cmChg>
          </p:ext>
        </pc:extLst>
      </pc:sldChg>
    </pc:docChg>
  </pc:docChgLst>
  <pc:docChgLst>
    <pc:chgData name="Alex Fleck" userId="S::a.fleck@interceptgroup.com::b9048adb-2266-4afd-8ad1-f86faef4af2f" providerId="AD" clId="Web-{D11F5DAE-7AC7-1D9F-D1E8-B78AAC87B9CC}"/>
    <pc:docChg chg="modSld">
      <pc:chgData name="Alex Fleck" userId="S::a.fleck@interceptgroup.com::b9048adb-2266-4afd-8ad1-f86faef4af2f" providerId="AD" clId="Web-{D11F5DAE-7AC7-1D9F-D1E8-B78AAC87B9CC}" dt="2024-02-27T15:58:48.483" v="8"/>
      <pc:docMkLst>
        <pc:docMk/>
      </pc:docMkLst>
      <pc:sldChg chg="modSp modCm">
        <pc:chgData name="Alex Fleck" userId="S::a.fleck@interceptgroup.com::b9048adb-2266-4afd-8ad1-f86faef4af2f" providerId="AD" clId="Web-{D11F5DAE-7AC7-1D9F-D1E8-B78AAC87B9CC}" dt="2024-02-27T15:58:48.483" v="8"/>
        <pc:sldMkLst>
          <pc:docMk/>
          <pc:sldMk cId="2693254408" sldId="2147479304"/>
        </pc:sldMkLst>
        <pc:spChg chg="mod">
          <ac:chgData name="Alex Fleck" userId="S::a.fleck@interceptgroup.com::b9048adb-2266-4afd-8ad1-f86faef4af2f" providerId="AD" clId="Web-{D11F5DAE-7AC7-1D9F-D1E8-B78AAC87B9CC}" dt="2024-02-27T15:58:23.498" v="7" actId="20577"/>
          <ac:spMkLst>
            <pc:docMk/>
            <pc:sldMk cId="2693254408" sldId="2147479304"/>
            <ac:spMk id="11" creationId="{F97939A0-9BA7-87DF-D0D6-35808921AB3F}"/>
          </ac:spMkLst>
        </pc:spChg>
        <pc:spChg chg="mod">
          <ac:chgData name="Alex Fleck" userId="S::a.fleck@interceptgroup.com::b9048adb-2266-4afd-8ad1-f86faef4af2f" providerId="AD" clId="Web-{D11F5DAE-7AC7-1D9F-D1E8-B78AAC87B9CC}" dt="2024-02-27T15:57:59.935" v="4" actId="20577"/>
          <ac:spMkLst>
            <pc:docMk/>
            <pc:sldMk cId="2693254408" sldId="2147479304"/>
            <ac:spMk id="23" creationId="{F6E302AB-0651-C0B6-CF78-BEA3B2F24268}"/>
          </ac:spMkLst>
        </pc:spChg>
        <pc:extLst>
          <p:ext xmlns:p="http://schemas.openxmlformats.org/presentationml/2006/main" uri="{D6D511B9-2390-475A-947B-AFAB55BFBCF1}">
            <pc226:cmChg xmlns:pc226="http://schemas.microsoft.com/office/powerpoint/2022/06/main/command" chg="mod">
              <pc226:chgData name="Alex Fleck" userId="S::a.fleck@interceptgroup.com::b9048adb-2266-4afd-8ad1-f86faef4af2f" providerId="AD" clId="Web-{D11F5DAE-7AC7-1D9F-D1E8-B78AAC87B9CC}" dt="2024-02-27T15:58:48.483" v="8"/>
              <pc2:cmMkLst xmlns:pc2="http://schemas.microsoft.com/office/powerpoint/2019/9/main/command">
                <pc:docMk/>
                <pc:sldMk cId="2693254408" sldId="2147479304"/>
                <pc2:cmMk id="{D329B19E-D242-4CE9-BBA5-8B5C3CFDF6A9}"/>
              </pc2:cmMkLst>
              <pc226:cmRplyChg chg="add">
                <pc226:chgData name="Alex Fleck" userId="S::a.fleck@interceptgroup.com::b9048adb-2266-4afd-8ad1-f86faef4af2f" providerId="AD" clId="Web-{D11F5DAE-7AC7-1D9F-D1E8-B78AAC87B9CC}" dt="2024-02-27T15:58:48.483" v="8"/>
                <pc2:cmRplyMkLst xmlns:pc2="http://schemas.microsoft.com/office/powerpoint/2019/9/main/command">
                  <pc:docMk/>
                  <pc:sldMk cId="2693254408" sldId="2147479304"/>
                  <pc2:cmMk id="{D329B19E-D242-4CE9-BBA5-8B5C3CFDF6A9}"/>
                  <pc2:cmRplyMk id="{1C25E4C1-A38A-456A-9E5E-7B54D785E766}"/>
                </pc2:cmRplyMkLst>
              </pc226:cmRplyChg>
            </pc226:cmChg>
            <pc226:cmChg xmlns:pc226="http://schemas.microsoft.com/office/powerpoint/2022/06/main/command" chg="mod">
              <pc226:chgData name="Alex Fleck" userId="S::a.fleck@interceptgroup.com::b9048adb-2266-4afd-8ad1-f86faef4af2f" providerId="AD" clId="Web-{D11F5DAE-7AC7-1D9F-D1E8-B78AAC87B9CC}" dt="2024-02-27T15:58:21.654" v="6"/>
              <pc2:cmMkLst xmlns:pc2="http://schemas.microsoft.com/office/powerpoint/2019/9/main/command">
                <pc:docMk/>
                <pc:sldMk cId="2693254408" sldId="2147479304"/>
                <pc2:cmMk id="{208F49AD-98BD-4880-B999-D773BC5D12C0}"/>
              </pc2:cmMkLst>
              <pc226:cmRplyChg chg="add">
                <pc226:chgData name="Alex Fleck" userId="S::a.fleck@interceptgroup.com::b9048adb-2266-4afd-8ad1-f86faef4af2f" providerId="AD" clId="Web-{D11F5DAE-7AC7-1D9F-D1E8-B78AAC87B9CC}" dt="2024-02-27T15:58:21.654" v="6"/>
                <pc2:cmRplyMkLst xmlns:pc2="http://schemas.microsoft.com/office/powerpoint/2019/9/main/command">
                  <pc:docMk/>
                  <pc:sldMk cId="2693254408" sldId="2147479304"/>
                  <pc2:cmMk id="{208F49AD-98BD-4880-B999-D773BC5D12C0}"/>
                  <pc2:cmRplyMk id="{CC142BD4-8D50-48EB-AEBE-D744FFBD595A}"/>
                </pc2:cmRplyMkLst>
              </pc226:cmRplyChg>
            </pc226:cmChg>
          </p:ext>
        </pc:extLst>
      </pc:sldChg>
    </pc:docChg>
  </pc:docChgLst>
  <pc:docChgLst>
    <pc:chgData name="Alex Fleck" userId="b9048adb-2266-4afd-8ad1-f86faef4af2f" providerId="ADAL" clId="{00590DA6-8A6A-4AF2-8608-6C37C1FB5325}"/>
    <pc:docChg chg="modSld">
      <pc:chgData name="Alex Fleck" userId="b9048adb-2266-4afd-8ad1-f86faef4af2f" providerId="ADAL" clId="{00590DA6-8A6A-4AF2-8608-6C37C1FB5325}" dt="2024-03-06T22:26:05.320" v="22"/>
      <pc:docMkLst>
        <pc:docMk/>
      </pc:docMkLst>
      <pc:sldChg chg="modSp mod modCm">
        <pc:chgData name="Alex Fleck" userId="b9048adb-2266-4afd-8ad1-f86faef4af2f" providerId="ADAL" clId="{00590DA6-8A6A-4AF2-8608-6C37C1FB5325}" dt="2024-03-06T22:26:05.320" v="22"/>
        <pc:sldMkLst>
          <pc:docMk/>
          <pc:sldMk cId="2693254408" sldId="2147479304"/>
        </pc:sldMkLst>
        <pc:spChg chg="mod">
          <ac:chgData name="Alex Fleck" userId="b9048adb-2266-4afd-8ad1-f86faef4af2f" providerId="ADAL" clId="{00590DA6-8A6A-4AF2-8608-6C37C1FB5325}" dt="2024-03-06T22:25:35.875" v="21" actId="20577"/>
          <ac:spMkLst>
            <pc:docMk/>
            <pc:sldMk cId="2693254408" sldId="2147479304"/>
            <ac:spMk id="19" creationId="{503E9FF5-9B54-AB37-4E33-4F7B6B751007}"/>
          </ac:spMkLst>
        </pc:spChg>
        <pc:extLst>
          <p:ext xmlns:p="http://schemas.openxmlformats.org/presentationml/2006/main" uri="{D6D511B9-2390-475A-947B-AFAB55BFBCF1}">
            <pc226:cmChg xmlns:pc226="http://schemas.microsoft.com/office/powerpoint/2022/06/main/command" chg="mod">
              <pc226:chgData name="Alex Fleck" userId="b9048adb-2266-4afd-8ad1-f86faef4af2f" providerId="ADAL" clId="{00590DA6-8A6A-4AF2-8608-6C37C1FB5325}" dt="2024-03-06T22:26:05.320" v="22"/>
              <pc2:cmMkLst xmlns:pc2="http://schemas.microsoft.com/office/powerpoint/2019/9/main/command">
                <pc:docMk/>
                <pc:sldMk cId="2693254408" sldId="2147479304"/>
                <pc2:cmMk id="{8D1EEDEF-EE9B-416A-8148-3DFE0C3EF0D6}"/>
              </pc2:cmMkLst>
              <pc226:cmRplyChg chg="add mod">
                <pc226:chgData name="Alex Fleck" userId="b9048adb-2266-4afd-8ad1-f86faef4af2f" providerId="ADAL" clId="{00590DA6-8A6A-4AF2-8608-6C37C1FB5325}" dt="2024-03-06T22:26:05.320" v="22"/>
                <pc2:cmRplyMkLst xmlns:pc2="http://schemas.microsoft.com/office/powerpoint/2019/9/main/command">
                  <pc:docMk/>
                  <pc:sldMk cId="2693254408" sldId="2147479304"/>
                  <pc2:cmMk id="{8D1EEDEF-EE9B-416A-8148-3DFE0C3EF0D6}"/>
                  <pc2:cmRplyMk id="{7FED39C8-A6F3-4DFA-A813-004DD7F6FF35}"/>
                </pc2:cmRplyMkLst>
              </pc226:cmRplyChg>
            </pc226:cmChg>
          </p:ext>
        </pc:extLst>
      </pc:sldChg>
    </pc:docChg>
  </pc:docChgLst>
  <pc:docChgLst>
    <pc:chgData name="Alex Fleck" userId="b9048adb-2266-4afd-8ad1-f86faef4af2f" providerId="ADAL" clId="{D0847ED3-48D3-44B5-8960-1D312CFF41CD}"/>
    <pc:docChg chg="custSel modSld">
      <pc:chgData name="Alex Fleck" userId="b9048adb-2266-4afd-8ad1-f86faef4af2f" providerId="ADAL" clId="{D0847ED3-48D3-44B5-8960-1D312CFF41CD}" dt="2024-02-28T20:32:20.972" v="286" actId="20577"/>
      <pc:docMkLst>
        <pc:docMk/>
      </pc:docMkLst>
      <pc:sldChg chg="modSp mod modCm">
        <pc:chgData name="Alex Fleck" userId="b9048adb-2266-4afd-8ad1-f86faef4af2f" providerId="ADAL" clId="{D0847ED3-48D3-44B5-8960-1D312CFF41CD}" dt="2024-02-28T20:32:20.972" v="286" actId="20577"/>
        <pc:sldMkLst>
          <pc:docMk/>
          <pc:sldMk cId="2693254408" sldId="2147479304"/>
        </pc:sldMkLst>
        <pc:spChg chg="mod">
          <ac:chgData name="Alex Fleck" userId="b9048adb-2266-4afd-8ad1-f86faef4af2f" providerId="ADAL" clId="{D0847ED3-48D3-44B5-8960-1D312CFF41CD}" dt="2024-02-28T20:32:20.972" v="286" actId="20577"/>
          <ac:spMkLst>
            <pc:docMk/>
            <pc:sldMk cId="2693254408" sldId="2147479304"/>
            <ac:spMk id="15" creationId="{55C103CC-C661-3537-46E4-89087A589336}"/>
          </ac:spMkLst>
        </pc:spChg>
        <pc:spChg chg="mod">
          <ac:chgData name="Alex Fleck" userId="b9048adb-2266-4afd-8ad1-f86faef4af2f" providerId="ADAL" clId="{D0847ED3-48D3-44B5-8960-1D312CFF41CD}" dt="2024-02-28T20:05:18.074" v="0" actId="20577"/>
          <ac:spMkLst>
            <pc:docMk/>
            <pc:sldMk cId="2693254408" sldId="2147479304"/>
            <ac:spMk id="19" creationId="{503E9FF5-9B54-AB37-4E33-4F7B6B751007}"/>
          </ac:spMkLst>
        </pc:spChg>
        <pc:spChg chg="mod">
          <ac:chgData name="Alex Fleck" userId="b9048adb-2266-4afd-8ad1-f86faef4af2f" providerId="ADAL" clId="{D0847ED3-48D3-44B5-8960-1D312CFF41CD}" dt="2024-02-28T20:14:52.071" v="281" actId="20577"/>
          <ac:spMkLst>
            <pc:docMk/>
            <pc:sldMk cId="2693254408" sldId="2147479304"/>
            <ac:spMk id="25" creationId="{87468E4A-C344-6E80-FF15-7FA1BFAE1B2B}"/>
          </ac:spMkLst>
        </pc:spChg>
        <pc:extLst>
          <p:ext xmlns:p="http://schemas.openxmlformats.org/presentationml/2006/main" uri="{D6D511B9-2390-475A-947B-AFAB55BFBCF1}">
            <pc226:cmChg xmlns:pc226="http://schemas.microsoft.com/office/powerpoint/2022/06/main/command" chg="mod">
              <pc226:chgData name="Alex Fleck" userId="b9048adb-2266-4afd-8ad1-f86faef4af2f" providerId="ADAL" clId="{D0847ED3-48D3-44B5-8960-1D312CFF41CD}" dt="2024-02-28T20:06:00.713" v="1"/>
              <pc2:cmMkLst xmlns:pc2="http://schemas.microsoft.com/office/powerpoint/2019/9/main/command">
                <pc:docMk/>
                <pc:sldMk cId="2693254408" sldId="2147479304"/>
                <pc2:cmMk id="{14E4D262-629F-439C-A729-E7F0D56DDD01}"/>
              </pc2:cmMkLst>
              <pc226:cmRplyChg chg="add">
                <pc226:chgData name="Alex Fleck" userId="b9048adb-2266-4afd-8ad1-f86faef4af2f" providerId="ADAL" clId="{D0847ED3-48D3-44B5-8960-1D312CFF41CD}" dt="2024-02-28T20:06:00.713" v="1"/>
                <pc2:cmRplyMkLst xmlns:pc2="http://schemas.microsoft.com/office/powerpoint/2019/9/main/command">
                  <pc:docMk/>
                  <pc:sldMk cId="2693254408" sldId="2147479304"/>
                  <pc2:cmMk id="{14E4D262-629F-439C-A729-E7F0D56DDD01}"/>
                  <pc2:cmRplyMk id="{AB09DFB1-4CA0-44A9-B9CB-6F325C8DC743}"/>
                </pc2:cmRplyMkLst>
              </pc226:cmRplyChg>
            </pc226:cmChg>
            <pc226:cmChg xmlns:pc226="http://schemas.microsoft.com/office/powerpoint/2022/06/main/command" chg="mod">
              <pc226:chgData name="Alex Fleck" userId="b9048adb-2266-4afd-8ad1-f86faef4af2f" providerId="ADAL" clId="{D0847ED3-48D3-44B5-8960-1D312CFF41CD}" dt="2024-02-28T20:15:12.566" v="282"/>
              <pc2:cmMkLst xmlns:pc2="http://schemas.microsoft.com/office/powerpoint/2019/9/main/command">
                <pc:docMk/>
                <pc:sldMk cId="2693254408" sldId="2147479304"/>
                <pc2:cmMk id="{4CFB067B-BD99-4BC7-A71E-40415BBCDE56}"/>
              </pc2:cmMkLst>
              <pc226:cmRplyChg chg="add">
                <pc226:chgData name="Alex Fleck" userId="b9048adb-2266-4afd-8ad1-f86faef4af2f" providerId="ADAL" clId="{D0847ED3-48D3-44B5-8960-1D312CFF41CD}" dt="2024-02-28T20:15:12.566" v="282"/>
                <pc2:cmRplyMkLst xmlns:pc2="http://schemas.microsoft.com/office/powerpoint/2019/9/main/command">
                  <pc:docMk/>
                  <pc:sldMk cId="2693254408" sldId="2147479304"/>
                  <pc2:cmMk id="{4CFB067B-BD99-4BC7-A71E-40415BBCDE56}"/>
                  <pc2:cmRplyMk id="{8E8EDA72-3234-4D6F-A2C7-1A459025F5AD}"/>
                </pc2:cmRplyMkLst>
              </pc226:cmRplyChg>
            </pc226:cmChg>
            <pc226:cmChg xmlns:pc226="http://schemas.microsoft.com/office/powerpoint/2022/06/main/command" chg="mod">
              <pc226:chgData name="Alex Fleck" userId="b9048adb-2266-4afd-8ad1-f86faef4af2f" providerId="ADAL" clId="{D0847ED3-48D3-44B5-8960-1D312CFF41CD}" dt="2024-02-28T20:32:20.972" v="286" actId="20577"/>
              <pc2:cmMkLst xmlns:pc2="http://schemas.microsoft.com/office/powerpoint/2019/9/main/command">
                <pc:docMk/>
                <pc:sldMk cId="2693254408" sldId="2147479304"/>
                <pc2:cmMk id="{F15844AA-E653-4EA2-B3FB-55B7F3825894}"/>
              </pc2:cmMkLst>
              <pc226:cmRplyChg chg="add">
                <pc226:chgData name="Alex Fleck" userId="b9048adb-2266-4afd-8ad1-f86faef4af2f" providerId="ADAL" clId="{D0847ED3-48D3-44B5-8960-1D312CFF41CD}" dt="2024-02-28T20:12:34.302" v="187"/>
                <pc2:cmRplyMkLst xmlns:pc2="http://schemas.microsoft.com/office/powerpoint/2019/9/main/command">
                  <pc:docMk/>
                  <pc:sldMk cId="2693254408" sldId="2147479304"/>
                  <pc2:cmMk id="{F15844AA-E653-4EA2-B3FB-55B7F3825894}"/>
                  <pc2:cmRplyMk id="{F3E46D1F-FEA6-4C4E-8547-F75D67FE3D71}"/>
                </pc2:cmRplyMkLst>
              </pc226:cmRplyChg>
            </pc226:cmChg>
          </p:ext>
        </pc:extLst>
      </pc:sldChg>
    </pc:docChg>
  </pc:docChgLst>
  <pc:docChgLst>
    <pc:chgData name="Cristina Agardi" userId="65799386-ce36-43de-a02c-b5f8fef39968" providerId="ADAL" clId="{FC8AA257-1A47-43C1-BBBA-83F6499BB38B}"/>
    <pc:docChg chg="custSel modSld">
      <pc:chgData name="Cristina Agardi" userId="65799386-ce36-43de-a02c-b5f8fef39968" providerId="ADAL" clId="{FC8AA257-1A47-43C1-BBBA-83F6499BB38B}" dt="2024-02-27T18:52:59.493" v="66" actId="20577"/>
      <pc:docMkLst>
        <pc:docMk/>
      </pc:docMkLst>
      <pc:sldChg chg="modSp mod addCm delCm modCm">
        <pc:chgData name="Cristina Agardi" userId="65799386-ce36-43de-a02c-b5f8fef39968" providerId="ADAL" clId="{FC8AA257-1A47-43C1-BBBA-83F6499BB38B}" dt="2024-02-27T18:52:59.493" v="66" actId="20577"/>
        <pc:sldMkLst>
          <pc:docMk/>
          <pc:sldMk cId="2693254408" sldId="2147479304"/>
        </pc:sldMkLst>
        <pc:spChg chg="mod">
          <ac:chgData name="Cristina Agardi" userId="65799386-ce36-43de-a02c-b5f8fef39968" providerId="ADAL" clId="{FC8AA257-1A47-43C1-BBBA-83F6499BB38B}" dt="2024-02-27T15:18:35.374" v="2" actId="20577"/>
          <ac:spMkLst>
            <pc:docMk/>
            <pc:sldMk cId="2693254408" sldId="2147479304"/>
            <ac:spMk id="15" creationId="{55C103CC-C661-3537-46E4-89087A589336}"/>
          </ac:spMkLst>
        </pc:spChg>
        <pc:spChg chg="mod">
          <ac:chgData name="Cristina Agardi" userId="65799386-ce36-43de-a02c-b5f8fef39968" providerId="ADAL" clId="{FC8AA257-1A47-43C1-BBBA-83F6499BB38B}" dt="2024-02-27T15:19:08.328" v="6" actId="20577"/>
          <ac:spMkLst>
            <pc:docMk/>
            <pc:sldMk cId="2693254408" sldId="2147479304"/>
            <ac:spMk id="17" creationId="{85BA422D-5CF3-9A62-260A-E0CE14D0F220}"/>
          </ac:spMkLst>
        </pc:spChg>
        <pc:spChg chg="mod">
          <ac:chgData name="Cristina Agardi" userId="65799386-ce36-43de-a02c-b5f8fef39968" providerId="ADAL" clId="{FC8AA257-1A47-43C1-BBBA-83F6499BB38B}" dt="2024-02-27T18:52:59.493" v="66" actId="20577"/>
          <ac:spMkLst>
            <pc:docMk/>
            <pc:sldMk cId="2693254408" sldId="2147479304"/>
            <ac:spMk id="19" creationId="{503E9FF5-9B54-AB37-4E33-4F7B6B751007}"/>
          </ac:spMkLst>
        </pc:spChg>
        <pc:spChg chg="mod">
          <ac:chgData name="Cristina Agardi" userId="65799386-ce36-43de-a02c-b5f8fef39968" providerId="ADAL" clId="{FC8AA257-1A47-43C1-BBBA-83F6499BB38B}" dt="2024-02-27T18:49:52.366" v="61" actId="20577"/>
          <ac:spMkLst>
            <pc:docMk/>
            <pc:sldMk cId="2693254408" sldId="2147479304"/>
            <ac:spMk id="23" creationId="{F6E302AB-0651-C0B6-CF78-BEA3B2F24268}"/>
          </ac:spMkLst>
        </pc:spChg>
        <pc:spChg chg="mod">
          <ac:chgData name="Cristina Agardi" userId="65799386-ce36-43de-a02c-b5f8fef39968" providerId="ADAL" clId="{FC8AA257-1A47-43C1-BBBA-83F6499BB38B}" dt="2024-02-27T15:32:34.499" v="54" actId="2711"/>
          <ac:spMkLst>
            <pc:docMk/>
            <pc:sldMk cId="2693254408" sldId="2147479304"/>
            <ac:spMk id="25" creationId="{87468E4A-C344-6E80-FF15-7FA1BFAE1B2B}"/>
          </ac:spMkLst>
        </pc:spChg>
        <pc:spChg chg="mod">
          <ac:chgData name="Cristina Agardi" userId="65799386-ce36-43de-a02c-b5f8fef39968" providerId="ADAL" clId="{FC8AA257-1A47-43C1-BBBA-83F6499BB38B}" dt="2024-02-27T15:19:25.865" v="12" actId="20577"/>
          <ac:spMkLst>
            <pc:docMk/>
            <pc:sldMk cId="2693254408" sldId="2147479304"/>
            <ac:spMk id="26" creationId="{938EC629-9F48-B036-A5EA-79312F25674F}"/>
          </ac:spMkLst>
        </pc:spChg>
        <pc:extLst>
          <p:ext xmlns:p="http://schemas.openxmlformats.org/presentationml/2006/main" uri="{D6D511B9-2390-475A-947B-AFAB55BFBCF1}">
            <pc226:cmChg xmlns:pc226="http://schemas.microsoft.com/office/powerpoint/2022/06/main/command" chg="mod">
              <pc226:chgData name="Cristina Agardi" userId="65799386-ce36-43de-a02c-b5f8fef39968" providerId="ADAL" clId="{FC8AA257-1A47-43C1-BBBA-83F6499BB38B}" dt="2024-02-27T18:49:34.262" v="56"/>
              <pc2:cmMkLst xmlns:pc2="http://schemas.microsoft.com/office/powerpoint/2019/9/main/command">
                <pc:docMk/>
                <pc:sldMk cId="2693254408" sldId="2147479304"/>
                <pc2:cmMk id="{449B1017-6FDD-4CBD-AA9D-1FE45D58537B}"/>
              </pc2:cmMkLst>
            </pc226:cmChg>
            <pc226:cmChg xmlns:pc226="http://schemas.microsoft.com/office/powerpoint/2022/06/main/command" chg="add mod">
              <pc226:chgData name="Cristina Agardi" userId="65799386-ce36-43de-a02c-b5f8fef39968" providerId="ADAL" clId="{FC8AA257-1A47-43C1-BBBA-83F6499BB38B}" dt="2024-02-27T18:49:52.366" v="61" actId="20577"/>
              <pc2:cmMkLst xmlns:pc2="http://schemas.microsoft.com/office/powerpoint/2019/9/main/command">
                <pc:docMk/>
                <pc:sldMk cId="2693254408" sldId="2147479304"/>
                <pc2:cmMk id="{D329B19E-D242-4CE9-BBA5-8B5C3CFDF6A9}"/>
              </pc2:cmMkLst>
            </pc226:cmChg>
            <pc226:cmChg xmlns:pc226="http://schemas.microsoft.com/office/powerpoint/2022/06/main/command" chg="add mod">
              <pc226:chgData name="Cristina Agardi" userId="65799386-ce36-43de-a02c-b5f8fef39968" providerId="ADAL" clId="{FC8AA257-1A47-43C1-BBBA-83F6499BB38B}" dt="2024-02-27T18:49:32.029" v="55"/>
              <pc2:cmMkLst xmlns:pc2="http://schemas.microsoft.com/office/powerpoint/2019/9/main/command">
                <pc:docMk/>
                <pc:sldMk cId="2693254408" sldId="2147479304"/>
                <pc2:cmMk id="{208F49AD-98BD-4880-B999-D773BC5D12C0}"/>
              </pc2:cmMkLst>
            </pc226:cmChg>
            <pc226:cmChg xmlns:pc226="http://schemas.microsoft.com/office/powerpoint/2022/06/main/command" chg="add del">
              <pc226:chgData name="Cristina Agardi" userId="65799386-ce36-43de-a02c-b5f8fef39968" providerId="ADAL" clId="{FC8AA257-1A47-43C1-BBBA-83F6499BB38B}" dt="2024-02-27T18:51:13.276" v="63"/>
              <pc2:cmMkLst xmlns:pc2="http://schemas.microsoft.com/office/powerpoint/2019/9/main/command">
                <pc:docMk/>
                <pc:sldMk cId="2693254408" sldId="2147479304"/>
                <pc2:cmMk id="{FFF951B3-EAAC-46C1-9549-65BF9860B4ED}"/>
              </pc2:cmMkLst>
            </pc226:cmChg>
            <pc226:cmChg xmlns:pc226="http://schemas.microsoft.com/office/powerpoint/2022/06/main/command" chg="add">
              <pc226:chgData name="Cristina Agardi" userId="65799386-ce36-43de-a02c-b5f8fef39968" providerId="ADAL" clId="{FC8AA257-1A47-43C1-BBBA-83F6499BB38B}" dt="2024-02-27T18:51:17.781" v="64"/>
              <pc2:cmMkLst xmlns:pc2="http://schemas.microsoft.com/office/powerpoint/2019/9/main/command">
                <pc:docMk/>
                <pc:sldMk cId="2693254408" sldId="2147479304"/>
                <pc2:cmMk id="{1E20BACA-B608-4D00-8CD3-8097C5AB6104}"/>
              </pc2:cmMkLst>
            </pc226:cmChg>
          </p:ext>
        </pc:extLst>
      </pc:sldChg>
    </pc:docChg>
  </pc:docChgLst>
  <pc:docChgLst>
    <pc:chgData name="Lauren Machtinger" userId="S::l.machtinger@interceptgroup.com::4535f638-706c-47a0-835d-b1693c81b1d3" providerId="AD" clId="Web-{49BE63DE-2C16-8570-9A39-C95B17C93859}"/>
    <pc:docChg chg="modSld">
      <pc:chgData name="Lauren Machtinger" userId="S::l.machtinger@interceptgroup.com::4535f638-706c-47a0-835d-b1693c81b1d3" providerId="AD" clId="Web-{49BE63DE-2C16-8570-9A39-C95B17C93859}" dt="2024-02-27T14:06:17.876" v="0"/>
      <pc:docMkLst>
        <pc:docMk/>
      </pc:docMkLst>
      <pc:sldChg chg="modSp">
        <pc:chgData name="Lauren Machtinger" userId="S::l.machtinger@interceptgroup.com::4535f638-706c-47a0-835d-b1693c81b1d3" providerId="AD" clId="Web-{49BE63DE-2C16-8570-9A39-C95B17C93859}" dt="2024-02-27T14:06:17.876" v="0"/>
        <pc:sldMkLst>
          <pc:docMk/>
          <pc:sldMk cId="2693254408" sldId="2147479304"/>
        </pc:sldMkLst>
        <pc:spChg chg="mod">
          <ac:chgData name="Lauren Machtinger" userId="S::l.machtinger@interceptgroup.com::4535f638-706c-47a0-835d-b1693c81b1d3" providerId="AD" clId="Web-{49BE63DE-2C16-8570-9A39-C95B17C93859}" dt="2024-02-27T14:06:17.876" v="0"/>
          <ac:spMkLst>
            <pc:docMk/>
            <pc:sldMk cId="2693254408" sldId="2147479304"/>
            <ac:spMk id="17" creationId="{85BA422D-5CF3-9A62-260A-E0CE14D0F220}"/>
          </ac:spMkLst>
        </pc:spChg>
      </pc:sldChg>
    </pc:docChg>
  </pc:docChgLst>
  <pc:docChgLst>
    <pc:chgData name="Lauren Machtinger" userId="4535f638-706c-47a0-835d-b1693c81b1d3" providerId="ADAL" clId="{CBAEB5B7-38E6-4963-9A7E-06D7F4C98E97}"/>
    <pc:docChg chg="">
      <pc:chgData name="Lauren Machtinger" userId="4535f638-706c-47a0-835d-b1693c81b1d3" providerId="ADAL" clId="{CBAEB5B7-38E6-4963-9A7E-06D7F4C98E97}" dt="2024-02-28T19:52:24.593" v="3"/>
      <pc:docMkLst>
        <pc:docMk/>
      </pc:docMkLst>
      <pc:sldChg chg="addCm">
        <pc:chgData name="Lauren Machtinger" userId="4535f638-706c-47a0-835d-b1693c81b1d3" providerId="ADAL" clId="{CBAEB5B7-38E6-4963-9A7E-06D7F4C98E97}" dt="2024-02-28T19:52:24.593" v="3"/>
        <pc:sldMkLst>
          <pc:docMk/>
          <pc:sldMk cId="2693254408" sldId="2147479304"/>
        </pc:sldMkLst>
        <pc:extLst>
          <p:ext xmlns:p="http://schemas.openxmlformats.org/presentationml/2006/main" uri="{D6D511B9-2390-475A-947B-AFAB55BFBCF1}">
            <pc226:cmChg xmlns:pc226="http://schemas.microsoft.com/office/powerpoint/2022/06/main/command" chg="add">
              <pc226:chgData name="Lauren Machtinger" userId="4535f638-706c-47a0-835d-b1693c81b1d3" providerId="ADAL" clId="{CBAEB5B7-38E6-4963-9A7E-06D7F4C98E97}" dt="2024-02-28T19:52:24.593" v="3"/>
              <pc2:cmMkLst xmlns:pc2="http://schemas.microsoft.com/office/powerpoint/2019/9/main/command">
                <pc:docMk/>
                <pc:sldMk cId="2693254408" sldId="2147479304"/>
                <pc2:cmMk id="{48E2CD3E-B464-45E6-8479-A8DA610CBE95}"/>
              </pc2:cmMkLst>
            </pc226:cmChg>
            <pc226:cmChg xmlns:pc226="http://schemas.microsoft.com/office/powerpoint/2022/06/main/command" chg="add">
              <pc226:chgData name="Lauren Machtinger" userId="4535f638-706c-47a0-835d-b1693c81b1d3" providerId="ADAL" clId="{CBAEB5B7-38E6-4963-9A7E-06D7F4C98E97}" dt="2024-02-28T19:51:47.331" v="2"/>
              <pc2:cmMkLst xmlns:pc2="http://schemas.microsoft.com/office/powerpoint/2019/9/main/command">
                <pc:docMk/>
                <pc:sldMk cId="2693254408" sldId="2147479304"/>
                <pc2:cmMk id="{14E4D262-629F-439C-A729-E7F0D56DDD01}"/>
              </pc2:cmMkLst>
            </pc226:cmChg>
            <pc226:cmChg xmlns:pc226="http://schemas.microsoft.com/office/powerpoint/2022/06/main/command" chg="add">
              <pc226:chgData name="Lauren Machtinger" userId="4535f638-706c-47a0-835d-b1693c81b1d3" providerId="ADAL" clId="{CBAEB5B7-38E6-4963-9A7E-06D7F4C98E97}" dt="2024-02-28T19:51:22.896" v="1"/>
              <pc2:cmMkLst xmlns:pc2="http://schemas.microsoft.com/office/powerpoint/2019/9/main/command">
                <pc:docMk/>
                <pc:sldMk cId="2693254408" sldId="2147479304"/>
                <pc2:cmMk id="{4CFB067B-BD99-4BC7-A71E-40415BBCDE56}"/>
              </pc2:cmMkLst>
            </pc226:cmChg>
            <pc226:cmChg xmlns:pc226="http://schemas.microsoft.com/office/powerpoint/2022/06/main/command" chg="add">
              <pc226:chgData name="Lauren Machtinger" userId="4535f638-706c-47a0-835d-b1693c81b1d3" providerId="ADAL" clId="{CBAEB5B7-38E6-4963-9A7E-06D7F4C98E97}" dt="2024-02-28T19:50:48.274" v="0"/>
              <pc2:cmMkLst xmlns:pc2="http://schemas.microsoft.com/office/powerpoint/2019/9/main/command">
                <pc:docMk/>
                <pc:sldMk cId="2693254408" sldId="2147479304"/>
                <pc2:cmMk id="{F15844AA-E653-4EA2-B3FB-55B7F3825894}"/>
              </pc2:cmMkLst>
            </pc226:cmChg>
          </p:ext>
        </pc:extLst>
      </pc:sldChg>
    </pc:docChg>
  </pc:docChgLst>
  <pc:docChgLst>
    <pc:chgData name="Lauren Machtinger" userId="4535f638-706c-47a0-835d-b1693c81b1d3" providerId="ADAL" clId="{2E1019CE-65FA-4916-BD10-92BCA62446A8}"/>
    <pc:docChg chg="modSld">
      <pc:chgData name="Lauren Machtinger" userId="4535f638-706c-47a0-835d-b1693c81b1d3" providerId="ADAL" clId="{2E1019CE-65FA-4916-BD10-92BCA62446A8}" dt="2024-02-29T14:44:42.414" v="8"/>
      <pc:docMkLst>
        <pc:docMk/>
      </pc:docMkLst>
      <pc:sldChg chg="modSp mod delCm">
        <pc:chgData name="Lauren Machtinger" userId="4535f638-706c-47a0-835d-b1693c81b1d3" providerId="ADAL" clId="{2E1019CE-65FA-4916-BD10-92BCA62446A8}" dt="2024-02-29T14:44:42.414" v="8"/>
        <pc:sldMkLst>
          <pc:docMk/>
          <pc:sldMk cId="2693254408" sldId="2147479304"/>
        </pc:sldMkLst>
        <pc:spChg chg="mod">
          <ac:chgData name="Lauren Machtinger" userId="4535f638-706c-47a0-835d-b1693c81b1d3" providerId="ADAL" clId="{2E1019CE-65FA-4916-BD10-92BCA62446A8}" dt="2024-02-29T14:44:31.588" v="5" actId="57"/>
          <ac:spMkLst>
            <pc:docMk/>
            <pc:sldMk cId="2693254408" sldId="2147479304"/>
            <ac:spMk id="15" creationId="{55C103CC-C661-3537-46E4-89087A589336}"/>
          </ac:spMkLst>
        </pc:spChg>
        <pc:extLst>
          <p:ext xmlns:p="http://schemas.openxmlformats.org/presentationml/2006/main" uri="{D6D511B9-2390-475A-947B-AFAB55BFBCF1}">
            <pc226:cmChg xmlns:pc226="http://schemas.microsoft.com/office/powerpoint/2022/06/main/command" chg="del">
              <pc226:chgData name="Lauren Machtinger" userId="4535f638-706c-47a0-835d-b1693c81b1d3" providerId="ADAL" clId="{2E1019CE-65FA-4916-BD10-92BCA62446A8}" dt="2024-02-29T14:44:14.610" v="0"/>
              <pc2:cmMkLst xmlns:pc2="http://schemas.microsoft.com/office/powerpoint/2019/9/main/command">
                <pc:docMk/>
                <pc:sldMk cId="2693254408" sldId="2147479304"/>
                <pc2:cmMk id="{449B1017-6FDD-4CBD-AA9D-1FE45D58537B}"/>
              </pc2:cmMkLst>
            </pc226:cmChg>
            <pc226:cmChg xmlns:pc226="http://schemas.microsoft.com/office/powerpoint/2022/06/main/command" chg="del">
              <pc226:chgData name="Lauren Machtinger" userId="4535f638-706c-47a0-835d-b1693c81b1d3" providerId="ADAL" clId="{2E1019CE-65FA-4916-BD10-92BCA62446A8}" dt="2024-02-29T14:44:42.414" v="8"/>
              <pc2:cmMkLst xmlns:pc2="http://schemas.microsoft.com/office/powerpoint/2019/9/main/command">
                <pc:docMk/>
                <pc:sldMk cId="2693254408" sldId="2147479304"/>
                <pc2:cmMk id="{48E2CD3E-B464-45E6-8479-A8DA610CBE95}"/>
              </pc2:cmMkLst>
            </pc226:cmChg>
            <pc226:cmChg xmlns:pc226="http://schemas.microsoft.com/office/powerpoint/2022/06/main/command" chg="del">
              <pc226:chgData name="Lauren Machtinger" userId="4535f638-706c-47a0-835d-b1693c81b1d3" providerId="ADAL" clId="{2E1019CE-65FA-4916-BD10-92BCA62446A8}" dt="2024-02-29T14:44:39.761" v="7"/>
              <pc2:cmMkLst xmlns:pc2="http://schemas.microsoft.com/office/powerpoint/2019/9/main/command">
                <pc:docMk/>
                <pc:sldMk cId="2693254408" sldId="2147479304"/>
                <pc2:cmMk id="{14E4D262-629F-439C-A729-E7F0D56DDD01}"/>
              </pc2:cmMkLst>
            </pc226:cmChg>
            <pc226:cmChg xmlns:pc226="http://schemas.microsoft.com/office/powerpoint/2022/06/main/command" chg="del">
              <pc226:chgData name="Lauren Machtinger" userId="4535f638-706c-47a0-835d-b1693c81b1d3" providerId="ADAL" clId="{2E1019CE-65FA-4916-BD10-92BCA62446A8}" dt="2024-02-29T14:44:38.073" v="6"/>
              <pc2:cmMkLst xmlns:pc2="http://schemas.microsoft.com/office/powerpoint/2019/9/main/command">
                <pc:docMk/>
                <pc:sldMk cId="2693254408" sldId="2147479304"/>
                <pc2:cmMk id="{4CFB067B-BD99-4BC7-A71E-40415BBCDE56}"/>
              </pc2:cmMkLst>
            </pc226:cmChg>
            <pc226:cmChg xmlns:pc226="http://schemas.microsoft.com/office/powerpoint/2022/06/main/command" chg="del">
              <pc226:chgData name="Lauren Machtinger" userId="4535f638-706c-47a0-835d-b1693c81b1d3" providerId="ADAL" clId="{2E1019CE-65FA-4916-BD10-92BCA62446A8}" dt="2024-02-29T14:44:16.234" v="2"/>
              <pc2:cmMkLst xmlns:pc2="http://schemas.microsoft.com/office/powerpoint/2019/9/main/command">
                <pc:docMk/>
                <pc:sldMk cId="2693254408" sldId="2147479304"/>
                <pc2:cmMk id="{D329B19E-D242-4CE9-BBA5-8B5C3CFDF6A9}"/>
              </pc2:cmMkLst>
            </pc226:cmChg>
            <pc226:cmChg xmlns:pc226="http://schemas.microsoft.com/office/powerpoint/2022/06/main/command" chg="del">
              <pc226:chgData name="Lauren Machtinger" userId="4535f638-706c-47a0-835d-b1693c81b1d3" providerId="ADAL" clId="{2E1019CE-65FA-4916-BD10-92BCA62446A8}" dt="2024-02-29T14:44:26.937" v="4"/>
              <pc2:cmMkLst xmlns:pc2="http://schemas.microsoft.com/office/powerpoint/2019/9/main/command">
                <pc:docMk/>
                <pc:sldMk cId="2693254408" sldId="2147479304"/>
                <pc2:cmMk id="{F15844AA-E653-4EA2-B3FB-55B7F3825894}"/>
              </pc2:cmMkLst>
            </pc226:cmChg>
            <pc226:cmChg xmlns:pc226="http://schemas.microsoft.com/office/powerpoint/2022/06/main/command" chg="del">
              <pc226:chgData name="Lauren Machtinger" userId="4535f638-706c-47a0-835d-b1693c81b1d3" providerId="ADAL" clId="{2E1019CE-65FA-4916-BD10-92BCA62446A8}" dt="2024-02-29T14:44:15.446" v="1"/>
              <pc2:cmMkLst xmlns:pc2="http://schemas.microsoft.com/office/powerpoint/2019/9/main/command">
                <pc:docMk/>
                <pc:sldMk cId="2693254408" sldId="2147479304"/>
                <pc2:cmMk id="{208F49AD-98BD-4880-B999-D773BC5D12C0}"/>
              </pc2:cmMkLst>
            </pc226:cmChg>
            <pc226:cmChg xmlns:pc226="http://schemas.microsoft.com/office/powerpoint/2022/06/main/command" chg="del">
              <pc226:chgData name="Lauren Machtinger" userId="4535f638-706c-47a0-835d-b1693c81b1d3" providerId="ADAL" clId="{2E1019CE-65FA-4916-BD10-92BCA62446A8}" dt="2024-02-29T14:44:18.518" v="3"/>
              <pc2:cmMkLst xmlns:pc2="http://schemas.microsoft.com/office/powerpoint/2019/9/main/command">
                <pc:docMk/>
                <pc:sldMk cId="2693254408" sldId="2147479304"/>
                <pc2:cmMk id="{1E20BACA-B608-4D00-8CD3-8097C5AB6104}"/>
              </pc2:cmMkLst>
            </pc226:cmChg>
          </p:ext>
        </pc:extLst>
      </pc:sldChg>
    </pc:docChg>
  </pc:docChgLst>
  <pc:docChgLst>
    <pc:chgData name="Claudia Chan" userId="93473b32-9a5b-480c-a5c7-36832fc51abf" providerId="ADAL" clId="{7A81E14E-CF18-4EB1-9306-25C02700FA92}"/>
    <pc:docChg chg="modSld">
      <pc:chgData name="Claudia Chan" userId="93473b32-9a5b-480c-a5c7-36832fc51abf" providerId="ADAL" clId="{7A81E14E-CF18-4EB1-9306-25C02700FA92}" dt="2024-02-29T14:30:24.158" v="12" actId="1036"/>
      <pc:docMkLst>
        <pc:docMk/>
      </pc:docMkLst>
      <pc:sldChg chg="addSp modSp mod">
        <pc:chgData name="Claudia Chan" userId="93473b32-9a5b-480c-a5c7-36832fc51abf" providerId="ADAL" clId="{7A81E14E-CF18-4EB1-9306-25C02700FA92}" dt="2024-02-29T14:30:24.158" v="12" actId="1036"/>
        <pc:sldMkLst>
          <pc:docMk/>
          <pc:sldMk cId="2693254408" sldId="2147479304"/>
        </pc:sldMkLst>
        <pc:picChg chg="add mod">
          <ac:chgData name="Claudia Chan" userId="93473b32-9a5b-480c-a5c7-36832fc51abf" providerId="ADAL" clId="{7A81E14E-CF18-4EB1-9306-25C02700FA92}" dt="2024-02-29T14:30:24.158" v="12" actId="1036"/>
          <ac:picMkLst>
            <pc:docMk/>
            <pc:sldMk cId="2693254408" sldId="2147479304"/>
            <ac:picMk id="4" creationId="{1FDA03A4-39A8-8C23-DD82-BC400C2DB8E2}"/>
          </ac:picMkLst>
        </pc:picChg>
      </pc:sldChg>
    </pc:docChg>
  </pc:docChgLst>
  <pc:docChgLst>
    <pc:chgData name="Alex Fleck" userId="b9048adb-2266-4afd-8ad1-f86faef4af2f" providerId="ADAL" clId="{8EB40CB7-1C54-43D1-8362-23FA9C1E4C84}"/>
    <pc:docChg chg="undo custSel modSld">
      <pc:chgData name="Alex Fleck" userId="b9048adb-2266-4afd-8ad1-f86faef4af2f" providerId="ADAL" clId="{8EB40CB7-1C54-43D1-8362-23FA9C1E4C84}" dt="2024-02-27T06:10:44.145" v="96" actId="20577"/>
      <pc:docMkLst>
        <pc:docMk/>
      </pc:docMkLst>
      <pc:sldChg chg="modSp mod modCm">
        <pc:chgData name="Alex Fleck" userId="b9048adb-2266-4afd-8ad1-f86faef4af2f" providerId="ADAL" clId="{8EB40CB7-1C54-43D1-8362-23FA9C1E4C84}" dt="2024-02-27T06:10:44.145" v="96" actId="20577"/>
        <pc:sldMkLst>
          <pc:docMk/>
          <pc:sldMk cId="2693254408" sldId="2147479304"/>
        </pc:sldMkLst>
        <pc:spChg chg="mod">
          <ac:chgData name="Alex Fleck" userId="b9048adb-2266-4afd-8ad1-f86faef4af2f" providerId="ADAL" clId="{8EB40CB7-1C54-43D1-8362-23FA9C1E4C84}" dt="2024-02-27T06:08:17.025" v="71" actId="20577"/>
          <ac:spMkLst>
            <pc:docMk/>
            <pc:sldMk cId="2693254408" sldId="2147479304"/>
            <ac:spMk id="17" creationId="{85BA422D-5CF3-9A62-260A-E0CE14D0F220}"/>
          </ac:spMkLst>
        </pc:spChg>
        <pc:spChg chg="mod">
          <ac:chgData name="Alex Fleck" userId="b9048adb-2266-4afd-8ad1-f86faef4af2f" providerId="ADAL" clId="{8EB40CB7-1C54-43D1-8362-23FA9C1E4C84}" dt="2024-02-27T06:10:24.234" v="79" actId="20577"/>
          <ac:spMkLst>
            <pc:docMk/>
            <pc:sldMk cId="2693254408" sldId="2147479304"/>
            <ac:spMk id="19" creationId="{503E9FF5-9B54-AB37-4E33-4F7B6B751007}"/>
          </ac:spMkLst>
        </pc:spChg>
        <pc:spChg chg="mod">
          <ac:chgData name="Alex Fleck" userId="b9048adb-2266-4afd-8ad1-f86faef4af2f" providerId="ADAL" clId="{8EB40CB7-1C54-43D1-8362-23FA9C1E4C84}" dt="2024-02-27T06:10:44.145" v="96" actId="20577"/>
          <ac:spMkLst>
            <pc:docMk/>
            <pc:sldMk cId="2693254408" sldId="2147479304"/>
            <ac:spMk id="23" creationId="{F6E302AB-0651-C0B6-CF78-BEA3B2F24268}"/>
          </ac:spMkLst>
        </pc:spChg>
        <pc:extLst>
          <p:ext xmlns:p="http://schemas.openxmlformats.org/presentationml/2006/main" uri="{D6D511B9-2390-475A-947B-AFAB55BFBCF1}">
            <pc226:cmChg xmlns:pc226="http://schemas.microsoft.com/office/powerpoint/2022/06/main/command" chg="">
              <pc226:chgData name="Alex Fleck" userId="b9048adb-2266-4afd-8ad1-f86faef4af2f" providerId="ADAL" clId="{8EB40CB7-1C54-43D1-8362-23FA9C1E4C84}" dt="2024-02-27T05:57:37.541" v="10"/>
              <pc2:cmMkLst xmlns:pc2="http://schemas.microsoft.com/office/powerpoint/2019/9/main/command">
                <pc:docMk/>
                <pc:sldMk cId="2693254408" sldId="2147479304"/>
                <pc2:cmMk id="{449B1017-6FDD-4CBD-AA9D-1FE45D58537B}"/>
              </pc2:cmMkLst>
              <pc226:cmRplyChg chg="add">
                <pc226:chgData name="Alex Fleck" userId="b9048adb-2266-4afd-8ad1-f86faef4af2f" providerId="ADAL" clId="{8EB40CB7-1C54-43D1-8362-23FA9C1E4C84}" dt="2024-02-27T05:57:37.541" v="10"/>
                <pc2:cmRplyMkLst xmlns:pc2="http://schemas.microsoft.com/office/powerpoint/2019/9/main/command">
                  <pc:docMk/>
                  <pc:sldMk cId="2693254408" sldId="2147479304"/>
                  <pc2:cmMk id="{449B1017-6FDD-4CBD-AA9D-1FE45D58537B}"/>
                  <pc2:cmRplyMk id="{083A4B91-CBAD-4C4E-B298-D3F368B435D8}"/>
                </pc2:cmRplyMkLst>
              </pc226:cmRplyChg>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17B8DE-C107-47BD-9CD4-3703D17922BC}" type="datetimeFigureOut">
              <a:rPr lang="en-US" smtClean="0"/>
              <a:t>3/7/2024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F952B2-087E-470B-A8A5-FC9777CEFEB6}" type="slidenum">
              <a:rPr lang="en-US" smtClean="0"/>
              <a:t>‹#›</a:t>
            </a:fld>
            <a:endParaRPr lang="en-US"/>
          </a:p>
        </p:txBody>
      </p:sp>
    </p:spTree>
    <p:extLst>
      <p:ext uri="{BB962C8B-B14F-4D97-AF65-F5344CB8AC3E}">
        <p14:creationId xmlns:p14="http://schemas.microsoft.com/office/powerpoint/2010/main" val="207049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F952B2-087E-470B-A8A5-FC9777CEFEB6}" type="slidenum">
              <a:rPr lang="en-US" smtClean="0"/>
              <a:t>1</a:t>
            </a:fld>
            <a:endParaRPr lang="en-US"/>
          </a:p>
        </p:txBody>
      </p:sp>
    </p:spTree>
    <p:extLst>
      <p:ext uri="{BB962C8B-B14F-4D97-AF65-F5344CB8AC3E}">
        <p14:creationId xmlns:p14="http://schemas.microsoft.com/office/powerpoint/2010/main" val="2490929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9608587"/>
      </p:ext>
    </p:extLst>
  </p:cSld>
  <p:clrMapOvr>
    <a:masterClrMapping/>
  </p:clrMapOvr>
  <p:transition>
    <p:fade/>
  </p:transition>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38228997"/>
      </p:ext>
    </p:extLst>
  </p:cSld>
  <p:clrMap bg1="lt1" tx1="dk1" bg2="lt2" tx2="dk2" accent1="accent1" accent2="accent2" accent3="accent3" accent4="accent4" accent5="accent5" accent6="accent6" hlink="hlink" folHlink="folHlink"/>
  <p:sldLayoutIdLst>
    <p:sldLayoutId id="2147483931" r:id="rId1"/>
  </p:sldLayoutIdLst>
  <p:transition>
    <p:fade/>
  </p:transition>
  <p:txStyles>
    <p:titleStyle>
      <a:lvl1pPr algn="l" defTabSz="932742" rtl="0" eaLnBrk="1" latinLnBrk="0" hangingPunct="1">
        <a:lnSpc>
          <a:spcPct val="100000"/>
        </a:lnSpc>
        <a:spcBef>
          <a:spcPct val="0"/>
        </a:spcBef>
        <a:buNone/>
        <a:defRPr lang="en-US" sz="1600" b="0" kern="1200" cap="none" spc="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b="0" i="0" kern="1200" spc="0" baseline="0">
          <a:solidFill>
            <a:schemeClr val="tx1"/>
          </a:solidFill>
          <a:latin typeface="Segoe UI" panose="020B0502040204020203" pitchFamily="34" charset="0"/>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b="0" i="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200" b="0" i="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000" kern="1200" spc="0" baseline="0">
          <a:gradFill>
            <a:gsLst>
              <a:gs pos="1250">
                <a:schemeClr val="tx1"/>
              </a:gs>
              <a:gs pos="100000">
                <a:schemeClr val="tx1"/>
              </a:gs>
            </a:gsLst>
            <a:lin ang="5400000" scaled="0"/>
          </a:gra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8">
          <p15:clr>
            <a:srgbClr val="C35EA4"/>
          </p15:clr>
        </p15:guide>
        <p15:guide id="17" pos="7308">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85">
          <p15:clr>
            <a:srgbClr val="A4A3A4"/>
          </p15:clr>
        </p15:guide>
        <p15:guide id="29" orient="horz" pos="4135">
          <p15:clr>
            <a:srgbClr val="A4A3A4"/>
          </p15:clr>
        </p15:guide>
        <p15:guide id="30" pos="7495">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hyperlink" Target="https://can01.safelinks.protection.outlook.com/?url=https%3A%2F%2Fwww.microsoft.com%2Fen-us%2Fbing%2Fchat%2Fenterprise%2F%3Fform%3DMA13FV&amp;data=05%7C02%7Cl.machtinger%40interceptgroup.com%7Cd31c51bb6db048b2cab108dc3c7aaabb%7C4db389e0d626458fbf1e1714f5475eb9%7C0%7C0%7C638451744794606906%7CUnknown%7CTWFpbGZsb3d8eyJWIjoiMC4wLjAwMDAiLCJQIjoiV2luMzIiLCJBTiI6Ik1haWwiLCJXVCI6Mn0%3D%7C0%7C%7C%7C&amp;sdata=C1de%2FX%2FG7UDywrm%2BD2cpvLV4JVkibkZP7%2BuktgFPpGQ%3D&amp;reserved=0" TargetMode="External"/><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hyperlink" Target="https://can01.safelinks.protection.outlook.com/?url=https%3A%2F%2Fwww.microsoft.com%2Fen-us%2Fwindows%2Fcopilot-ai-features%23faq&amp;data=05%7C02%7Cl.machtinger%40interceptgroup.com%7Cd31c51bb6db048b2cab108dc3c7aaabb%7C4db389e0d626458fbf1e1714f5475eb9%7C0%7C0%7C638451744794593466%7CUnknown%7CTWFpbGZsb3d8eyJWIjoiMC4wLjAwMDAiLCJQIjoiV2luMzIiLCJBTiI6Ik1haWwiLCJXVCI6Mn0%3D%7C0%7C%7C%7C&amp;sdata=c9ssITev5UOf7C6Rtkn0o2Ko9G4wD1rVFd5rfZJe7Nk%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hyperlink" Target="https://aka.ms/SurfaceBatteryPerform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8">
            <a:extLst>
              <a:ext uri="{FF2B5EF4-FFF2-40B4-BE49-F238E27FC236}">
                <a16:creationId xmlns:a16="http://schemas.microsoft.com/office/drawing/2014/main" id="{074FA1D3-D620-404F-B965-A42CF5BF95D9}"/>
              </a:ext>
            </a:extLst>
          </p:cNvPr>
          <p:cNvSpPr>
            <a:spLocks noGrp="1" noRot="1" noMove="1" noResize="1" noEditPoints="1" noAdjustHandles="1" noChangeArrowheads="1" noChangeShapeType="1"/>
          </p:cNvSpPr>
          <p:nvPr/>
        </p:nvSpPr>
        <p:spPr bwMode="auto">
          <a:xfrm flipH="1">
            <a:off x="0" y="4399280"/>
            <a:ext cx="12192000" cy="2463800"/>
          </a:xfrm>
          <a:custGeom>
            <a:avLst/>
            <a:gdLst>
              <a:gd name="connsiteX0" fmla="*/ 0 w 12192000"/>
              <a:gd name="connsiteY0" fmla="*/ 0 h 1972399"/>
              <a:gd name="connsiteX1" fmla="*/ 12192000 w 12192000"/>
              <a:gd name="connsiteY1" fmla="*/ 0 h 1972399"/>
              <a:gd name="connsiteX2" fmla="*/ 12192000 w 12192000"/>
              <a:gd name="connsiteY2" fmla="*/ 1972399 h 1972399"/>
              <a:gd name="connsiteX3" fmla="*/ 0 w 12192000"/>
              <a:gd name="connsiteY3" fmla="*/ 1972399 h 1972399"/>
              <a:gd name="connsiteX4" fmla="*/ 0 w 12192000"/>
              <a:gd name="connsiteY4" fmla="*/ 0 h 1972399"/>
              <a:gd name="connsiteX0" fmla="*/ 0 w 12192000"/>
              <a:gd name="connsiteY0" fmla="*/ 0 h 1972399"/>
              <a:gd name="connsiteX1" fmla="*/ 12192000 w 12192000"/>
              <a:gd name="connsiteY1" fmla="*/ 0 h 1972399"/>
              <a:gd name="connsiteX2" fmla="*/ 12192000 w 12192000"/>
              <a:gd name="connsiteY2" fmla="*/ 1972399 h 1972399"/>
              <a:gd name="connsiteX3" fmla="*/ 0 w 12192000"/>
              <a:gd name="connsiteY3" fmla="*/ 1972399 h 1972399"/>
              <a:gd name="connsiteX4" fmla="*/ 0 w 12192000"/>
              <a:gd name="connsiteY4" fmla="*/ 787612 h 1972399"/>
              <a:gd name="connsiteX5" fmla="*/ 0 w 12192000"/>
              <a:gd name="connsiteY5" fmla="*/ 0 h 1972399"/>
              <a:gd name="connsiteX0" fmla="*/ 0 w 12192000"/>
              <a:gd name="connsiteY0" fmla="*/ 787612 h 1972399"/>
              <a:gd name="connsiteX1" fmla="*/ 12192000 w 12192000"/>
              <a:gd name="connsiteY1" fmla="*/ 0 h 1972399"/>
              <a:gd name="connsiteX2" fmla="*/ 12192000 w 12192000"/>
              <a:gd name="connsiteY2" fmla="*/ 1972399 h 1972399"/>
              <a:gd name="connsiteX3" fmla="*/ 0 w 12192000"/>
              <a:gd name="connsiteY3" fmla="*/ 1972399 h 1972399"/>
              <a:gd name="connsiteX4" fmla="*/ 0 w 12192000"/>
              <a:gd name="connsiteY4" fmla="*/ 787612 h 1972399"/>
              <a:gd name="connsiteX0" fmla="*/ 10160 w 12202160"/>
              <a:gd name="connsiteY0" fmla="*/ 787612 h 1972399"/>
              <a:gd name="connsiteX1" fmla="*/ 12202160 w 12202160"/>
              <a:gd name="connsiteY1" fmla="*/ 0 h 1972399"/>
              <a:gd name="connsiteX2" fmla="*/ 12202160 w 12202160"/>
              <a:gd name="connsiteY2" fmla="*/ 1972399 h 1972399"/>
              <a:gd name="connsiteX3" fmla="*/ 10160 w 12202160"/>
              <a:gd name="connsiteY3" fmla="*/ 1972399 h 1972399"/>
              <a:gd name="connsiteX4" fmla="*/ 0 w 12202160"/>
              <a:gd name="connsiteY4" fmla="*/ 1255302 h 1972399"/>
              <a:gd name="connsiteX5" fmla="*/ 10160 w 12202160"/>
              <a:gd name="connsiteY5" fmla="*/ 787612 h 1972399"/>
              <a:gd name="connsiteX0" fmla="*/ 0 w 12202160"/>
              <a:gd name="connsiteY0" fmla="*/ 1255302 h 1972399"/>
              <a:gd name="connsiteX1" fmla="*/ 12202160 w 12202160"/>
              <a:gd name="connsiteY1" fmla="*/ 0 h 1972399"/>
              <a:gd name="connsiteX2" fmla="*/ 12202160 w 12202160"/>
              <a:gd name="connsiteY2" fmla="*/ 1972399 h 1972399"/>
              <a:gd name="connsiteX3" fmla="*/ 10160 w 12202160"/>
              <a:gd name="connsiteY3" fmla="*/ 1972399 h 1972399"/>
              <a:gd name="connsiteX4" fmla="*/ 0 w 12202160"/>
              <a:gd name="connsiteY4" fmla="*/ 1255302 h 1972399"/>
              <a:gd name="connsiteX0" fmla="*/ 0 w 12224757"/>
              <a:gd name="connsiteY0" fmla="*/ 861545 h 1972399"/>
              <a:gd name="connsiteX1" fmla="*/ 12224757 w 12224757"/>
              <a:gd name="connsiteY1" fmla="*/ 0 h 1972399"/>
              <a:gd name="connsiteX2" fmla="*/ 12224757 w 12224757"/>
              <a:gd name="connsiteY2" fmla="*/ 1972399 h 1972399"/>
              <a:gd name="connsiteX3" fmla="*/ 32757 w 12224757"/>
              <a:gd name="connsiteY3" fmla="*/ 1972399 h 1972399"/>
              <a:gd name="connsiteX4" fmla="*/ 0 w 12224757"/>
              <a:gd name="connsiteY4" fmla="*/ 861545 h 1972399"/>
              <a:gd name="connsiteX0" fmla="*/ 0 w 12202160"/>
              <a:gd name="connsiteY0" fmla="*/ 818196 h 1972399"/>
              <a:gd name="connsiteX1" fmla="*/ 12202160 w 12202160"/>
              <a:gd name="connsiteY1" fmla="*/ 0 h 1972399"/>
              <a:gd name="connsiteX2" fmla="*/ 12202160 w 12202160"/>
              <a:gd name="connsiteY2" fmla="*/ 1972399 h 1972399"/>
              <a:gd name="connsiteX3" fmla="*/ 10160 w 12202160"/>
              <a:gd name="connsiteY3" fmla="*/ 1972399 h 1972399"/>
              <a:gd name="connsiteX4" fmla="*/ 0 w 12202160"/>
              <a:gd name="connsiteY4" fmla="*/ 818196 h 1972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160" h="1972399">
                <a:moveTo>
                  <a:pt x="0" y="818196"/>
                </a:moveTo>
                <a:lnTo>
                  <a:pt x="12202160" y="0"/>
                </a:lnTo>
                <a:lnTo>
                  <a:pt x="12202160" y="1972399"/>
                </a:lnTo>
                <a:lnTo>
                  <a:pt x="10160" y="1972399"/>
                </a:lnTo>
                <a:cubicBezTo>
                  <a:pt x="6773" y="1587665"/>
                  <a:pt x="3387" y="1202930"/>
                  <a:pt x="0" y="818196"/>
                </a:cubicBezTo>
                <a:close/>
              </a:path>
            </a:pathLst>
          </a:custGeom>
          <a:gradFill>
            <a:gsLst>
              <a:gs pos="83333">
                <a:schemeClr val="bg2">
                  <a:alpha val="46000"/>
                </a:schemeClr>
              </a:gs>
              <a:gs pos="34000">
                <a:schemeClr val="bg2">
                  <a:alpha val="25000"/>
                </a:schemeClr>
              </a:gs>
              <a:gs pos="0">
                <a:schemeClr val="bg1">
                  <a:alpha val="0"/>
                </a:scheme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IN" sz="2400">
              <a:gradFill>
                <a:gsLst>
                  <a:gs pos="0">
                    <a:srgbClr val="FFFFFF"/>
                  </a:gs>
                  <a:gs pos="100000">
                    <a:srgbClr val="FFFFFF"/>
                  </a:gs>
                </a:gsLst>
                <a:lin ang="5400000" scaled="0"/>
              </a:gradFill>
              <a:cs typeface="Segoe UI" pitchFamily="34" charset="0"/>
            </a:endParaRPr>
          </a:p>
        </p:txBody>
      </p:sp>
      <p:pic>
        <p:nvPicPr>
          <p:cNvPr id="3" name="Picture 2" descr="Microsoft Surface logo">
            <a:extLst>
              <a:ext uri="{FF2B5EF4-FFF2-40B4-BE49-F238E27FC236}">
                <a16:creationId xmlns:a16="http://schemas.microsoft.com/office/drawing/2014/main" id="{E9CA9A0F-5A5A-DDD2-860C-B440A2E85753}"/>
              </a:ext>
            </a:extLst>
          </p:cNvPr>
          <p:cNvPicPr/>
          <p:nvPr/>
        </p:nvPicPr>
        <p:blipFill>
          <a:blip r:embed="rId3" cstate="hqprint">
            <a:extLst>
              <a:ext uri="{28A0092B-C50C-407E-A947-70E740481C1C}">
                <a14:useLocalDpi xmlns:a14="http://schemas.microsoft.com/office/drawing/2010/main"/>
              </a:ext>
            </a:extLst>
          </a:blip>
          <a:stretch>
            <a:fillRect/>
          </a:stretch>
        </p:blipFill>
        <p:spPr>
          <a:xfrm>
            <a:off x="125455" y="117740"/>
            <a:ext cx="1635177" cy="509665"/>
          </a:xfrm>
          <a:prstGeom prst="rect">
            <a:avLst/>
          </a:prstGeom>
        </p:spPr>
      </p:pic>
      <p:sp>
        <p:nvSpPr>
          <p:cNvPr id="9" name="TextBox 8">
            <a:extLst>
              <a:ext uri="{FF2B5EF4-FFF2-40B4-BE49-F238E27FC236}">
                <a16:creationId xmlns:a16="http://schemas.microsoft.com/office/drawing/2014/main" id="{F57B67E8-7519-57FE-4FFB-0048411F12EE}"/>
              </a:ext>
            </a:extLst>
          </p:cNvPr>
          <p:cNvSpPr txBox="1"/>
          <p:nvPr/>
        </p:nvSpPr>
        <p:spPr>
          <a:xfrm>
            <a:off x="273465" y="795631"/>
            <a:ext cx="8550068" cy="430887"/>
          </a:xfrm>
          <a:prstGeom prst="rect">
            <a:avLst/>
          </a:prstGeom>
          <a:noFill/>
        </p:spPr>
        <p:txBody>
          <a:bodyPr wrap="square" lIns="0" tIns="0" rIns="0" bIns="0" rtlCol="0">
            <a:spAutoFit/>
          </a:bodyPr>
          <a:lstStyle/>
          <a:p>
            <a:r>
              <a:rPr lang="en-US" sz="2800">
                <a:solidFill>
                  <a:srgbClr val="505050"/>
                </a:solidFill>
                <a:effectLst/>
                <a:latin typeface="Segoe UI Light" panose="020B0502040204020203" pitchFamily="34" charset="0"/>
                <a:ea typeface="Yu Gothic Light" panose="020B0300000000000000" pitchFamily="34" charset="-128"/>
                <a:cs typeface="Segoe UI Light" panose="020B0502040204020203" pitchFamily="34" charset="0"/>
              </a:rPr>
              <a:t>Day in the life of a higher education faculty member</a:t>
            </a:r>
            <a:endParaRPr lang="en-CA" sz="2800" err="1">
              <a:gradFill>
                <a:gsLst>
                  <a:gs pos="2917">
                    <a:schemeClr val="tx1"/>
                  </a:gs>
                  <a:gs pos="30000">
                    <a:schemeClr val="tx1"/>
                  </a:gs>
                </a:gsLst>
                <a:lin ang="5400000" scaled="0"/>
              </a:gradFill>
            </a:endParaRPr>
          </a:p>
        </p:txBody>
      </p:sp>
      <p:sp>
        <p:nvSpPr>
          <p:cNvPr id="10" name="TextBox 9">
            <a:extLst>
              <a:ext uri="{FF2B5EF4-FFF2-40B4-BE49-F238E27FC236}">
                <a16:creationId xmlns:a16="http://schemas.microsoft.com/office/drawing/2014/main" id="{2C70F4B6-8605-4FC9-3D34-88EE15E5DE15}"/>
              </a:ext>
            </a:extLst>
          </p:cNvPr>
          <p:cNvSpPr txBox="1"/>
          <p:nvPr/>
        </p:nvSpPr>
        <p:spPr>
          <a:xfrm>
            <a:off x="280869" y="1358231"/>
            <a:ext cx="10341553" cy="153888"/>
          </a:xfrm>
          <a:prstGeom prst="rect">
            <a:avLst/>
          </a:prstGeom>
          <a:noFill/>
        </p:spPr>
        <p:txBody>
          <a:bodyPr wrap="square" lIns="0" tIns="0" rIns="0" bIns="0" rtlCol="0">
            <a:spAutoFit/>
          </a:bodyPr>
          <a:lstStyle/>
          <a:p>
            <a:r>
              <a:rPr lang="en-US" sz="1000">
                <a:solidFill>
                  <a:srgbClr val="505050"/>
                </a:solidFill>
                <a:effectLst/>
                <a:ea typeface="Yu Gothic Light" panose="020B0300000000000000" pitchFamily="34" charset="-128"/>
                <a:cs typeface="Segoe UI Light" panose="020B0502040204020203" pitchFamily="34" charset="0"/>
              </a:rPr>
              <a:t>Dr. Mansour is a computer science professor working on cutting-edge large language model (LLM) research, but she also has a heavy teaching load this semester.</a:t>
            </a:r>
            <a:endParaRPr lang="en-CA" sz="1000" err="1">
              <a:gradFill>
                <a:gsLst>
                  <a:gs pos="2917">
                    <a:schemeClr val="tx1"/>
                  </a:gs>
                  <a:gs pos="30000">
                    <a:schemeClr val="tx1"/>
                  </a:gs>
                </a:gsLst>
                <a:lin ang="5400000" scaled="0"/>
              </a:gradFill>
            </a:endParaRPr>
          </a:p>
        </p:txBody>
      </p:sp>
      <p:sp>
        <p:nvSpPr>
          <p:cNvPr id="155" name="Freeform: Shape 154">
            <a:extLst>
              <a:ext uri="{FF2B5EF4-FFF2-40B4-BE49-F238E27FC236}">
                <a16:creationId xmlns:a16="http://schemas.microsoft.com/office/drawing/2014/main" id="{865D940C-D4A3-6108-6518-E4524E085B24}"/>
              </a:ext>
            </a:extLst>
          </p:cNvPr>
          <p:cNvSpPr/>
          <p:nvPr/>
        </p:nvSpPr>
        <p:spPr bwMode="auto">
          <a:xfrm>
            <a:off x="-40640" y="3342250"/>
            <a:ext cx="9946638" cy="548278"/>
          </a:xfrm>
          <a:custGeom>
            <a:avLst/>
            <a:gdLst>
              <a:gd name="connsiteX0" fmla="*/ 0 w 9946638"/>
              <a:gd name="connsiteY0" fmla="*/ 0 h 548278"/>
              <a:gd name="connsiteX1" fmla="*/ 9672499 w 9946638"/>
              <a:gd name="connsiteY1" fmla="*/ 0 h 548278"/>
              <a:gd name="connsiteX2" fmla="*/ 9946638 w 9946638"/>
              <a:gd name="connsiteY2" fmla="*/ 274139 h 548278"/>
              <a:gd name="connsiteX3" fmla="*/ 9946637 w 9946638"/>
              <a:gd name="connsiteY3" fmla="*/ 274139 h 548278"/>
              <a:gd name="connsiteX4" fmla="*/ 9672498 w 9946638"/>
              <a:gd name="connsiteY4" fmla="*/ 548278 h 548278"/>
              <a:gd name="connsiteX5" fmla="*/ 0 w 9946638"/>
              <a:gd name="connsiteY5" fmla="*/ 548277 h 548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46638" h="548278">
                <a:moveTo>
                  <a:pt x="0" y="0"/>
                </a:moveTo>
                <a:lnTo>
                  <a:pt x="9672499" y="0"/>
                </a:lnTo>
                <a:cubicBezTo>
                  <a:pt x="9823902" y="0"/>
                  <a:pt x="9946638" y="122736"/>
                  <a:pt x="9946638" y="274139"/>
                </a:cubicBezTo>
                <a:lnTo>
                  <a:pt x="9946637" y="274139"/>
                </a:lnTo>
                <a:cubicBezTo>
                  <a:pt x="9946637" y="425542"/>
                  <a:pt x="9823901" y="548278"/>
                  <a:pt x="9672498" y="548278"/>
                </a:cubicBezTo>
                <a:lnTo>
                  <a:pt x="0" y="548277"/>
                </a:lnTo>
                <a:close/>
              </a:path>
            </a:pathLst>
          </a:custGeom>
          <a:noFill/>
          <a:ln w="25400">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11" name="TextBox 10">
            <a:extLst>
              <a:ext uri="{FF2B5EF4-FFF2-40B4-BE49-F238E27FC236}">
                <a16:creationId xmlns:a16="http://schemas.microsoft.com/office/drawing/2014/main" id="{F97939A0-9BA7-87DF-D0D6-35808921AB3F}"/>
              </a:ext>
            </a:extLst>
          </p:cNvPr>
          <p:cNvSpPr txBox="1"/>
          <p:nvPr/>
        </p:nvSpPr>
        <p:spPr>
          <a:xfrm>
            <a:off x="1458193" y="2027595"/>
            <a:ext cx="1800000" cy="1200329"/>
          </a:xfrm>
          <a:prstGeom prst="rect">
            <a:avLst/>
          </a:prstGeom>
          <a:noFill/>
        </p:spPr>
        <p:txBody>
          <a:bodyPr wrap="square" lIns="0" tIns="0" rIns="0" bIns="0" rtlCol="0" anchor="t">
            <a:spAutoFit/>
          </a:bodyPr>
          <a:lstStyle/>
          <a:p>
            <a:r>
              <a:rPr lang="en-US" sz="650" dirty="0">
                <a:solidFill>
                  <a:srgbClr val="505050"/>
                </a:solidFill>
                <a:effectLst/>
                <a:latin typeface="+mj-lt"/>
                <a:ea typeface="Yu Gothic Light" panose="020B0300000000000000" pitchFamily="34" charset="-128"/>
                <a:cs typeface="Segoe UI Light" panose="020B0502040204020203" pitchFamily="34" charset="0"/>
              </a:rPr>
              <a:t>Dr. Mansour knows she has a big day </a:t>
            </a:r>
            <a:br>
              <a:rPr lang="en-US" sz="650" dirty="0">
                <a:solidFill>
                  <a:srgbClr val="505050"/>
                </a:solidFill>
                <a:effectLst/>
                <a:latin typeface="+mj-lt"/>
                <a:ea typeface="Yu Gothic Light" panose="020B0300000000000000" pitchFamily="34" charset="-128"/>
                <a:cs typeface="Segoe UI Light" panose="020B0502040204020203" pitchFamily="34" charset="0"/>
              </a:rPr>
            </a:br>
            <a:r>
              <a:rPr lang="en-US" sz="650" dirty="0">
                <a:solidFill>
                  <a:srgbClr val="505050"/>
                </a:solidFill>
                <a:effectLst/>
                <a:latin typeface="+mj-lt"/>
                <a:ea typeface="Yu Gothic Light" panose="020B0300000000000000" pitchFamily="34" charset="-128"/>
                <a:cs typeface="Segoe UI Light" panose="020B0502040204020203" pitchFamily="34" charset="0"/>
              </a:rPr>
              <a:t>ahead of her, so she decides to open her </a:t>
            </a:r>
          </a:p>
          <a:p>
            <a:r>
              <a:rPr lang="en-US" sz="650" dirty="0">
                <a:solidFill>
                  <a:srgbClr val="505050"/>
                </a:solidFill>
                <a:effectLst/>
                <a:latin typeface="+mj-lt"/>
                <a:ea typeface="Yu Gothic Light"/>
                <a:cs typeface="Segoe UI Light"/>
              </a:rPr>
              <a:t>Microsoft Surface Laptop 6</a:t>
            </a:r>
            <a:r>
              <a:rPr lang="en-US" sz="650" dirty="0">
                <a:solidFill>
                  <a:srgbClr val="505050"/>
                </a:solidFill>
                <a:latin typeface="+mj-lt"/>
                <a:ea typeface="Yu Gothic Light"/>
                <a:cs typeface="Segoe UI Light"/>
              </a:rPr>
              <a:t> </a:t>
            </a:r>
            <a:r>
              <a:rPr lang="en-US" sz="650" dirty="0">
                <a:solidFill>
                  <a:srgbClr val="505050"/>
                </a:solidFill>
                <a:effectLst/>
                <a:latin typeface="+mj-lt"/>
                <a:ea typeface="Yu Gothic Light"/>
                <a:cs typeface="Segoe UI Light"/>
              </a:rPr>
              <a:t>over breakfast to review her schedule. </a:t>
            </a:r>
            <a:r>
              <a:rPr lang="en-US" sz="650" dirty="0">
                <a:solidFill>
                  <a:srgbClr val="505050"/>
                </a:solidFill>
                <a:effectLst/>
                <a:ea typeface="Yu Gothic Light"/>
                <a:cs typeface="Segoe UI Light"/>
              </a:rPr>
              <a:t>She logs on securely using Windows Hello face sign-in, then checks out her classes and meetings for the day in Outlook. While she’s there, she notices new emails from her research collaborators. Dr. Mansour asks Microsoft Copilot for Microsoft 365</a:t>
            </a:r>
            <a:r>
              <a:rPr lang="en-US" sz="650" baseline="30000" dirty="0">
                <a:solidFill>
                  <a:srgbClr val="505050"/>
                </a:solidFill>
                <a:effectLst/>
                <a:ea typeface="Yu Gothic Light"/>
                <a:cs typeface="Segoe UI Light"/>
              </a:rPr>
              <a:t>1</a:t>
            </a:r>
            <a:r>
              <a:rPr lang="en-US" sz="650" dirty="0">
                <a:solidFill>
                  <a:srgbClr val="505050"/>
                </a:solidFill>
                <a:effectLst/>
                <a:ea typeface="Yu Gothic Light"/>
                <a:cs typeface="Segoe UI Light"/>
              </a:rPr>
              <a:t> to summarize the email thread and prompts the tool to craft a response. She reviews and sends the email, and with that, she’s off!</a:t>
            </a:r>
            <a:endParaRPr lang="en-CA" sz="650" dirty="0">
              <a:gradFill>
                <a:gsLst>
                  <a:gs pos="2917">
                    <a:schemeClr val="tx1"/>
                  </a:gs>
                  <a:gs pos="30000">
                    <a:schemeClr val="tx1"/>
                  </a:gs>
                </a:gsLst>
                <a:lin ang="5400000" scaled="0"/>
              </a:gradFill>
              <a:ea typeface="Yu Gothic Light"/>
              <a:cs typeface="Segoe UI Light"/>
            </a:endParaRPr>
          </a:p>
        </p:txBody>
      </p:sp>
      <p:sp>
        <p:nvSpPr>
          <p:cNvPr id="36" name="TextBox 35">
            <a:extLst>
              <a:ext uri="{FF2B5EF4-FFF2-40B4-BE49-F238E27FC236}">
                <a16:creationId xmlns:a16="http://schemas.microsoft.com/office/drawing/2014/main" id="{8DC4EF18-2569-CB27-F972-0B06259AF83B}"/>
              </a:ext>
            </a:extLst>
          </p:cNvPr>
          <p:cNvSpPr txBox="1"/>
          <p:nvPr/>
        </p:nvSpPr>
        <p:spPr>
          <a:xfrm>
            <a:off x="1458193" y="1772991"/>
            <a:ext cx="1800000" cy="153888"/>
          </a:xfrm>
          <a:prstGeom prst="rect">
            <a:avLst/>
          </a:prstGeom>
          <a:noFill/>
        </p:spPr>
        <p:txBody>
          <a:bodyPr wrap="square" lIns="0" tIns="0" rIns="0" bIns="0" rtlCol="0">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7:30 AM: Getting started</a:t>
            </a:r>
            <a:endParaRPr lang="en-CA" sz="1000" err="1">
              <a:gradFill>
                <a:gsLst>
                  <a:gs pos="2917">
                    <a:schemeClr val="tx1"/>
                  </a:gs>
                  <a:gs pos="30000">
                    <a:schemeClr val="tx1"/>
                  </a:gs>
                </a:gsLst>
                <a:lin ang="5400000" scaled="0"/>
              </a:gradFill>
              <a:latin typeface="+mj-lt"/>
            </a:endParaRPr>
          </a:p>
        </p:txBody>
      </p:sp>
      <p:sp>
        <p:nvSpPr>
          <p:cNvPr id="15" name="TextBox 14">
            <a:extLst>
              <a:ext uri="{FF2B5EF4-FFF2-40B4-BE49-F238E27FC236}">
                <a16:creationId xmlns:a16="http://schemas.microsoft.com/office/drawing/2014/main" id="{55C103CC-C661-3537-46E4-89087A589336}"/>
              </a:ext>
            </a:extLst>
          </p:cNvPr>
          <p:cNvSpPr txBox="1"/>
          <p:nvPr/>
        </p:nvSpPr>
        <p:spPr>
          <a:xfrm>
            <a:off x="4566271" y="2027595"/>
            <a:ext cx="1800000" cy="900246"/>
          </a:xfrm>
          <a:prstGeom prst="rect">
            <a:avLst/>
          </a:prstGeom>
          <a:noFill/>
        </p:spPr>
        <p:txBody>
          <a:bodyPr wrap="square" lIns="0" tIns="0" rIns="0" bIns="0" rtlCol="0">
            <a:spAutoFit/>
          </a:bodyPr>
          <a:lstStyle/>
          <a:p>
            <a:r>
              <a:rPr lang="en-US" sz="650" dirty="0">
                <a:solidFill>
                  <a:srgbClr val="505050"/>
                </a:solidFill>
                <a:effectLst/>
                <a:latin typeface="+mj-lt"/>
                <a:ea typeface="Yu Gothic Light" panose="020B0300000000000000" pitchFamily="34" charset="-128"/>
                <a:cs typeface="Segoe UI Light" panose="020B0502040204020203" pitchFamily="34" charset="0"/>
              </a:rPr>
              <a:t>After heading to campus, Dr. Mansour makes her way to the head of the lecture hall and sets up her Surface Laptop 6. </a:t>
            </a:r>
            <a:r>
              <a:rPr lang="en-US" sz="650" dirty="0">
                <a:solidFill>
                  <a:srgbClr val="505050"/>
                </a:solidFill>
                <a:ea typeface="Yu Gothic Light" panose="020B0300000000000000" pitchFamily="34" charset="-128"/>
                <a:cs typeface="Segoe UI Light" panose="020B0502040204020203" pitchFamily="34" charset="0"/>
              </a:rPr>
              <a:t>The device’s lightweight and durable design makes setup a breeze, and she’s not worried about knocks and bumps as she sets it on the console. She hooks up to the room’s AV system via the USB-C</a:t>
            </a:r>
            <a:r>
              <a:rPr lang="en-US" sz="650" baseline="30000" dirty="0">
                <a:solidFill>
                  <a:srgbClr val="505050"/>
                </a:solidFill>
                <a:ea typeface="Yu Gothic Light" panose="020B0300000000000000" pitchFamily="34" charset="-128"/>
                <a:cs typeface="Segoe UI Light" panose="020B0502040204020203" pitchFamily="34" charset="0"/>
              </a:rPr>
              <a:t>®</a:t>
            </a:r>
            <a:r>
              <a:rPr lang="en-US" sz="650" dirty="0">
                <a:solidFill>
                  <a:srgbClr val="505050"/>
                </a:solidFill>
                <a:ea typeface="Yu Gothic Light" panose="020B0300000000000000" pitchFamily="34" charset="-128"/>
                <a:cs typeface="Segoe UI Light" panose="020B0502040204020203" pitchFamily="34" charset="0"/>
              </a:rPr>
              <a:t> port with Thunderbolt™ 4 to seamlessly project her slides onto the larger display.</a:t>
            </a:r>
            <a:endParaRPr lang="en-CA" sz="650" dirty="0">
              <a:solidFill>
                <a:srgbClr val="505050"/>
              </a:solidFill>
              <a:ea typeface="Yu Gothic Light" panose="020B0300000000000000" pitchFamily="34" charset="-128"/>
              <a:cs typeface="Segoe UI Light" panose="020B0502040204020203" pitchFamily="34" charset="0"/>
            </a:endParaRPr>
          </a:p>
        </p:txBody>
      </p:sp>
      <p:sp>
        <p:nvSpPr>
          <p:cNvPr id="57" name="TextBox 56">
            <a:extLst>
              <a:ext uri="{FF2B5EF4-FFF2-40B4-BE49-F238E27FC236}">
                <a16:creationId xmlns:a16="http://schemas.microsoft.com/office/drawing/2014/main" id="{D2066C44-B0C8-6180-994F-67AD71CD0BCC}"/>
              </a:ext>
            </a:extLst>
          </p:cNvPr>
          <p:cNvSpPr txBox="1"/>
          <p:nvPr/>
        </p:nvSpPr>
        <p:spPr>
          <a:xfrm>
            <a:off x="4566271" y="1772991"/>
            <a:ext cx="1800000" cy="153888"/>
          </a:xfrm>
          <a:prstGeom prst="rect">
            <a:avLst/>
          </a:prstGeom>
          <a:noFill/>
        </p:spPr>
        <p:txBody>
          <a:bodyPr wrap="square" lIns="0" tIns="0" rIns="0" bIns="0" rtlCol="0">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9:00 AM: First class</a:t>
            </a:r>
            <a:endParaRPr lang="en-CA" sz="1000" err="1">
              <a:gradFill>
                <a:gsLst>
                  <a:gs pos="2917">
                    <a:schemeClr val="tx1"/>
                  </a:gs>
                  <a:gs pos="30000">
                    <a:schemeClr val="tx1"/>
                  </a:gs>
                </a:gsLst>
                <a:lin ang="5400000" scaled="0"/>
              </a:gradFill>
              <a:latin typeface="+mj-lt"/>
            </a:endParaRPr>
          </a:p>
        </p:txBody>
      </p:sp>
      <p:sp>
        <p:nvSpPr>
          <p:cNvPr id="17" name="TextBox 16">
            <a:extLst>
              <a:ext uri="{FF2B5EF4-FFF2-40B4-BE49-F238E27FC236}">
                <a16:creationId xmlns:a16="http://schemas.microsoft.com/office/drawing/2014/main" id="{85BA422D-5CF3-9A62-260A-E0CE14D0F220}"/>
              </a:ext>
            </a:extLst>
          </p:cNvPr>
          <p:cNvSpPr txBox="1"/>
          <p:nvPr/>
        </p:nvSpPr>
        <p:spPr>
          <a:xfrm>
            <a:off x="7674349" y="2027595"/>
            <a:ext cx="1860563" cy="1000274"/>
          </a:xfrm>
          <a:prstGeom prst="rect">
            <a:avLst/>
          </a:prstGeom>
          <a:noFill/>
        </p:spPr>
        <p:txBody>
          <a:bodyPr wrap="square" lIns="0" tIns="0" rIns="0" bIns="0" rtlCol="0" anchor="t">
            <a:spAutoFit/>
          </a:bodyPr>
          <a:lstStyle/>
          <a:p>
            <a:r>
              <a:rPr lang="en-US" sz="650">
                <a:solidFill>
                  <a:srgbClr val="505050"/>
                </a:solidFill>
                <a:effectLst/>
                <a:latin typeface="+mj-lt"/>
                <a:ea typeface="Yu Gothic Light"/>
                <a:cs typeface="Segoe UI Light"/>
              </a:rPr>
              <a:t>Now it’s time to work on research, so</a:t>
            </a:r>
            <a:r>
              <a:rPr lang="en-US" sz="650">
                <a:solidFill>
                  <a:srgbClr val="505050"/>
                </a:solidFill>
                <a:latin typeface="+mj-lt"/>
                <a:ea typeface="Yu Gothic Light"/>
                <a:cs typeface="Segoe UI Light"/>
              </a:rPr>
              <a:t> </a:t>
            </a:r>
            <a:endParaRPr lang="en-US" sz="650">
              <a:solidFill>
                <a:srgbClr val="505050"/>
              </a:solidFill>
              <a:effectLst/>
              <a:latin typeface="+mj-lt"/>
              <a:ea typeface="Yu Gothic Light" panose="020B0300000000000000" pitchFamily="34" charset="-128"/>
              <a:cs typeface="Segoe UI Light" panose="020B0502040204020203" pitchFamily="34" charset="0"/>
            </a:endParaRPr>
          </a:p>
          <a:p>
            <a:r>
              <a:rPr lang="en-US" sz="650">
                <a:solidFill>
                  <a:srgbClr val="505050"/>
                </a:solidFill>
                <a:effectLst/>
                <a:latin typeface="+mj-lt"/>
                <a:ea typeface="Yu Gothic Light"/>
                <a:cs typeface="Segoe UI Light"/>
              </a:rPr>
              <a:t>Dr. Mansour heads to her on-campus office and connects her Surface Laptop 6 to the Surface Thunderbolt</a:t>
            </a:r>
            <a:r>
              <a:rPr lang="en-US" sz="650">
                <a:solidFill>
                  <a:srgbClr val="505050"/>
                </a:solidFill>
                <a:latin typeface="+mj-lt"/>
                <a:ea typeface="Yu Gothic Light"/>
                <a:cs typeface="Segoe UI Light"/>
              </a:rPr>
              <a:t>™</a:t>
            </a:r>
            <a:r>
              <a:rPr lang="en-US" sz="650">
                <a:solidFill>
                  <a:srgbClr val="505050"/>
                </a:solidFill>
                <a:effectLst/>
                <a:latin typeface="+mj-lt"/>
                <a:ea typeface="Yu Gothic Light"/>
                <a:cs typeface="Segoe UI Light"/>
              </a:rPr>
              <a:t> 4 dock. </a:t>
            </a:r>
            <a:r>
              <a:rPr lang="en-US" sz="650">
                <a:solidFill>
                  <a:srgbClr val="505050"/>
                </a:solidFill>
                <a:ea typeface="Yu Gothic Light"/>
                <a:cs typeface="Segoe UI Light"/>
              </a:rPr>
              <a:t>That gives her the ability to run two 4K displays at once, and she spreads her work across each screen for the best visibility possible. Thanks to the latest Intel</a:t>
            </a:r>
            <a:r>
              <a:rPr lang="en-US" sz="650" baseline="30000">
                <a:solidFill>
                  <a:srgbClr val="505050"/>
                </a:solidFill>
                <a:ea typeface="Yu Gothic Light"/>
                <a:cs typeface="Segoe UI Light"/>
              </a:rPr>
              <a:t>®</a:t>
            </a:r>
            <a:r>
              <a:rPr lang="en-US" sz="650">
                <a:solidFill>
                  <a:srgbClr val="505050"/>
                </a:solidFill>
                <a:ea typeface="Yu Gothic Light"/>
                <a:cs typeface="Segoe UI Light"/>
              </a:rPr>
              <a:t> Core™ Ultra processor with an integrated AI Boost NPU, Dr. Mansour’s Surface Laptop 6 has the power to run simulations based on her LLM training sets locally.</a:t>
            </a:r>
            <a:endParaRPr lang="en-CA" sz="650">
              <a:solidFill>
                <a:srgbClr val="505050"/>
              </a:solidFill>
              <a:ea typeface="Yu Gothic Light"/>
              <a:cs typeface="Segoe UI Light"/>
            </a:endParaRPr>
          </a:p>
        </p:txBody>
      </p:sp>
      <p:sp>
        <p:nvSpPr>
          <p:cNvPr id="58" name="TextBox 57">
            <a:extLst>
              <a:ext uri="{FF2B5EF4-FFF2-40B4-BE49-F238E27FC236}">
                <a16:creationId xmlns:a16="http://schemas.microsoft.com/office/drawing/2014/main" id="{F2165626-155B-EC99-94F7-464FE9BA5A60}"/>
              </a:ext>
            </a:extLst>
          </p:cNvPr>
          <p:cNvSpPr txBox="1"/>
          <p:nvPr/>
        </p:nvSpPr>
        <p:spPr>
          <a:xfrm>
            <a:off x="7674350" y="1772991"/>
            <a:ext cx="1800000" cy="153888"/>
          </a:xfrm>
          <a:prstGeom prst="rect">
            <a:avLst/>
          </a:prstGeom>
          <a:noFill/>
        </p:spPr>
        <p:txBody>
          <a:bodyPr wrap="square" lIns="0" tIns="0" rIns="0" bIns="0" rtlCol="0">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11:00 AM: Crunching data</a:t>
            </a:r>
            <a:endParaRPr lang="en-CA" sz="1000" err="1">
              <a:gradFill>
                <a:gsLst>
                  <a:gs pos="2917">
                    <a:schemeClr val="tx1"/>
                  </a:gs>
                  <a:gs pos="30000">
                    <a:schemeClr val="tx1"/>
                  </a:gs>
                </a:gsLst>
                <a:lin ang="5400000" scaled="0"/>
              </a:gradFill>
              <a:latin typeface="+mj-lt"/>
            </a:endParaRPr>
          </a:p>
        </p:txBody>
      </p:sp>
      <p:sp>
        <p:nvSpPr>
          <p:cNvPr id="19" name="TextBox 18">
            <a:extLst>
              <a:ext uri="{FF2B5EF4-FFF2-40B4-BE49-F238E27FC236}">
                <a16:creationId xmlns:a16="http://schemas.microsoft.com/office/drawing/2014/main" id="{503E9FF5-9B54-AB37-4E33-4F7B6B751007}"/>
              </a:ext>
            </a:extLst>
          </p:cNvPr>
          <p:cNvSpPr txBox="1"/>
          <p:nvPr/>
        </p:nvSpPr>
        <p:spPr>
          <a:xfrm>
            <a:off x="9971052" y="4535293"/>
            <a:ext cx="1800000" cy="1200329"/>
          </a:xfrm>
          <a:prstGeom prst="rect">
            <a:avLst/>
          </a:prstGeom>
          <a:noFill/>
        </p:spPr>
        <p:txBody>
          <a:bodyPr wrap="square" lIns="0" tIns="0" rIns="0" bIns="0" rtlCol="0">
            <a:spAutoFit/>
          </a:bodyPr>
          <a:lstStyle/>
          <a:p>
            <a:r>
              <a:rPr lang="en-US" sz="650" dirty="0">
                <a:solidFill>
                  <a:srgbClr val="505050"/>
                </a:solidFill>
                <a:effectLst/>
                <a:latin typeface="+mj-lt"/>
                <a:ea typeface="Yu Gothic Light" panose="020B0300000000000000" pitchFamily="34" charset="-128"/>
                <a:cs typeface="Segoe UI Light" panose="020B0502040204020203" pitchFamily="34" charset="0"/>
              </a:rPr>
              <a:t>After lunch, Dr. Mansour and her research collaborators hop on a call to discuss their latest contributions. </a:t>
            </a:r>
            <a:r>
              <a:rPr lang="en-US" sz="650" dirty="0">
                <a:solidFill>
                  <a:srgbClr val="505050"/>
                </a:solidFill>
                <a:ea typeface="Yu Gothic Light" panose="020B0300000000000000" pitchFamily="34" charset="-128"/>
                <a:cs typeface="Segoe UI Light" panose="020B0502040204020203" pitchFamily="34" charset="0"/>
              </a:rPr>
              <a:t>The AI-enhanced 1080p Studio Camera with Windows Studio Effects, vivid PixelSense™ display, and Omnisonic</a:t>
            </a:r>
            <a:r>
              <a:rPr lang="en-US" sz="650" baseline="30000" dirty="0">
                <a:solidFill>
                  <a:srgbClr val="505050"/>
                </a:solidFill>
                <a:ea typeface="Yu Gothic Light" panose="020B0300000000000000" pitchFamily="34" charset="-128"/>
                <a:cs typeface="Segoe UI Light" panose="020B0502040204020203" pitchFamily="34" charset="0"/>
              </a:rPr>
              <a:t>®</a:t>
            </a:r>
            <a:r>
              <a:rPr lang="en-US" sz="650" dirty="0">
                <a:solidFill>
                  <a:srgbClr val="505050"/>
                </a:solidFill>
                <a:ea typeface="Yu Gothic Light" panose="020B0300000000000000" pitchFamily="34" charset="-128"/>
                <a:cs typeface="Segoe UI Light" panose="020B0502040204020203" pitchFamily="34" charset="0"/>
              </a:rPr>
              <a:t> speakers with Dolby</a:t>
            </a:r>
            <a:r>
              <a:rPr lang="en-US" sz="650" baseline="30000" dirty="0">
                <a:solidFill>
                  <a:srgbClr val="505050"/>
                </a:solidFill>
                <a:ea typeface="Yu Gothic Light" panose="020B0300000000000000" pitchFamily="34" charset="-128"/>
                <a:cs typeface="Segoe UI Light" panose="020B0502040204020203" pitchFamily="34" charset="0"/>
              </a:rPr>
              <a:t>®</a:t>
            </a:r>
            <a:r>
              <a:rPr lang="en-US" sz="650" dirty="0">
                <a:solidFill>
                  <a:srgbClr val="505050"/>
                </a:solidFill>
                <a:ea typeface="Yu Gothic Light" panose="020B0300000000000000" pitchFamily="34" charset="-128"/>
                <a:cs typeface="Segoe UI Light" panose="020B0502040204020203" pitchFamily="34" charset="0"/>
              </a:rPr>
              <a:t> Atmos</a:t>
            </a:r>
            <a:r>
              <a:rPr lang="en-US" sz="650" baseline="30000" dirty="0">
                <a:solidFill>
                  <a:srgbClr val="505050"/>
                </a:solidFill>
                <a:ea typeface="Yu Gothic Light" panose="020B0300000000000000" pitchFamily="34" charset="-128"/>
                <a:cs typeface="Segoe UI Light" panose="020B0502040204020203" pitchFamily="34" charset="0"/>
              </a:rPr>
              <a:t>®</a:t>
            </a:r>
            <a:r>
              <a:rPr lang="en-US" sz="650" dirty="0">
                <a:solidFill>
                  <a:srgbClr val="505050"/>
                </a:solidFill>
                <a:ea typeface="Yu Gothic Light" panose="020B0300000000000000" pitchFamily="34" charset="-128"/>
                <a:cs typeface="Segoe UI Light" panose="020B0502040204020203" pitchFamily="34" charset="0"/>
              </a:rPr>
              <a:t> provide enhanced clarity so her team can share their ideas accurately. The dual Studio Mics ensure she gets a clear transcription. That’s important, because Dr. Mansour likes to distribute the Copilot </a:t>
            </a:r>
            <a:r>
              <a:rPr lang="en-US" sz="650">
                <a:solidFill>
                  <a:srgbClr val="505050"/>
                </a:solidFill>
                <a:ea typeface="Yu Gothic Light" panose="020B0300000000000000" pitchFamily="34" charset="-128"/>
                <a:cs typeface="Segoe UI Light" panose="020B0502040204020203" pitchFamily="34" charset="0"/>
              </a:rPr>
              <a:t>in Microsoft Teams </a:t>
            </a:r>
            <a:r>
              <a:rPr lang="en-US" sz="650" dirty="0">
                <a:solidFill>
                  <a:srgbClr val="505050"/>
                </a:solidFill>
                <a:ea typeface="Yu Gothic Light" panose="020B0300000000000000" pitchFamily="34" charset="-128"/>
                <a:cs typeface="Segoe UI Light" panose="020B0502040204020203" pitchFamily="34" charset="0"/>
              </a:rPr>
              <a:t>meeting summary to her team after they connect.</a:t>
            </a:r>
            <a:endParaRPr lang="en-CA" sz="650" dirty="0">
              <a:solidFill>
                <a:srgbClr val="505050"/>
              </a:solidFill>
              <a:ea typeface="Yu Gothic Light" panose="020B0300000000000000" pitchFamily="34" charset="-128"/>
              <a:cs typeface="Segoe UI Light" panose="020B0502040204020203" pitchFamily="34" charset="0"/>
            </a:endParaRPr>
          </a:p>
        </p:txBody>
      </p:sp>
      <p:sp>
        <p:nvSpPr>
          <p:cNvPr id="59" name="TextBox 58">
            <a:extLst>
              <a:ext uri="{FF2B5EF4-FFF2-40B4-BE49-F238E27FC236}">
                <a16:creationId xmlns:a16="http://schemas.microsoft.com/office/drawing/2014/main" id="{F2C0705C-7281-336B-AC04-85CFE703C353}"/>
              </a:ext>
            </a:extLst>
          </p:cNvPr>
          <p:cNvSpPr txBox="1"/>
          <p:nvPr/>
        </p:nvSpPr>
        <p:spPr>
          <a:xfrm>
            <a:off x="9971052" y="4275972"/>
            <a:ext cx="1980918" cy="153888"/>
          </a:xfrm>
          <a:prstGeom prst="rect">
            <a:avLst/>
          </a:prstGeom>
          <a:noFill/>
        </p:spPr>
        <p:txBody>
          <a:bodyPr wrap="square" lIns="0" tIns="0" rIns="0" bIns="0" rtlCol="0">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1:00 PM: Connected collaboration</a:t>
            </a:r>
            <a:endParaRPr lang="en-CA" sz="1000" err="1">
              <a:gradFill>
                <a:gsLst>
                  <a:gs pos="2917">
                    <a:schemeClr val="tx1"/>
                  </a:gs>
                  <a:gs pos="30000">
                    <a:schemeClr val="tx1"/>
                  </a:gs>
                </a:gsLst>
                <a:lin ang="5400000" scaled="0"/>
              </a:gradFill>
              <a:latin typeface="+mj-lt"/>
            </a:endParaRPr>
          </a:p>
        </p:txBody>
      </p:sp>
      <p:sp>
        <p:nvSpPr>
          <p:cNvPr id="25" name="TextBox 24">
            <a:extLst>
              <a:ext uri="{FF2B5EF4-FFF2-40B4-BE49-F238E27FC236}">
                <a16:creationId xmlns:a16="http://schemas.microsoft.com/office/drawing/2014/main" id="{87468E4A-C344-6E80-FF15-7FA1BFAE1B2B}"/>
              </a:ext>
            </a:extLst>
          </p:cNvPr>
          <p:cNvSpPr txBox="1"/>
          <p:nvPr/>
        </p:nvSpPr>
        <p:spPr>
          <a:xfrm>
            <a:off x="3404373" y="4733413"/>
            <a:ext cx="1716267" cy="1300356"/>
          </a:xfrm>
          <a:prstGeom prst="rect">
            <a:avLst/>
          </a:prstGeom>
          <a:noFill/>
        </p:spPr>
        <p:txBody>
          <a:bodyPr wrap="square" lIns="0" tIns="0" rIns="0" bIns="0" rtlCol="0">
            <a:spAutoFit/>
          </a:bodyPr>
          <a:lstStyle/>
          <a:p>
            <a:r>
              <a:rPr lang="en-US" sz="650" dirty="0">
                <a:solidFill>
                  <a:srgbClr val="505050"/>
                </a:solidFill>
                <a:effectLst/>
                <a:latin typeface="+mj-lt"/>
                <a:ea typeface="Yu Gothic Light" panose="020B0300000000000000" pitchFamily="34" charset="-128"/>
                <a:cs typeface="Segoe UI Light" panose="020B0502040204020203" pitchFamily="34" charset="0"/>
              </a:rPr>
              <a:t>Now Dr. Mansour has to switch gears and </a:t>
            </a:r>
          </a:p>
          <a:p>
            <a:r>
              <a:rPr lang="en-US" sz="650" dirty="0">
                <a:solidFill>
                  <a:srgbClr val="505050"/>
                </a:solidFill>
                <a:effectLst/>
                <a:latin typeface="+mj-lt"/>
                <a:ea typeface="Yu Gothic Light" panose="020B0300000000000000" pitchFamily="34" charset="-128"/>
                <a:cs typeface="Segoe UI Light" panose="020B0502040204020203" pitchFamily="34" charset="0"/>
              </a:rPr>
              <a:t>grade some papers—s</a:t>
            </a:r>
            <a:r>
              <a:rPr lang="en-US" sz="650" dirty="0">
                <a:solidFill>
                  <a:srgbClr val="505050"/>
                </a:solidFill>
                <a:latin typeface="+mj-lt"/>
                <a:ea typeface="Yu Gothic Light" panose="020B0300000000000000" pitchFamily="34" charset="-128"/>
                <a:cs typeface="Segoe UI Light" panose="020B0502040204020203" pitchFamily="34" charset="0"/>
              </a:rPr>
              <a:t>he prefers to navigate her students’ writing by touch-scrolling on Surface Laptop 6’s PixelSense™ touchscreen. </a:t>
            </a:r>
            <a:r>
              <a:rPr lang="en-US" sz="650" dirty="0">
                <a:solidFill>
                  <a:srgbClr val="505050"/>
                </a:solidFill>
                <a:ea typeface="Yu Gothic Light" panose="020B0300000000000000" pitchFamily="34" charset="-128"/>
                <a:cs typeface="Segoe UI Light" panose="020B0502040204020203" pitchFamily="34" charset="0"/>
              </a:rPr>
              <a:t>Gestures help her highlight key passages, and voice commands make it easy to input brief comments. Even in this public place, Dr. Mansour isn’t concerned about keeping her students’ work safe if her device gets stolen, because Surface Laptop 6 is a Secured-core PC with a TPM 2.0 chip that elevates the benefits of Windows 11 security and delivers chip-to-cloud protection.</a:t>
            </a:r>
            <a:endParaRPr lang="en-CA" sz="650" dirty="0">
              <a:solidFill>
                <a:srgbClr val="505050"/>
              </a:solidFill>
              <a:ea typeface="Yu Gothic Light" panose="020B0300000000000000" pitchFamily="34" charset="-128"/>
              <a:cs typeface="Segoe UI Light" panose="020B0502040204020203" pitchFamily="34" charset="0"/>
            </a:endParaRPr>
          </a:p>
        </p:txBody>
      </p:sp>
      <p:sp>
        <p:nvSpPr>
          <p:cNvPr id="61" name="TextBox 60">
            <a:extLst>
              <a:ext uri="{FF2B5EF4-FFF2-40B4-BE49-F238E27FC236}">
                <a16:creationId xmlns:a16="http://schemas.microsoft.com/office/drawing/2014/main" id="{1CC7868C-102C-AF19-018F-51AE66B4710E}"/>
              </a:ext>
            </a:extLst>
          </p:cNvPr>
          <p:cNvSpPr txBox="1"/>
          <p:nvPr/>
        </p:nvSpPr>
        <p:spPr>
          <a:xfrm>
            <a:off x="3404373" y="4474092"/>
            <a:ext cx="1980918" cy="153888"/>
          </a:xfrm>
          <a:prstGeom prst="rect">
            <a:avLst/>
          </a:prstGeom>
          <a:noFill/>
        </p:spPr>
        <p:txBody>
          <a:bodyPr wrap="square" lIns="0" tIns="0" rIns="0" bIns="0" rtlCol="0">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4:30 PM: Grading papers</a:t>
            </a:r>
            <a:endParaRPr lang="en-CA" sz="1000" err="1">
              <a:gradFill>
                <a:gsLst>
                  <a:gs pos="2917">
                    <a:schemeClr val="tx1"/>
                  </a:gs>
                  <a:gs pos="30000">
                    <a:schemeClr val="tx1"/>
                  </a:gs>
                </a:gsLst>
                <a:lin ang="5400000" scaled="0"/>
              </a:gradFill>
              <a:latin typeface="+mj-lt"/>
            </a:endParaRPr>
          </a:p>
        </p:txBody>
      </p:sp>
      <p:sp>
        <p:nvSpPr>
          <p:cNvPr id="26" name="TextBox 25">
            <a:extLst>
              <a:ext uri="{FF2B5EF4-FFF2-40B4-BE49-F238E27FC236}">
                <a16:creationId xmlns:a16="http://schemas.microsoft.com/office/drawing/2014/main" id="{938EC629-9F48-B036-A5EA-79312F25674F}"/>
              </a:ext>
            </a:extLst>
          </p:cNvPr>
          <p:cNvSpPr txBox="1"/>
          <p:nvPr/>
        </p:nvSpPr>
        <p:spPr>
          <a:xfrm>
            <a:off x="296295" y="4733413"/>
            <a:ext cx="1716266" cy="900246"/>
          </a:xfrm>
          <a:prstGeom prst="rect">
            <a:avLst/>
          </a:prstGeom>
          <a:noFill/>
        </p:spPr>
        <p:txBody>
          <a:bodyPr wrap="square" lIns="0" tIns="0" rIns="0" bIns="0" rtlCol="0">
            <a:spAutoFit/>
          </a:bodyPr>
          <a:lstStyle/>
          <a:p>
            <a:r>
              <a:rPr lang="en-US" sz="650">
                <a:solidFill>
                  <a:srgbClr val="505050"/>
                </a:solidFill>
                <a:effectLst/>
                <a:latin typeface="+mj-lt"/>
                <a:ea typeface="Yu Gothic Light" panose="020B0300000000000000" pitchFamily="34" charset="-128"/>
                <a:cs typeface="Segoe UI Light" panose="020B0502040204020203" pitchFamily="34" charset="0"/>
              </a:rPr>
              <a:t>Dr. Mansour does her best writing in the evening. </a:t>
            </a:r>
            <a:r>
              <a:rPr lang="en-US" sz="650">
                <a:solidFill>
                  <a:srgbClr val="505050"/>
                </a:solidFill>
                <a:ea typeface="Yu Gothic Light" panose="020B0300000000000000" pitchFamily="34" charset="-128"/>
                <a:cs typeface="Segoe UI Light" panose="020B0502040204020203" pitchFamily="34" charset="0"/>
              </a:rPr>
              <a:t>After dinner, she sits down in her home office to draft a section of an upcoming article. With Surface Laptop 6’s full-size keyboard, backlit keys, and perfect balance of key travel, responsiveness, and typing accuracy, she can blaze through paragraph after paragraph. With the last citation in place, Dr. Mansour logs off for the day.</a:t>
            </a:r>
            <a:endParaRPr lang="en-CA" sz="650">
              <a:solidFill>
                <a:srgbClr val="505050"/>
              </a:solidFill>
              <a:ea typeface="Yu Gothic Light" panose="020B0300000000000000" pitchFamily="34" charset="-128"/>
              <a:cs typeface="Segoe UI Light" panose="020B0502040204020203" pitchFamily="34" charset="0"/>
            </a:endParaRPr>
          </a:p>
        </p:txBody>
      </p:sp>
      <p:sp>
        <p:nvSpPr>
          <p:cNvPr id="62" name="TextBox 61">
            <a:extLst>
              <a:ext uri="{FF2B5EF4-FFF2-40B4-BE49-F238E27FC236}">
                <a16:creationId xmlns:a16="http://schemas.microsoft.com/office/drawing/2014/main" id="{455AFD59-D392-5D10-D4A4-436DCB31D686}"/>
              </a:ext>
            </a:extLst>
          </p:cNvPr>
          <p:cNvSpPr txBox="1"/>
          <p:nvPr/>
        </p:nvSpPr>
        <p:spPr>
          <a:xfrm>
            <a:off x="296295" y="4474092"/>
            <a:ext cx="1980918" cy="153888"/>
          </a:xfrm>
          <a:prstGeom prst="rect">
            <a:avLst/>
          </a:prstGeom>
          <a:noFill/>
        </p:spPr>
        <p:txBody>
          <a:bodyPr wrap="square" lIns="0" tIns="0" rIns="0" bIns="0" rtlCol="0">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7:00 PM: Writing time</a:t>
            </a:r>
            <a:endParaRPr lang="en-CA" sz="1000" err="1">
              <a:gradFill>
                <a:gsLst>
                  <a:gs pos="2917">
                    <a:schemeClr val="tx1"/>
                  </a:gs>
                  <a:gs pos="30000">
                    <a:schemeClr val="tx1"/>
                  </a:gs>
                </a:gsLst>
                <a:lin ang="5400000" scaled="0"/>
              </a:gradFill>
              <a:latin typeface="+mj-lt"/>
            </a:endParaRPr>
          </a:p>
        </p:txBody>
      </p:sp>
      <p:sp>
        <p:nvSpPr>
          <p:cNvPr id="23" name="TextBox 22">
            <a:extLst>
              <a:ext uri="{FF2B5EF4-FFF2-40B4-BE49-F238E27FC236}">
                <a16:creationId xmlns:a16="http://schemas.microsoft.com/office/drawing/2014/main" id="{F6E302AB-0651-C0B6-CF78-BEA3B2F24268}"/>
              </a:ext>
            </a:extLst>
          </p:cNvPr>
          <p:cNvSpPr txBox="1"/>
          <p:nvPr/>
        </p:nvSpPr>
        <p:spPr>
          <a:xfrm>
            <a:off x="6512451" y="4733413"/>
            <a:ext cx="1883403" cy="1400383"/>
          </a:xfrm>
          <a:prstGeom prst="rect">
            <a:avLst/>
          </a:prstGeom>
          <a:noFill/>
        </p:spPr>
        <p:txBody>
          <a:bodyPr wrap="square" lIns="0" tIns="0" rIns="0" bIns="0" rtlCol="0" anchor="t">
            <a:spAutoFit/>
          </a:bodyPr>
          <a:lstStyle/>
          <a:p>
            <a:r>
              <a:rPr lang="en-US" sz="650" dirty="0">
                <a:solidFill>
                  <a:srgbClr val="505050"/>
                </a:solidFill>
                <a:effectLst/>
                <a:latin typeface="+mj-lt"/>
                <a:ea typeface="Yu Gothic Light"/>
                <a:cs typeface="Segoe UI Light"/>
              </a:rPr>
              <a:t>It’s time for a mid-afternoon boost, and Dr. Mansour heads to her favorite on-campus café for an espresso and to read an article her colleague suggested. </a:t>
            </a:r>
            <a:r>
              <a:rPr lang="en-US" sz="650" dirty="0">
                <a:solidFill>
                  <a:srgbClr val="505050"/>
                </a:solidFill>
                <a:ea typeface="Yu Gothic Light"/>
                <a:cs typeface="Segoe UI Light"/>
              </a:rPr>
              <a:t>Surface Laptop 6’s sleek design makes it easy to slide in and out of her light satchel. There aren’t any outlets available, but Dr. Mansour isn’t worried. She knows that Surface Laptop 6 delivers all-day battery life,</a:t>
            </a:r>
            <a:r>
              <a:rPr lang="en-US" sz="650" baseline="30000" dirty="0">
                <a:solidFill>
                  <a:srgbClr val="505050"/>
                </a:solidFill>
                <a:ea typeface="Yu Gothic Light"/>
                <a:cs typeface="Segoe UI Light"/>
              </a:rPr>
              <a:t>2</a:t>
            </a:r>
            <a:r>
              <a:rPr lang="en-US" sz="650" dirty="0">
                <a:solidFill>
                  <a:srgbClr val="505050"/>
                </a:solidFill>
                <a:ea typeface="Yu Gothic Light"/>
                <a:cs typeface="Segoe UI Light"/>
              </a:rPr>
              <a:t> so it still has plenty of power remaining. Dr. Mansour’s seat is right by the café’s picture window, and it’s a sunny day. But glare isn’t a problem: Surface Laptop 6’s anti-reflective </a:t>
            </a:r>
            <a:r>
              <a:rPr lang="en-US" sz="650">
                <a:solidFill>
                  <a:srgbClr val="505050"/>
                </a:solidFill>
                <a:ea typeface="Yu Gothic Light"/>
                <a:cs typeface="Segoe UI Light"/>
              </a:rPr>
              <a:t>touchscreen display </a:t>
            </a:r>
            <a:r>
              <a:rPr lang="en-US" sz="650" dirty="0">
                <a:solidFill>
                  <a:srgbClr val="505050"/>
                </a:solidFill>
                <a:ea typeface="Yu Gothic Light"/>
                <a:cs typeface="Segoe UI Light"/>
              </a:rPr>
              <a:t>and adaptive color provide excellent clarity and a consistent, optimal luminance level for reading and research.</a:t>
            </a:r>
            <a:endParaRPr lang="en-CA" sz="650" dirty="0">
              <a:solidFill>
                <a:srgbClr val="505050"/>
              </a:solidFill>
              <a:ea typeface="Yu Gothic Light"/>
              <a:cs typeface="Segoe UI Light"/>
            </a:endParaRPr>
          </a:p>
        </p:txBody>
      </p:sp>
      <p:sp>
        <p:nvSpPr>
          <p:cNvPr id="63" name="TextBox 62">
            <a:extLst>
              <a:ext uri="{FF2B5EF4-FFF2-40B4-BE49-F238E27FC236}">
                <a16:creationId xmlns:a16="http://schemas.microsoft.com/office/drawing/2014/main" id="{44A8B6F4-29BA-E54C-E971-128167BCF64C}"/>
              </a:ext>
            </a:extLst>
          </p:cNvPr>
          <p:cNvSpPr txBox="1"/>
          <p:nvPr/>
        </p:nvSpPr>
        <p:spPr>
          <a:xfrm>
            <a:off x="6512452" y="4474092"/>
            <a:ext cx="1980918" cy="153888"/>
          </a:xfrm>
          <a:prstGeom prst="rect">
            <a:avLst/>
          </a:prstGeom>
          <a:noFill/>
        </p:spPr>
        <p:txBody>
          <a:bodyPr wrap="square" lIns="0" tIns="0" rIns="0" bIns="0" rtlCol="0">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2:30 PM: Working from anywhere</a:t>
            </a:r>
            <a:endParaRPr lang="en-CA" sz="1000" err="1">
              <a:gradFill>
                <a:gsLst>
                  <a:gs pos="2917">
                    <a:schemeClr val="tx1"/>
                  </a:gs>
                  <a:gs pos="30000">
                    <a:schemeClr val="tx1"/>
                  </a:gs>
                </a:gsLst>
                <a:lin ang="5400000" scaled="0"/>
              </a:gradFill>
              <a:latin typeface="+mj-lt"/>
            </a:endParaRPr>
          </a:p>
        </p:txBody>
      </p:sp>
      <p:cxnSp>
        <p:nvCxnSpPr>
          <p:cNvPr id="117" name="Straight Connector 116">
            <a:extLst>
              <a:ext uri="{FF2B5EF4-FFF2-40B4-BE49-F238E27FC236}">
                <a16:creationId xmlns:a16="http://schemas.microsoft.com/office/drawing/2014/main" id="{ABC78391-841F-C04E-2FDE-C024E19EBF9C}"/>
              </a:ext>
            </a:extLst>
          </p:cNvPr>
          <p:cNvCxnSpPr>
            <a:cxnSpLocks/>
          </p:cNvCxnSpPr>
          <p:nvPr/>
        </p:nvCxnSpPr>
        <p:spPr>
          <a:xfrm flipV="1">
            <a:off x="9036630" y="3922317"/>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118" name="Group 117">
            <a:extLst>
              <a:ext uri="{FF2B5EF4-FFF2-40B4-BE49-F238E27FC236}">
                <a16:creationId xmlns:a16="http://schemas.microsoft.com/office/drawing/2014/main" id="{6798293F-02C5-4454-881E-FD9E3A3AFDD1}"/>
              </a:ext>
            </a:extLst>
          </p:cNvPr>
          <p:cNvGrpSpPr/>
          <p:nvPr/>
        </p:nvGrpSpPr>
        <p:grpSpPr>
          <a:xfrm flipV="1">
            <a:off x="8973595" y="3822325"/>
            <a:ext cx="126071" cy="126071"/>
            <a:chOff x="1361439" y="3449319"/>
            <a:chExt cx="177801" cy="177801"/>
          </a:xfrm>
        </p:grpSpPr>
        <p:sp>
          <p:nvSpPr>
            <p:cNvPr id="120" name="Oval 119">
              <a:extLst>
                <a:ext uri="{FF2B5EF4-FFF2-40B4-BE49-F238E27FC236}">
                  <a16:creationId xmlns:a16="http://schemas.microsoft.com/office/drawing/2014/main" id="{3A06F0F6-6AB4-9450-5E95-6E107828ADC5}"/>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121" name="Oval 120">
              <a:extLst>
                <a:ext uri="{FF2B5EF4-FFF2-40B4-BE49-F238E27FC236}">
                  <a16:creationId xmlns:a16="http://schemas.microsoft.com/office/drawing/2014/main" id="{F41F7C80-584F-339C-25CF-C94B7367F006}"/>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32" name="Picture 131">
            <a:extLst>
              <a:ext uri="{FF2B5EF4-FFF2-40B4-BE49-F238E27FC236}">
                <a16:creationId xmlns:a16="http://schemas.microsoft.com/office/drawing/2014/main" id="{924A3E61-2240-3A19-48D3-E6C0562413BC}"/>
              </a:ext>
            </a:extLst>
          </p:cNvPr>
          <p:cNvPicPr>
            <a:picLocks noChangeAspect="1"/>
          </p:cNvPicPr>
          <p:nvPr/>
        </p:nvPicPr>
        <p:blipFill>
          <a:blip r:embed="rId4" cstate="hqprint">
            <a:extLst>
              <a:ext uri="{28A0092B-C50C-407E-A947-70E740481C1C}">
                <a14:useLocalDpi xmlns:a14="http://schemas.microsoft.com/office/drawing/2010/main"/>
              </a:ext>
            </a:extLst>
          </a:blip>
          <a:srcRect l="16667" r="16667"/>
          <a:stretch/>
        </p:blipFill>
        <p:spPr>
          <a:xfrm>
            <a:off x="8537717" y="4353652"/>
            <a:ext cx="997200" cy="997200"/>
          </a:xfrm>
          <a:prstGeom prst="ellipse">
            <a:avLst/>
          </a:prstGeom>
          <a:noFill/>
          <a:ln w="25400">
            <a:solidFill>
              <a:srgbClr val="B1B3B3"/>
            </a:solidFill>
            <a:headEnd type="none" w="med" len="med"/>
            <a:tailEnd type="none" w="med" len="med"/>
          </a:ln>
          <a:effectLst/>
        </p:spPr>
      </p:pic>
      <p:cxnSp>
        <p:nvCxnSpPr>
          <p:cNvPr id="93" name="Straight Connector 92">
            <a:extLst>
              <a:ext uri="{FF2B5EF4-FFF2-40B4-BE49-F238E27FC236}">
                <a16:creationId xmlns:a16="http://schemas.microsoft.com/office/drawing/2014/main" id="{89767041-665C-65A3-EB11-F480F66BBF8E}"/>
              </a:ext>
            </a:extLst>
          </p:cNvPr>
          <p:cNvCxnSpPr>
            <a:cxnSpLocks/>
          </p:cNvCxnSpPr>
          <p:nvPr/>
        </p:nvCxnSpPr>
        <p:spPr>
          <a:xfrm>
            <a:off x="3912232" y="2889369"/>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94" name="Group 93">
            <a:extLst>
              <a:ext uri="{FF2B5EF4-FFF2-40B4-BE49-F238E27FC236}">
                <a16:creationId xmlns:a16="http://schemas.microsoft.com/office/drawing/2014/main" id="{70B59B8E-E25C-AE9F-7D9B-B609A05300DF}"/>
              </a:ext>
            </a:extLst>
          </p:cNvPr>
          <p:cNvGrpSpPr/>
          <p:nvPr/>
        </p:nvGrpSpPr>
        <p:grpSpPr>
          <a:xfrm>
            <a:off x="3849197" y="3279215"/>
            <a:ext cx="126071" cy="126071"/>
            <a:chOff x="1361439" y="3449319"/>
            <a:chExt cx="177801" cy="177801"/>
          </a:xfrm>
        </p:grpSpPr>
        <p:sp>
          <p:nvSpPr>
            <p:cNvPr id="96" name="Oval 95">
              <a:extLst>
                <a:ext uri="{FF2B5EF4-FFF2-40B4-BE49-F238E27FC236}">
                  <a16:creationId xmlns:a16="http://schemas.microsoft.com/office/drawing/2014/main" id="{63D42973-B910-9F71-37A5-6FB71E3BFF32}"/>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97" name="Oval 96">
              <a:extLst>
                <a:ext uri="{FF2B5EF4-FFF2-40B4-BE49-F238E27FC236}">
                  <a16:creationId xmlns:a16="http://schemas.microsoft.com/office/drawing/2014/main" id="{8E3CA015-B2C2-2181-089D-F64D2ADDE0CA}"/>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34" name="Picture 133">
            <a:extLst>
              <a:ext uri="{FF2B5EF4-FFF2-40B4-BE49-F238E27FC236}">
                <a16:creationId xmlns:a16="http://schemas.microsoft.com/office/drawing/2014/main" id="{D8D72BD4-120E-EFDF-77F5-006FF93D6BCD}"/>
              </a:ext>
            </a:extLst>
          </p:cNvPr>
          <p:cNvPicPr>
            <a:picLocks noChangeAspect="1"/>
          </p:cNvPicPr>
          <p:nvPr/>
        </p:nvPicPr>
        <p:blipFill rotWithShape="1">
          <a:blip r:embed="rId5" cstate="hqprint">
            <a:extLst>
              <a:ext uri="{28A0092B-C50C-407E-A947-70E740481C1C}">
                <a14:useLocalDpi xmlns:a14="http://schemas.microsoft.com/office/drawing/2010/main"/>
              </a:ext>
            </a:extLst>
          </a:blip>
          <a:srcRect l="32111" t="9877" r="7718" b="-135"/>
          <a:stretch/>
        </p:blipFill>
        <p:spPr>
          <a:xfrm>
            <a:off x="3413945" y="1876759"/>
            <a:ext cx="997200" cy="997200"/>
          </a:xfrm>
          <a:prstGeom prst="ellipse">
            <a:avLst/>
          </a:prstGeom>
          <a:noFill/>
          <a:ln w="25400">
            <a:solidFill>
              <a:srgbClr val="B1B3B3"/>
            </a:solidFill>
            <a:headEnd type="none" w="med" len="med"/>
            <a:tailEnd type="none" w="med" len="med"/>
          </a:ln>
          <a:effectLst/>
        </p:spPr>
      </p:pic>
      <p:cxnSp>
        <p:nvCxnSpPr>
          <p:cNvPr id="99" name="Straight Connector 98">
            <a:extLst>
              <a:ext uri="{FF2B5EF4-FFF2-40B4-BE49-F238E27FC236}">
                <a16:creationId xmlns:a16="http://schemas.microsoft.com/office/drawing/2014/main" id="{7E092344-3A09-1491-A148-EBAB0BCE1C95}"/>
              </a:ext>
            </a:extLst>
          </p:cNvPr>
          <p:cNvCxnSpPr>
            <a:cxnSpLocks/>
          </p:cNvCxnSpPr>
          <p:nvPr/>
        </p:nvCxnSpPr>
        <p:spPr>
          <a:xfrm>
            <a:off x="7020311" y="2889369"/>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100" name="Group 99">
            <a:extLst>
              <a:ext uri="{FF2B5EF4-FFF2-40B4-BE49-F238E27FC236}">
                <a16:creationId xmlns:a16="http://schemas.microsoft.com/office/drawing/2014/main" id="{4F2823F5-B29D-A90C-5AC2-83F449154EF6}"/>
              </a:ext>
            </a:extLst>
          </p:cNvPr>
          <p:cNvGrpSpPr/>
          <p:nvPr/>
        </p:nvGrpSpPr>
        <p:grpSpPr>
          <a:xfrm>
            <a:off x="6957276" y="3279215"/>
            <a:ext cx="126071" cy="126071"/>
            <a:chOff x="1361439" y="3449319"/>
            <a:chExt cx="177801" cy="177801"/>
          </a:xfrm>
        </p:grpSpPr>
        <p:sp>
          <p:nvSpPr>
            <p:cNvPr id="102" name="Oval 101">
              <a:extLst>
                <a:ext uri="{FF2B5EF4-FFF2-40B4-BE49-F238E27FC236}">
                  <a16:creationId xmlns:a16="http://schemas.microsoft.com/office/drawing/2014/main" id="{73B264AC-B76E-96B4-9DF9-7D54105D18DA}"/>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103" name="Oval 102">
              <a:extLst>
                <a:ext uri="{FF2B5EF4-FFF2-40B4-BE49-F238E27FC236}">
                  <a16:creationId xmlns:a16="http://schemas.microsoft.com/office/drawing/2014/main" id="{13F11583-4C20-4D56-384A-3F72F837ABFF}"/>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35" name="Picture 134">
            <a:extLst>
              <a:ext uri="{FF2B5EF4-FFF2-40B4-BE49-F238E27FC236}">
                <a16:creationId xmlns:a16="http://schemas.microsoft.com/office/drawing/2014/main" id="{60085793-09EC-4F1A-1639-200918061BCE}"/>
              </a:ext>
            </a:extLst>
          </p:cNvPr>
          <p:cNvPicPr>
            <a:picLocks noChangeAspect="1"/>
          </p:cNvPicPr>
          <p:nvPr/>
        </p:nvPicPr>
        <p:blipFill rotWithShape="1">
          <a:blip r:embed="rId6" cstate="hqprint">
            <a:extLst>
              <a:ext uri="{28A0092B-C50C-407E-A947-70E740481C1C}">
                <a14:useLocalDpi xmlns:a14="http://schemas.microsoft.com/office/drawing/2010/main"/>
              </a:ext>
            </a:extLst>
          </a:blip>
          <a:srcRect r="24999"/>
          <a:stretch/>
        </p:blipFill>
        <p:spPr>
          <a:xfrm>
            <a:off x="6521398" y="1876759"/>
            <a:ext cx="997200" cy="997200"/>
          </a:xfrm>
          <a:prstGeom prst="ellipse">
            <a:avLst/>
          </a:prstGeom>
          <a:noFill/>
          <a:ln w="25400">
            <a:solidFill>
              <a:srgbClr val="B1B3B3"/>
            </a:solidFill>
            <a:headEnd type="none" w="med" len="med"/>
            <a:tailEnd type="none" w="med" len="med"/>
          </a:ln>
          <a:effectLst/>
        </p:spPr>
      </p:pic>
      <p:cxnSp>
        <p:nvCxnSpPr>
          <p:cNvPr id="111" name="Straight Connector 110">
            <a:extLst>
              <a:ext uri="{FF2B5EF4-FFF2-40B4-BE49-F238E27FC236}">
                <a16:creationId xmlns:a16="http://schemas.microsoft.com/office/drawing/2014/main" id="{859DB477-E4FB-D36F-16F5-47964AFDDFE6}"/>
              </a:ext>
            </a:extLst>
          </p:cNvPr>
          <p:cNvCxnSpPr>
            <a:cxnSpLocks/>
          </p:cNvCxnSpPr>
          <p:nvPr/>
        </p:nvCxnSpPr>
        <p:spPr>
          <a:xfrm flipV="1">
            <a:off x="5649151" y="3922317"/>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112" name="Group 111">
            <a:extLst>
              <a:ext uri="{FF2B5EF4-FFF2-40B4-BE49-F238E27FC236}">
                <a16:creationId xmlns:a16="http://schemas.microsoft.com/office/drawing/2014/main" id="{E9A1FBFE-049F-4D77-7579-74E2B91341C1}"/>
              </a:ext>
            </a:extLst>
          </p:cNvPr>
          <p:cNvGrpSpPr/>
          <p:nvPr/>
        </p:nvGrpSpPr>
        <p:grpSpPr>
          <a:xfrm flipV="1">
            <a:off x="5586116" y="3822325"/>
            <a:ext cx="126071" cy="126071"/>
            <a:chOff x="1361439" y="3449319"/>
            <a:chExt cx="177801" cy="177801"/>
          </a:xfrm>
        </p:grpSpPr>
        <p:sp>
          <p:nvSpPr>
            <p:cNvPr id="114" name="Oval 113">
              <a:extLst>
                <a:ext uri="{FF2B5EF4-FFF2-40B4-BE49-F238E27FC236}">
                  <a16:creationId xmlns:a16="http://schemas.microsoft.com/office/drawing/2014/main" id="{A5F35E1B-4314-DEEB-FF81-EFEDB20DEDAC}"/>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115" name="Oval 114">
              <a:extLst>
                <a:ext uri="{FF2B5EF4-FFF2-40B4-BE49-F238E27FC236}">
                  <a16:creationId xmlns:a16="http://schemas.microsoft.com/office/drawing/2014/main" id="{FDB246AE-902B-6142-ECF3-46B9F85CD458}"/>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42" name="Picture 141">
            <a:extLst>
              <a:ext uri="{FF2B5EF4-FFF2-40B4-BE49-F238E27FC236}">
                <a16:creationId xmlns:a16="http://schemas.microsoft.com/office/drawing/2014/main" id="{407DDB90-1AC7-1142-7234-2833E4ED6A22}"/>
              </a:ext>
            </a:extLst>
          </p:cNvPr>
          <p:cNvPicPr>
            <a:picLocks noChangeAspect="1"/>
          </p:cNvPicPr>
          <p:nvPr/>
        </p:nvPicPr>
        <p:blipFill rotWithShape="1">
          <a:blip r:embed="rId7" cstate="hqprint">
            <a:extLst>
              <a:ext uri="{28A0092B-C50C-407E-A947-70E740481C1C}">
                <a14:useLocalDpi xmlns:a14="http://schemas.microsoft.com/office/drawing/2010/main"/>
              </a:ext>
            </a:extLst>
          </a:blip>
          <a:srcRect l="30322" t="14902" r="27605" b="21988"/>
          <a:stretch/>
        </p:blipFill>
        <p:spPr>
          <a:xfrm>
            <a:off x="5150238" y="4353652"/>
            <a:ext cx="997200" cy="997200"/>
          </a:xfrm>
          <a:prstGeom prst="ellipse">
            <a:avLst/>
          </a:prstGeom>
          <a:noFill/>
          <a:ln w="25400">
            <a:solidFill>
              <a:srgbClr val="B1B3B3"/>
            </a:solidFill>
            <a:headEnd type="none" w="med" len="med"/>
            <a:tailEnd type="none" w="med" len="med"/>
          </a:ln>
          <a:effectLst/>
        </p:spPr>
      </p:pic>
      <p:cxnSp>
        <p:nvCxnSpPr>
          <p:cNvPr id="123" name="Straight Connector 122">
            <a:extLst>
              <a:ext uri="{FF2B5EF4-FFF2-40B4-BE49-F238E27FC236}">
                <a16:creationId xmlns:a16="http://schemas.microsoft.com/office/drawing/2014/main" id="{55F5C773-2429-54D9-AC5D-4F84CE22C326}"/>
              </a:ext>
            </a:extLst>
          </p:cNvPr>
          <p:cNvCxnSpPr>
            <a:cxnSpLocks/>
          </p:cNvCxnSpPr>
          <p:nvPr/>
        </p:nvCxnSpPr>
        <p:spPr>
          <a:xfrm rot="16200000" flipV="1">
            <a:off x="10151030" y="3411316"/>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124" name="Group 123">
            <a:extLst>
              <a:ext uri="{FF2B5EF4-FFF2-40B4-BE49-F238E27FC236}">
                <a16:creationId xmlns:a16="http://schemas.microsoft.com/office/drawing/2014/main" id="{A840DC79-72FE-F1C7-D479-A69EB5C7480E}"/>
              </a:ext>
            </a:extLst>
          </p:cNvPr>
          <p:cNvGrpSpPr/>
          <p:nvPr/>
        </p:nvGrpSpPr>
        <p:grpSpPr>
          <a:xfrm rot="16200000" flipV="1">
            <a:off x="9843076" y="3556243"/>
            <a:ext cx="126071" cy="126071"/>
            <a:chOff x="1361439" y="3449319"/>
            <a:chExt cx="177801" cy="177801"/>
          </a:xfrm>
        </p:grpSpPr>
        <p:sp>
          <p:nvSpPr>
            <p:cNvPr id="126" name="Oval 125">
              <a:extLst>
                <a:ext uri="{FF2B5EF4-FFF2-40B4-BE49-F238E27FC236}">
                  <a16:creationId xmlns:a16="http://schemas.microsoft.com/office/drawing/2014/main" id="{81318AE2-F9C5-7BDB-5C06-8E62DB3DAF77}"/>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127" name="Oval 126">
              <a:extLst>
                <a:ext uri="{FF2B5EF4-FFF2-40B4-BE49-F238E27FC236}">
                  <a16:creationId xmlns:a16="http://schemas.microsoft.com/office/drawing/2014/main" id="{BC1DD97C-AD16-1C04-D983-6D087D359CCF}"/>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44" name="Picture 143">
            <a:extLst>
              <a:ext uri="{FF2B5EF4-FFF2-40B4-BE49-F238E27FC236}">
                <a16:creationId xmlns:a16="http://schemas.microsoft.com/office/drawing/2014/main" id="{E90783B6-E979-F0C0-6035-6A3E8DA55CEC}"/>
              </a:ext>
            </a:extLst>
          </p:cNvPr>
          <p:cNvPicPr>
            <a:picLocks noChangeAspect="1"/>
          </p:cNvPicPr>
          <p:nvPr/>
        </p:nvPicPr>
        <p:blipFill rotWithShape="1">
          <a:blip r:embed="rId8" cstate="hqprint">
            <a:extLst>
              <a:ext uri="{28A0092B-C50C-407E-A947-70E740481C1C}">
                <a14:useLocalDpi xmlns:a14="http://schemas.microsoft.com/office/drawing/2010/main"/>
              </a:ext>
            </a:extLst>
          </a:blip>
          <a:srcRect l="18145" t="8151" r="42189" b="32345"/>
          <a:stretch/>
        </p:blipFill>
        <p:spPr>
          <a:xfrm>
            <a:off x="10374403" y="3120992"/>
            <a:ext cx="997200" cy="997200"/>
          </a:xfrm>
          <a:prstGeom prst="ellipse">
            <a:avLst/>
          </a:prstGeom>
          <a:noFill/>
          <a:ln w="25400">
            <a:solidFill>
              <a:srgbClr val="B1B3B3"/>
            </a:solidFill>
            <a:headEnd type="none" w="med" len="med"/>
            <a:tailEnd type="none" w="med" len="med"/>
          </a:ln>
          <a:effectLst/>
        </p:spPr>
      </p:pic>
      <p:sp>
        <p:nvSpPr>
          <p:cNvPr id="152" name="Rectangle: Rounded Corners 151" hidden="1">
            <a:extLst>
              <a:ext uri="{FF2B5EF4-FFF2-40B4-BE49-F238E27FC236}">
                <a16:creationId xmlns:a16="http://schemas.microsoft.com/office/drawing/2014/main" id="{F5EBEDE1-6804-0F41-F811-26D1A756FA23}"/>
              </a:ext>
            </a:extLst>
          </p:cNvPr>
          <p:cNvSpPr/>
          <p:nvPr/>
        </p:nvSpPr>
        <p:spPr bwMode="auto">
          <a:xfrm>
            <a:off x="-1238465" y="3677540"/>
            <a:ext cx="11296862" cy="548277"/>
          </a:xfrm>
          <a:prstGeom prst="roundRect">
            <a:avLst>
              <a:gd name="adj" fmla="val 50000"/>
            </a:avLst>
          </a:prstGeom>
          <a:noFill/>
          <a:ln w="25400">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156" name="Rectangle 155">
            <a:extLst>
              <a:ext uri="{FF2B5EF4-FFF2-40B4-BE49-F238E27FC236}">
                <a16:creationId xmlns:a16="http://schemas.microsoft.com/office/drawing/2014/main" id="{87E2E8CA-A91F-3DC2-3036-4BC02B3ECC4C}"/>
              </a:ext>
            </a:extLst>
          </p:cNvPr>
          <p:cNvSpPr/>
          <p:nvPr/>
        </p:nvSpPr>
        <p:spPr bwMode="auto">
          <a:xfrm>
            <a:off x="0" y="3249091"/>
            <a:ext cx="741005" cy="153888"/>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CA" sz="2400" err="1">
              <a:gradFill>
                <a:gsLst>
                  <a:gs pos="0">
                    <a:srgbClr val="FFFFFF"/>
                  </a:gs>
                  <a:gs pos="100000">
                    <a:srgbClr val="FFFFFF"/>
                  </a:gs>
                </a:gsLst>
                <a:lin ang="5400000" scaled="0"/>
              </a:gradFill>
              <a:ea typeface="Segoe UI" pitchFamily="34" charset="0"/>
              <a:cs typeface="Segoe UI" pitchFamily="34" charset="0"/>
            </a:endParaRPr>
          </a:p>
        </p:txBody>
      </p:sp>
      <p:cxnSp>
        <p:nvCxnSpPr>
          <p:cNvPr id="40" name="Straight Connector 39">
            <a:extLst>
              <a:ext uri="{FF2B5EF4-FFF2-40B4-BE49-F238E27FC236}">
                <a16:creationId xmlns:a16="http://schemas.microsoft.com/office/drawing/2014/main" id="{CC1CB730-4754-D1AA-6EFC-EF126A60250A}"/>
              </a:ext>
            </a:extLst>
          </p:cNvPr>
          <p:cNvCxnSpPr>
            <a:cxnSpLocks/>
          </p:cNvCxnSpPr>
          <p:nvPr/>
        </p:nvCxnSpPr>
        <p:spPr>
          <a:xfrm>
            <a:off x="804154" y="2889369"/>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41" name="Group 40">
            <a:extLst>
              <a:ext uri="{FF2B5EF4-FFF2-40B4-BE49-F238E27FC236}">
                <a16:creationId xmlns:a16="http://schemas.microsoft.com/office/drawing/2014/main" id="{68A4EC95-6818-FAED-EAC8-86387A80546C}"/>
              </a:ext>
            </a:extLst>
          </p:cNvPr>
          <p:cNvGrpSpPr/>
          <p:nvPr/>
        </p:nvGrpSpPr>
        <p:grpSpPr>
          <a:xfrm>
            <a:off x="741119" y="3279215"/>
            <a:ext cx="126071" cy="126071"/>
            <a:chOff x="1361439" y="3449319"/>
            <a:chExt cx="177801" cy="177801"/>
          </a:xfrm>
        </p:grpSpPr>
        <p:sp>
          <p:nvSpPr>
            <p:cNvPr id="37" name="Oval 36">
              <a:extLst>
                <a:ext uri="{FF2B5EF4-FFF2-40B4-BE49-F238E27FC236}">
                  <a16:creationId xmlns:a16="http://schemas.microsoft.com/office/drawing/2014/main" id="{1D9CED44-706B-2F9B-75F2-182A9C75ADCD}"/>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38" name="Oval 37">
              <a:extLst>
                <a:ext uri="{FF2B5EF4-FFF2-40B4-BE49-F238E27FC236}">
                  <a16:creationId xmlns:a16="http://schemas.microsoft.com/office/drawing/2014/main" id="{B3BCD039-7D2A-4EC6-D1FB-3F83AB13341A}"/>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39" name="Picture 138">
            <a:extLst>
              <a:ext uri="{FF2B5EF4-FFF2-40B4-BE49-F238E27FC236}">
                <a16:creationId xmlns:a16="http://schemas.microsoft.com/office/drawing/2014/main" id="{ED3A338A-7796-1A3E-0CE7-D94EB99FDC82}"/>
              </a:ext>
            </a:extLst>
          </p:cNvPr>
          <p:cNvPicPr>
            <a:picLocks noChangeAspect="1"/>
          </p:cNvPicPr>
          <p:nvPr/>
        </p:nvPicPr>
        <p:blipFill>
          <a:blip r:embed="rId9" cstate="hqprint">
            <a:extLst>
              <a:ext uri="{28A0092B-C50C-407E-A947-70E740481C1C}">
                <a14:useLocalDpi xmlns:a14="http://schemas.microsoft.com/office/drawing/2010/main"/>
              </a:ext>
            </a:extLst>
          </a:blip>
          <a:srcRect l="12500" r="12500"/>
          <a:stretch/>
        </p:blipFill>
        <p:spPr>
          <a:xfrm>
            <a:off x="305867" y="1876759"/>
            <a:ext cx="997200" cy="997200"/>
          </a:xfrm>
          <a:prstGeom prst="ellipse">
            <a:avLst/>
          </a:prstGeom>
          <a:noFill/>
          <a:ln w="25400">
            <a:solidFill>
              <a:srgbClr val="B1B3B3"/>
            </a:solidFill>
            <a:headEnd type="none" w="med" len="med"/>
            <a:tailEnd type="none" w="med" len="med"/>
          </a:ln>
          <a:effectLst/>
        </p:spPr>
      </p:pic>
      <p:cxnSp>
        <p:nvCxnSpPr>
          <p:cNvPr id="105" name="Straight Connector 104">
            <a:extLst>
              <a:ext uri="{FF2B5EF4-FFF2-40B4-BE49-F238E27FC236}">
                <a16:creationId xmlns:a16="http://schemas.microsoft.com/office/drawing/2014/main" id="{0A27EEE8-006E-CBE3-211D-F847FF113594}"/>
              </a:ext>
            </a:extLst>
          </p:cNvPr>
          <p:cNvCxnSpPr>
            <a:cxnSpLocks/>
          </p:cNvCxnSpPr>
          <p:nvPr/>
        </p:nvCxnSpPr>
        <p:spPr>
          <a:xfrm flipV="1">
            <a:off x="2556313" y="3922317"/>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106" name="Group 105">
            <a:extLst>
              <a:ext uri="{FF2B5EF4-FFF2-40B4-BE49-F238E27FC236}">
                <a16:creationId xmlns:a16="http://schemas.microsoft.com/office/drawing/2014/main" id="{08FF5A67-5ECF-C5D2-F484-A949804657E5}"/>
              </a:ext>
            </a:extLst>
          </p:cNvPr>
          <p:cNvGrpSpPr/>
          <p:nvPr/>
        </p:nvGrpSpPr>
        <p:grpSpPr>
          <a:xfrm flipV="1">
            <a:off x="2493278" y="3822325"/>
            <a:ext cx="126071" cy="126071"/>
            <a:chOff x="1361439" y="3449319"/>
            <a:chExt cx="177801" cy="177801"/>
          </a:xfrm>
        </p:grpSpPr>
        <p:sp>
          <p:nvSpPr>
            <p:cNvPr id="108" name="Oval 107">
              <a:extLst>
                <a:ext uri="{FF2B5EF4-FFF2-40B4-BE49-F238E27FC236}">
                  <a16:creationId xmlns:a16="http://schemas.microsoft.com/office/drawing/2014/main" id="{B1485F6A-968A-B8E3-AC99-468A858C5ECB}"/>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109" name="Oval 108">
              <a:extLst>
                <a:ext uri="{FF2B5EF4-FFF2-40B4-BE49-F238E27FC236}">
                  <a16:creationId xmlns:a16="http://schemas.microsoft.com/office/drawing/2014/main" id="{79589D37-1702-534C-3F1D-E9C27C469881}"/>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37" name="Picture 136">
            <a:extLst>
              <a:ext uri="{FF2B5EF4-FFF2-40B4-BE49-F238E27FC236}">
                <a16:creationId xmlns:a16="http://schemas.microsoft.com/office/drawing/2014/main" id="{41F12FC8-C49C-142C-D24A-9BC643544C8B}"/>
              </a:ext>
            </a:extLst>
          </p:cNvPr>
          <p:cNvPicPr>
            <a:picLocks noChangeAspect="1"/>
          </p:cNvPicPr>
          <p:nvPr/>
        </p:nvPicPr>
        <p:blipFill rotWithShape="1">
          <a:blip r:embed="rId10" cstate="hqprint">
            <a:extLst>
              <a:ext uri="{28A0092B-C50C-407E-A947-70E740481C1C}">
                <a14:useLocalDpi xmlns:a14="http://schemas.microsoft.com/office/drawing/2010/main"/>
              </a:ext>
            </a:extLst>
          </a:blip>
          <a:srcRect l="30424" t="74" r="2905" b="-74"/>
          <a:stretch/>
        </p:blipFill>
        <p:spPr>
          <a:xfrm>
            <a:off x="2058026" y="4353652"/>
            <a:ext cx="997200" cy="997200"/>
          </a:xfrm>
          <a:prstGeom prst="ellipse">
            <a:avLst/>
          </a:prstGeom>
          <a:noFill/>
          <a:ln w="25400">
            <a:solidFill>
              <a:srgbClr val="B1B3B3"/>
            </a:solidFill>
            <a:headEnd type="none" w="med" len="med"/>
            <a:tailEnd type="none" w="med" len="med"/>
          </a:ln>
          <a:effectLst/>
        </p:spPr>
      </p:pic>
      <p:pic>
        <p:nvPicPr>
          <p:cNvPr id="4" name="Picture 3" descr="A blue and white logo&#10;&#10;Description automatically generated">
            <a:extLst>
              <a:ext uri="{FF2B5EF4-FFF2-40B4-BE49-F238E27FC236}">
                <a16:creationId xmlns:a16="http://schemas.microsoft.com/office/drawing/2014/main" id="{1FDA03A4-39A8-8C23-DD82-BC400C2DB8E2}"/>
              </a:ext>
            </a:extLst>
          </p:cNvPr>
          <p:cNvPicPr>
            <a:picLocks noChangeAspect="1"/>
          </p:cNvPicPr>
          <p:nvPr/>
        </p:nvPicPr>
        <p:blipFill>
          <a:blip r:embed="rId11"/>
          <a:stretch>
            <a:fillRect/>
          </a:stretch>
        </p:blipFill>
        <p:spPr>
          <a:xfrm>
            <a:off x="9658438" y="2526542"/>
            <a:ext cx="469952" cy="469952"/>
          </a:xfrm>
          <a:prstGeom prst="rect">
            <a:avLst/>
          </a:prstGeom>
        </p:spPr>
      </p:pic>
      <p:sp>
        <p:nvSpPr>
          <p:cNvPr id="2" name="TextBox 1">
            <a:extLst>
              <a:ext uri="{FF2B5EF4-FFF2-40B4-BE49-F238E27FC236}">
                <a16:creationId xmlns:a16="http://schemas.microsoft.com/office/drawing/2014/main" id="{2DC2DCF2-EFA8-B71A-4805-0688A36138E0}"/>
              </a:ext>
            </a:extLst>
          </p:cNvPr>
          <p:cNvSpPr txBox="1">
            <a:spLocks/>
          </p:cNvSpPr>
          <p:nvPr/>
        </p:nvSpPr>
        <p:spPr>
          <a:xfrm>
            <a:off x="305469" y="6329902"/>
            <a:ext cx="11465583" cy="276999"/>
          </a:xfrm>
          <a:prstGeom prst="rect">
            <a:avLst/>
          </a:prstGeom>
          <a:noFill/>
        </p:spPr>
        <p:txBody>
          <a:bodyPr wrap="square" lIns="0" tIns="0" rIns="0" bIns="0" anchor="b">
            <a:spAutoFit/>
          </a:bodyPr>
          <a:lstStyle/>
          <a:p>
            <a:pPr fontAlgn="base"/>
            <a:r>
              <a:rPr lang="en-US" sz="600" baseline="30000" dirty="0">
                <a:solidFill>
                  <a:schemeClr val="accent5"/>
                </a:solidFill>
                <a:cs typeface="Segoe UI"/>
              </a:rPr>
              <a:t>1</a:t>
            </a:r>
            <a:r>
              <a:rPr lang="en-US" sz="600" dirty="0">
                <a:solidFill>
                  <a:schemeClr val="accent5"/>
                </a:solidFill>
                <a:cs typeface="Segoe UI"/>
              </a:rPr>
              <a:t>Copilot in Windows (in preview) is available in select global markets and will be rolled out to additional markets over time. </a:t>
            </a:r>
            <a:r>
              <a:rPr lang="en-US" sz="600" dirty="0">
                <a:solidFill>
                  <a:srgbClr val="0078D4"/>
                </a:solidFill>
                <a:cs typeface="Segoe UI"/>
                <a:hlinkClick r:id="rId12">
                  <a:extLst>
                    <a:ext uri="{A12FA001-AC4F-418D-AE19-62706E023703}">
                      <ahyp:hlinkClr xmlns:ahyp="http://schemas.microsoft.com/office/drawing/2018/hyperlinkcolor" val="tx"/>
                    </a:ext>
                  </a:extLst>
                </a:hlinkClick>
              </a:rPr>
              <a:t>Learn more</a:t>
            </a:r>
            <a:r>
              <a:rPr lang="en-US" sz="600" dirty="0">
                <a:solidFill>
                  <a:schemeClr val="accent5"/>
                </a:solidFill>
                <a:cs typeface="Segoe UI"/>
              </a:rPr>
              <a:t>. Copilot with commercial data protection is available at no additional cost for users with an </a:t>
            </a:r>
            <a:r>
              <a:rPr lang="en-US" sz="600" dirty="0" err="1">
                <a:solidFill>
                  <a:schemeClr val="accent5"/>
                </a:solidFill>
                <a:cs typeface="Segoe UI"/>
              </a:rPr>
              <a:t>Entra</a:t>
            </a:r>
            <a:r>
              <a:rPr lang="en-US" sz="600" dirty="0">
                <a:solidFill>
                  <a:schemeClr val="accent5"/>
                </a:solidFill>
                <a:cs typeface="Segoe UI"/>
              </a:rPr>
              <a:t> ID enabled with an enabled, </a:t>
            </a:r>
            <a:r>
              <a:rPr lang="en-US" sz="600" dirty="0">
                <a:solidFill>
                  <a:srgbClr val="0078D4"/>
                </a:solidFill>
                <a:cs typeface="Segoe UI"/>
                <a:hlinkClick r:id="rId13">
                  <a:extLst>
                    <a:ext uri="{A12FA001-AC4F-418D-AE19-62706E023703}">
                      <ahyp:hlinkClr xmlns:ahyp="http://schemas.microsoft.com/office/drawing/2018/hyperlinkcolor" val="tx"/>
                    </a:ext>
                  </a:extLst>
                </a:hlinkClick>
              </a:rPr>
              <a:t>eligible Microsoft 365 license</a:t>
            </a:r>
            <a:r>
              <a:rPr lang="en-US" sz="600" dirty="0">
                <a:solidFill>
                  <a:schemeClr val="accent5"/>
                </a:solidFill>
                <a:cs typeface="Segoe UI"/>
              </a:rPr>
              <a:t>. Copilot for Microsoft 365 sold separately and requires a qualifying volume license or subscription - </a:t>
            </a:r>
            <a:r>
              <a:rPr lang="en-US" sz="600" u="sng" dirty="0">
                <a:solidFill>
                  <a:srgbClr val="0078D4"/>
                </a:solidFill>
                <a:cs typeface="Segoe UI"/>
              </a:rPr>
              <a:t>Microsoft Copilot for Microsoft 365 | Microsoft 365</a:t>
            </a:r>
            <a:r>
              <a:rPr lang="en-US" sz="600" dirty="0">
                <a:solidFill>
                  <a:srgbClr val="505050"/>
                </a:solidFill>
                <a:cs typeface="Segoe UI"/>
              </a:rPr>
              <a:t>.</a:t>
            </a:r>
          </a:p>
          <a:p>
            <a:pPr fontAlgn="base"/>
            <a:r>
              <a:rPr lang="en-US" sz="600" kern="100" baseline="30000" dirty="0">
                <a:solidFill>
                  <a:srgbClr val="505050"/>
                </a:solidFill>
                <a:effectLst/>
                <a:ea typeface="Segoe UI" panose="020B0502040204020203" pitchFamily="34" charset="0"/>
                <a:cs typeface="Times New Roman"/>
              </a:rPr>
              <a:t>2</a:t>
            </a:r>
            <a:r>
              <a:rPr lang="en-US" sz="600" kern="0" dirty="0">
                <a:solidFill>
                  <a:srgbClr val="505050"/>
                </a:solidFill>
                <a:effectLst/>
                <a:ea typeface="Times New Roman" panose="02020603050405020304" pitchFamily="18" charset="0"/>
              </a:rPr>
              <a:t>Battery life varies significantly based on usage, network and feature configuration, signal strength, settings and other factors. See </a:t>
            </a:r>
            <a:r>
              <a:rPr lang="en-US" sz="600" u="sng" kern="0" dirty="0">
                <a:solidFill>
                  <a:srgbClr val="0563C1"/>
                </a:solidFill>
                <a:effectLst/>
                <a:ea typeface="Times New Roman" panose="02020603050405020304" pitchFamily="18" charset="0"/>
                <a:cs typeface="Times New Roman"/>
                <a:hlinkClick r:id="rId14"/>
              </a:rPr>
              <a:t>aka.ms/</a:t>
            </a:r>
            <a:r>
              <a:rPr lang="en-US" sz="600" u="sng" kern="0" dirty="0" err="1">
                <a:solidFill>
                  <a:srgbClr val="0563C1"/>
                </a:solidFill>
                <a:effectLst/>
                <a:ea typeface="Times New Roman" panose="02020603050405020304" pitchFamily="18" charset="0"/>
                <a:cs typeface="Times New Roman"/>
                <a:hlinkClick r:id="rId14"/>
              </a:rPr>
              <a:t>SurfaceBatteryPerformance</a:t>
            </a:r>
            <a:r>
              <a:rPr lang="en-US" sz="600" kern="0" dirty="0">
                <a:effectLst/>
                <a:ea typeface="Times New Roman" panose="02020603050405020304" pitchFamily="18" charset="0"/>
              </a:rPr>
              <a:t>  </a:t>
            </a:r>
            <a:r>
              <a:rPr lang="en-US" sz="600" kern="0" dirty="0">
                <a:solidFill>
                  <a:srgbClr val="505050"/>
                </a:solidFill>
                <a:effectLst/>
                <a:ea typeface="Times New Roman" panose="02020603050405020304" pitchFamily="18" charset="0"/>
              </a:rPr>
              <a:t>for details.</a:t>
            </a:r>
          </a:p>
        </p:txBody>
      </p:sp>
    </p:spTree>
    <p:extLst>
      <p:ext uri="{BB962C8B-B14F-4D97-AF65-F5344CB8AC3E}">
        <p14:creationId xmlns:p14="http://schemas.microsoft.com/office/powerpoint/2010/main" val="26932544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Surface template">
  <a:themeElements>
    <a:clrScheme name="Microsoft Surface Palette - Rich Black">
      <a:dk1>
        <a:srgbClr val="000000"/>
      </a:dk1>
      <a:lt1>
        <a:srgbClr val="FFFFFF"/>
      </a:lt1>
      <a:dk2>
        <a:srgbClr val="0D0D0D"/>
      </a:dk2>
      <a:lt2>
        <a:srgbClr val="E6E6E6"/>
      </a:lt2>
      <a:accent1>
        <a:srgbClr val="0078D4"/>
      </a:accent1>
      <a:accent2>
        <a:srgbClr val="FFFFFF"/>
      </a:accent2>
      <a:accent3>
        <a:srgbClr val="E6E6E6"/>
      </a:accent3>
      <a:accent4>
        <a:srgbClr val="737373"/>
      </a:accent4>
      <a:accent5>
        <a:srgbClr val="505050"/>
      </a:accent5>
      <a:accent6>
        <a:srgbClr val="000000"/>
      </a:accent6>
      <a:hlink>
        <a:srgbClr val="0078D4"/>
      </a:hlink>
      <a:folHlink>
        <a:srgbClr val="0078D4"/>
      </a:folHlink>
    </a:clrScheme>
    <a:fontScheme name="Custom 3">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8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 Surface PowerPoint Template June 2022" id="{35749D72-EEAD-47CA-B43A-52A02FD24170}" vid="{D6539849-05AD-404C-9025-087FE055A5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E502AA1EBDF7449E65FBDA743E99FA" ma:contentTypeVersion="18" ma:contentTypeDescription="Create a new document." ma:contentTypeScope="" ma:versionID="20b0a52703922574e215eb0c5fb54020">
  <xsd:schema xmlns:xsd="http://www.w3.org/2001/XMLSchema" xmlns:xs="http://www.w3.org/2001/XMLSchema" xmlns:p="http://schemas.microsoft.com/office/2006/metadata/properties" xmlns:ns2="f3a5ea48-e7a5-4b9c-9ee3-edfb2de3681e" xmlns:ns3="87f721f0-2fef-4e78-8e28-23132586248d" targetNamespace="http://schemas.microsoft.com/office/2006/metadata/properties" ma:root="true" ma:fieldsID="d780fdafabe7af9e9ee025633d552377" ns2:_="" ns3:_="">
    <xsd:import namespace="f3a5ea48-e7a5-4b9c-9ee3-edfb2de3681e"/>
    <xsd:import namespace="87f721f0-2fef-4e78-8e28-23132586248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LengthInSeconds"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a5ea48-e7a5-4b9c-9ee3-edfb2de3681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530df63-3bd9-45f7-81d9-e55a0494dcce}" ma:internalName="TaxCatchAll" ma:showField="CatchAllData" ma:web="f3a5ea48-e7a5-4b9c-9ee3-edfb2de3681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7f721f0-2fef-4e78-8e28-23132586248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c158640-9b5f-4d77-90b2-c53fa8b4ec77"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7f721f0-2fef-4e78-8e28-23132586248d">
      <Terms xmlns="http://schemas.microsoft.com/office/infopath/2007/PartnerControls"/>
    </lcf76f155ced4ddcb4097134ff3c332f>
    <TaxCatchAll xmlns="f3a5ea48-e7a5-4b9c-9ee3-edfb2de3681e" xsi:nil="true"/>
    <SharedWithUsers xmlns="f3a5ea48-e7a5-4b9c-9ee3-edfb2de3681e">
      <UserInfo>
        <DisplayName>Lauren Machtinger</DisplayName>
        <AccountId>27475</AccountId>
        <AccountType/>
      </UserInfo>
      <UserInfo>
        <DisplayName>Cristina Agardi</DisplayName>
        <AccountId>51323</AccountId>
        <AccountType/>
      </UserInfo>
    </SharedWithUsers>
  </documentManagement>
</p:properties>
</file>

<file path=customXml/itemProps1.xml><?xml version="1.0" encoding="utf-8"?>
<ds:datastoreItem xmlns:ds="http://schemas.openxmlformats.org/officeDocument/2006/customXml" ds:itemID="{D3247A7E-57E5-4588-A01F-1CB503109143}">
  <ds:schemaRefs>
    <ds:schemaRef ds:uri="87f721f0-2fef-4e78-8e28-23132586248d"/>
    <ds:schemaRef ds:uri="f3a5ea48-e7a5-4b9c-9ee3-edfb2de3681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3B92D3C-59CE-4502-A646-BB3C32C58B7B}">
  <ds:schemaRefs>
    <ds:schemaRef ds:uri="http://schemas.microsoft.com/sharepoint/v3/contenttype/forms"/>
  </ds:schemaRefs>
</ds:datastoreItem>
</file>

<file path=customXml/itemProps3.xml><?xml version="1.0" encoding="utf-8"?>
<ds:datastoreItem xmlns:ds="http://schemas.openxmlformats.org/officeDocument/2006/customXml" ds:itemID="{B984A6D6-AB54-4294-8E28-CA49E431692C}">
  <ds:schemaRefs>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purl.org/dc/elements/1.1/"/>
    <ds:schemaRef ds:uri="http://www.w3.org/XML/1998/namespace"/>
    <ds:schemaRef ds:uri="http://purl.org/dc/terms/"/>
    <ds:schemaRef ds:uri="http://schemas.microsoft.com/office/infopath/2007/PartnerControls"/>
    <ds:schemaRef ds:uri="87f721f0-2fef-4e78-8e28-23132586248d"/>
    <ds:schemaRef ds:uri="f3a5ea48-e7a5-4b9c-9ee3-edfb2de3681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otalTime>13</TotalTime>
  <Words>859</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Yu Gothic Light</vt:lpstr>
      <vt:lpstr>Arial</vt:lpstr>
      <vt:lpstr>Calibri</vt:lpstr>
      <vt:lpstr>Segoe UI</vt:lpstr>
      <vt:lpstr>Segoe UI Light</vt:lpstr>
      <vt:lpstr>Times New Roman</vt:lpstr>
      <vt:lpstr>Wingdings</vt:lpstr>
      <vt:lpstr>Surface template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Surface Laptop</dc:title>
  <dc:creator>Cristina Agardi</dc:creator>
  <cp:lastModifiedBy>Cristina Agardi</cp:lastModifiedBy>
  <cp:revision>7</cp:revision>
  <dcterms:created xsi:type="dcterms:W3CDTF">2024-01-26T18:42:59Z</dcterms:created>
  <dcterms:modified xsi:type="dcterms:W3CDTF">2024-03-07T16:26:05Z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0x0101008CE502AA1EBDF7449E65FBDA743E99FA</vt:lpwstr>
  </property>
  <property fmtid="{D5CDD505-2E9C-101B-9397-08002B2CF9AE}" pid="3" name="MediaServiceImageTags">
    <vt:lpwstr/>
  </property>
</Properties>
</file>