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8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98BDC0-BE65-4656-869A-DBA6B5B7B987}" v="10" dt="2023-05-11T19:25:45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38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Hoang (DERFLAN INC)" userId="0461aedf-7121-44f4-9843-fd8b8d4d952d" providerId="ADAL" clId="{DA98BDC0-BE65-4656-869A-DBA6B5B7B987}"/>
    <pc:docChg chg="custSel modSld">
      <pc:chgData name="Amy Hoang (DERFLAN INC)" userId="0461aedf-7121-44f4-9843-fd8b8d4d952d" providerId="ADAL" clId="{DA98BDC0-BE65-4656-869A-DBA6B5B7B987}" dt="2023-05-11T19:33:28.295" v="142" actId="34135"/>
      <pc:docMkLst>
        <pc:docMk/>
      </pc:docMkLst>
      <pc:sldChg chg="addSp delSp modSp mod">
        <pc:chgData name="Amy Hoang (DERFLAN INC)" userId="0461aedf-7121-44f4-9843-fd8b8d4d952d" providerId="ADAL" clId="{DA98BDC0-BE65-4656-869A-DBA6B5B7B987}" dt="2023-05-11T19:33:28.295" v="142" actId="34135"/>
        <pc:sldMkLst>
          <pc:docMk/>
          <pc:sldMk cId="3891868934" sldId="258"/>
        </pc:sldMkLst>
        <pc:spChg chg="mod">
          <ac:chgData name="Amy Hoang (DERFLAN INC)" userId="0461aedf-7121-44f4-9843-fd8b8d4d952d" providerId="ADAL" clId="{DA98BDC0-BE65-4656-869A-DBA6B5B7B987}" dt="2023-05-11T19:33:28.295" v="142" actId="34135"/>
          <ac:spMkLst>
            <pc:docMk/>
            <pc:sldMk cId="3891868934" sldId="258"/>
            <ac:spMk id="4" creationId="{A2018704-92A8-D01F-05ED-A668CC3C3B24}"/>
          </ac:spMkLst>
        </pc:spChg>
        <pc:spChg chg="mod">
          <ac:chgData name="Amy Hoang (DERFLAN INC)" userId="0461aedf-7121-44f4-9843-fd8b8d4d952d" providerId="ADAL" clId="{DA98BDC0-BE65-4656-869A-DBA6B5B7B987}" dt="2023-05-11T19:33:28.295" v="142" actId="34135"/>
          <ac:spMkLst>
            <pc:docMk/>
            <pc:sldMk cId="3891868934" sldId="258"/>
            <ac:spMk id="6" creationId="{691F1A40-79C3-86C5-7E8C-95FF450A2668}"/>
          </ac:spMkLst>
        </pc:spChg>
        <pc:spChg chg="add mod">
          <ac:chgData name="Amy Hoang (DERFLAN INC)" userId="0461aedf-7121-44f4-9843-fd8b8d4d952d" providerId="ADAL" clId="{DA98BDC0-BE65-4656-869A-DBA6B5B7B987}" dt="2023-05-11T19:27:22.207" v="123" actId="20577"/>
          <ac:spMkLst>
            <pc:docMk/>
            <pc:sldMk cId="3891868934" sldId="258"/>
            <ac:spMk id="9" creationId="{C9722F8D-CD5D-EA77-3034-40E0134FE4C2}"/>
          </ac:spMkLst>
        </pc:spChg>
        <pc:spChg chg="mod">
          <ac:chgData name="Amy Hoang (DERFLAN INC)" userId="0461aedf-7121-44f4-9843-fd8b8d4d952d" providerId="ADAL" clId="{DA98BDC0-BE65-4656-869A-DBA6B5B7B987}" dt="2023-05-11T19:33:28.295" v="142" actId="34135"/>
          <ac:spMkLst>
            <pc:docMk/>
            <pc:sldMk cId="3891868934" sldId="258"/>
            <ac:spMk id="12" creationId="{DA44422A-713B-2856-353C-D10C463A3DB6}"/>
          </ac:spMkLst>
        </pc:spChg>
        <pc:spChg chg="mod">
          <ac:chgData name="Amy Hoang (DERFLAN INC)" userId="0461aedf-7121-44f4-9843-fd8b8d4d952d" providerId="ADAL" clId="{DA98BDC0-BE65-4656-869A-DBA6B5B7B987}" dt="2023-05-11T19:25:28.921" v="82" actId="14100"/>
          <ac:spMkLst>
            <pc:docMk/>
            <pc:sldMk cId="3891868934" sldId="258"/>
            <ac:spMk id="27" creationId="{8D68DC2C-072D-16F1-9125-CEA58BA67B3B}"/>
          </ac:spMkLst>
        </pc:spChg>
        <pc:spChg chg="mod">
          <ac:chgData name="Amy Hoang (DERFLAN INC)" userId="0461aedf-7121-44f4-9843-fd8b8d4d952d" providerId="ADAL" clId="{DA98BDC0-BE65-4656-869A-DBA6B5B7B987}" dt="2023-05-11T19:33:28.295" v="142" actId="34135"/>
          <ac:spMkLst>
            <pc:docMk/>
            <pc:sldMk cId="3891868934" sldId="258"/>
            <ac:spMk id="47" creationId="{AF1148B6-C8CD-AB03-ED31-AF819217A060}"/>
          </ac:spMkLst>
        </pc:spChg>
        <pc:graphicFrameChg chg="mod">
          <ac:chgData name="Amy Hoang (DERFLAN INC)" userId="0461aedf-7121-44f4-9843-fd8b8d4d952d" providerId="ADAL" clId="{DA98BDC0-BE65-4656-869A-DBA6B5B7B987}" dt="2023-05-11T19:33:28.295" v="142" actId="34135"/>
          <ac:graphicFrameMkLst>
            <pc:docMk/>
            <pc:sldMk cId="3891868934" sldId="258"/>
            <ac:graphicFrameMk id="14" creationId="{BEF9E813-EC8D-1DDB-DDC6-728AD3B08BA0}"/>
          </ac:graphicFrameMkLst>
        </pc:graphicFrameChg>
        <pc:graphicFrameChg chg="mod modGraphic">
          <ac:chgData name="Amy Hoang (DERFLAN INC)" userId="0461aedf-7121-44f4-9843-fd8b8d4d952d" providerId="ADAL" clId="{DA98BDC0-BE65-4656-869A-DBA6B5B7B987}" dt="2023-05-11T19:33:28.295" v="142" actId="34135"/>
          <ac:graphicFrameMkLst>
            <pc:docMk/>
            <pc:sldMk cId="3891868934" sldId="258"/>
            <ac:graphicFrameMk id="15" creationId="{7428E2F2-BD03-37F0-408C-F93180DDAC5F}"/>
          </ac:graphicFrameMkLst>
        </pc:graphicFrameChg>
        <pc:picChg chg="mod">
          <ac:chgData name="Amy Hoang (DERFLAN INC)" userId="0461aedf-7121-44f4-9843-fd8b8d4d952d" providerId="ADAL" clId="{DA98BDC0-BE65-4656-869A-DBA6B5B7B987}" dt="2023-05-11T19:33:28.295" v="142" actId="34135"/>
          <ac:picMkLst>
            <pc:docMk/>
            <pc:sldMk cId="3891868934" sldId="258"/>
            <ac:picMk id="3" creationId="{9B15BB36-9EC5-BF51-123A-47AC8088F31C}"/>
          </ac:picMkLst>
        </pc:picChg>
        <pc:picChg chg="mod">
          <ac:chgData name="Amy Hoang (DERFLAN INC)" userId="0461aedf-7121-44f4-9843-fd8b8d4d952d" providerId="ADAL" clId="{DA98BDC0-BE65-4656-869A-DBA6B5B7B987}" dt="2023-05-11T19:33:28.295" v="142" actId="34135"/>
          <ac:picMkLst>
            <pc:docMk/>
            <pc:sldMk cId="3891868934" sldId="258"/>
            <ac:picMk id="5" creationId="{57E4BE89-CAB1-A5D6-7728-7877A89689EA}"/>
          </ac:picMkLst>
        </pc:picChg>
        <pc:picChg chg="add del mod">
          <ac:chgData name="Amy Hoang (DERFLAN INC)" userId="0461aedf-7121-44f4-9843-fd8b8d4d952d" providerId="ADAL" clId="{DA98BDC0-BE65-4656-869A-DBA6B5B7B987}" dt="2023-05-11T19:23:46.580" v="57" actId="478"/>
          <ac:picMkLst>
            <pc:docMk/>
            <pc:sldMk cId="3891868934" sldId="258"/>
            <ac:picMk id="7" creationId="{8D54824D-1A03-82AC-BBDE-5CBA3BFE8F1E}"/>
          </ac:picMkLst>
        </pc:picChg>
        <pc:picChg chg="mod">
          <ac:chgData name="Amy Hoang (DERFLAN INC)" userId="0461aedf-7121-44f4-9843-fd8b8d4d952d" providerId="ADAL" clId="{DA98BDC0-BE65-4656-869A-DBA6B5B7B987}" dt="2023-05-11T19:33:28.295" v="142" actId="34135"/>
          <ac:picMkLst>
            <pc:docMk/>
            <pc:sldMk cId="3891868934" sldId="258"/>
            <ac:picMk id="8" creationId="{B610EC0D-DCBB-1B1F-B79F-CA9AE2BD3292}"/>
          </ac:picMkLst>
        </pc:picChg>
        <pc:picChg chg="mod">
          <ac:chgData name="Amy Hoang (DERFLAN INC)" userId="0461aedf-7121-44f4-9843-fd8b8d4d952d" providerId="ADAL" clId="{DA98BDC0-BE65-4656-869A-DBA6B5B7B987}" dt="2023-05-11T19:33:28.295" v="142" actId="34135"/>
          <ac:picMkLst>
            <pc:docMk/>
            <pc:sldMk cId="3891868934" sldId="258"/>
            <ac:picMk id="41" creationId="{68716404-65A9-4656-8E01-461D31CB8029}"/>
          </ac:picMkLst>
        </pc:picChg>
        <pc:picChg chg="mod">
          <ac:chgData name="Amy Hoang (DERFLAN INC)" userId="0461aedf-7121-44f4-9843-fd8b8d4d952d" providerId="ADAL" clId="{DA98BDC0-BE65-4656-869A-DBA6B5B7B987}" dt="2023-05-11T19:33:28.295" v="142" actId="34135"/>
          <ac:picMkLst>
            <pc:docMk/>
            <pc:sldMk cId="3891868934" sldId="258"/>
            <ac:picMk id="42" creationId="{D467B917-C79E-F8C3-8E53-A0E96C0030E6}"/>
          </ac:picMkLst>
        </pc:picChg>
        <pc:picChg chg="mod">
          <ac:chgData name="Amy Hoang (DERFLAN INC)" userId="0461aedf-7121-44f4-9843-fd8b8d4d952d" providerId="ADAL" clId="{DA98BDC0-BE65-4656-869A-DBA6B5B7B987}" dt="2023-05-11T19:33:28.295" v="142" actId="34135"/>
          <ac:picMkLst>
            <pc:docMk/>
            <pc:sldMk cId="3891868934" sldId="258"/>
            <ac:picMk id="2052" creationId="{A2076D7B-C8AF-3D76-606D-0B8041DE1B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78760-CBF6-48B0-A75A-5C227698D22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2C3A1-8589-4B7A-BA72-48B8C010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2C3A1-8589-4B7A-BA72-48B8C010B2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2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EEBB-B2A7-48B2-8765-46BDBD4C1B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FB40-5018-4991-A807-4A2626C0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3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EEBB-B2A7-48B2-8765-46BDBD4C1B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FB40-5018-4991-A807-4A2626C0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7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EEBB-B2A7-48B2-8765-46BDBD4C1B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FB40-5018-4991-A807-4A2626C0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8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EEBB-B2A7-48B2-8765-46BDBD4C1B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FB40-5018-4991-A807-4A2626C0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EEBB-B2A7-48B2-8765-46BDBD4C1B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FB40-5018-4991-A807-4A2626C0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8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EEBB-B2A7-48B2-8765-46BDBD4C1B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FB40-5018-4991-A807-4A2626C0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1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EEBB-B2A7-48B2-8765-46BDBD4C1B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FB40-5018-4991-A807-4A2626C0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0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EEBB-B2A7-48B2-8765-46BDBD4C1B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FB40-5018-4991-A807-4A2626C0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7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EEBB-B2A7-48B2-8765-46BDBD4C1B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FB40-5018-4991-A807-4A2626C0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8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EEBB-B2A7-48B2-8765-46BDBD4C1B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FB40-5018-4991-A807-4A2626C0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EEBB-B2A7-48B2-8765-46BDBD4C1B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FB40-5018-4991-A807-4A2626C0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6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5EEBB-B2A7-48B2-8765-46BDBD4C1B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1FB40-5018-4991-A807-4A2626C0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4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10000"/>
              </a:schemeClr>
            </a:gs>
            <a:gs pos="66000">
              <a:schemeClr val="bg2">
                <a:lumMod val="50000"/>
              </a:schemeClr>
            </a:gs>
            <a:gs pos="83000">
              <a:schemeClr val="bg2">
                <a:lumMod val="25000"/>
              </a:schemeClr>
            </a:gs>
            <a:gs pos="100000">
              <a:schemeClr val="bg2">
                <a:lumMod val="1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lack And White Texture Background / Simple Chessboard Texture ...">
            <a:extLst>
              <a:ext uri="{FF2B5EF4-FFF2-40B4-BE49-F238E27FC236}">
                <a16:creationId xmlns:a16="http://schemas.microsoft.com/office/drawing/2014/main" id="{A2076D7B-C8AF-3D76-606D-0B8041DE1B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1" r="1179"/>
          <a:stretch/>
        </p:blipFill>
        <p:spPr bwMode="auto">
          <a:xfrm rot="5400000">
            <a:off x="3009835" y="216563"/>
            <a:ext cx="840363" cy="68579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D68DC2C-072D-16F1-9125-CEA58BA67B3B}"/>
              </a:ext>
            </a:extLst>
          </p:cNvPr>
          <p:cNvSpPr/>
          <p:nvPr/>
        </p:nvSpPr>
        <p:spPr>
          <a:xfrm>
            <a:off x="8768" y="8493071"/>
            <a:ext cx="6858000" cy="650929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18704-92A8-D01F-05ED-A668CC3C3B2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8799" y="1586186"/>
            <a:ext cx="63521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More secure than </a:t>
            </a:r>
            <a:r>
              <a:rPr lang="en-US" sz="1400" dirty="0">
                <a:solidFill>
                  <a:schemeClr val="bg1"/>
                </a:solidFill>
                <a:latin typeface="Segoe UI"/>
              </a:rPr>
              <a:t>ever,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Microsoft Surface devices are </a:t>
            </a:r>
            <a:r>
              <a:rPr lang="en-US" sz="1400" dirty="0">
                <a:solidFill>
                  <a:schemeClr val="bg1"/>
                </a:solidFill>
                <a:latin typeface="Segoe UI"/>
              </a:rPr>
              <a:t>providing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zero-touch deployment and cloud-powered security for your mission critical demands all with an </a:t>
            </a:r>
            <a:r>
              <a:rPr lang="en-US" sz="1400" dirty="0">
                <a:solidFill>
                  <a:schemeClr val="bg1"/>
                </a:solidFill>
                <a:latin typeface="Segoe UI"/>
              </a:rPr>
              <a:t>integrated </a:t>
            </a:r>
            <a:r>
              <a:rPr lang="en-US" sz="1400" b="1" dirty="0">
                <a:solidFill>
                  <a:schemeClr val="bg1"/>
                </a:solidFill>
                <a:latin typeface="Segoe UI"/>
              </a:rPr>
              <a:t>FIPS 201 compliant smart card reader </a:t>
            </a:r>
            <a:r>
              <a:rPr lang="en-US" sz="1400" dirty="0">
                <a:solidFill>
                  <a:schemeClr val="bg1"/>
                </a:solidFill>
                <a:latin typeface="Segoe UI"/>
              </a:rPr>
              <a:t>in two powerful devices, the Surface Laptop 5 SCR and Pro 9 SCR. Both 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owered with</a:t>
            </a:r>
            <a:r>
              <a:rPr lang="en-US" sz="1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12</a:t>
            </a:r>
            <a:r>
              <a:rPr lang="en-US" sz="1400" baseline="30000" dirty="0">
                <a:solidFill>
                  <a:schemeClr val="bg1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th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 Intel® Core™ Processor, 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Thunderbolt™ 4 ports </a:t>
            </a:r>
            <a:r>
              <a:rPr lang="en-US" sz="1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removable hard drive. 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B15BB36-9EC5-BF51-123A-47AC8088F3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" y="-76296"/>
            <a:ext cx="1947863" cy="1028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44422A-713B-2856-353C-D10C463A3DB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95414" y="3437591"/>
            <a:ext cx="250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Surface Laptop 5 SCR</a:t>
            </a:r>
          </a:p>
        </p:txBody>
      </p:sp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68716404-65A9-4656-8E01-461D31CB80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351" y="218007"/>
            <a:ext cx="993272" cy="993272"/>
          </a:xfrm>
          <a:prstGeom prst="rect">
            <a:avLst/>
          </a:prstGeom>
        </p:spPr>
      </p:pic>
      <p:pic>
        <p:nvPicPr>
          <p:cNvPr id="42" name="Picture 4" descr="Black And White Texture Background / Simple Chessboard Texture ...">
            <a:extLst>
              <a:ext uri="{FF2B5EF4-FFF2-40B4-BE49-F238E27FC236}">
                <a16:creationId xmlns:a16="http://schemas.microsoft.com/office/drawing/2014/main" id="{D467B917-C79E-F8C3-8E53-A0E96C0030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1" r="1179"/>
          <a:stretch/>
        </p:blipFill>
        <p:spPr bwMode="auto">
          <a:xfrm rot="5400000">
            <a:off x="3008815" y="3930766"/>
            <a:ext cx="840364" cy="68579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F1148B6-C8CD-AB03-ED31-AF819217A06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92320" y="7144457"/>
            <a:ext cx="252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Surface Pro 9 SCR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F1A40-79C3-86C5-7E8C-95FF450A26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400" y="952404"/>
            <a:ext cx="510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Surface Smart Card Reader Solutions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BEF9E813-EC8D-1DDB-DDC6-728AD3B08BA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177304330"/>
              </p:ext>
            </p:extLst>
          </p:nvPr>
        </p:nvGraphicFramePr>
        <p:xfrm>
          <a:off x="8768" y="4892838"/>
          <a:ext cx="67960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335">
                  <a:extLst>
                    <a:ext uri="{9D8B030D-6E8A-4147-A177-3AD203B41FA5}">
                      <a16:colId xmlns:a16="http://schemas.microsoft.com/office/drawing/2014/main" val="3656073463"/>
                    </a:ext>
                  </a:extLst>
                </a:gridCol>
                <a:gridCol w="2265335">
                  <a:extLst>
                    <a:ext uri="{9D8B030D-6E8A-4147-A177-3AD203B41FA5}">
                      <a16:colId xmlns:a16="http://schemas.microsoft.com/office/drawing/2014/main" val="4277878064"/>
                    </a:ext>
                  </a:extLst>
                </a:gridCol>
                <a:gridCol w="2265335">
                  <a:extLst>
                    <a:ext uri="{9D8B030D-6E8A-4147-A177-3AD203B41FA5}">
                      <a16:colId xmlns:a16="http://schemas.microsoft.com/office/drawing/2014/main" val="1556741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Zero Touch Deployment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Windows Autopilot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Endpoint Manager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622629"/>
                  </a:ext>
                </a:extLst>
              </a:tr>
            </a:tbl>
          </a:graphicData>
        </a:graphic>
      </p:graphicFrame>
      <p:graphicFrame>
        <p:nvGraphicFramePr>
          <p:cNvPr id="15" name="Table 16">
            <a:extLst>
              <a:ext uri="{FF2B5EF4-FFF2-40B4-BE49-F238E27FC236}">
                <a16:creationId xmlns:a16="http://schemas.microsoft.com/office/drawing/2014/main" id="{7428E2F2-BD03-37F0-408C-F93180DDAC5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530387794"/>
              </p:ext>
            </p:extLst>
          </p:nvPr>
        </p:nvGraphicFramePr>
        <p:xfrm>
          <a:off x="59448" y="5391605"/>
          <a:ext cx="6807320" cy="115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7320">
                  <a:extLst>
                    <a:ext uri="{9D8B030D-6E8A-4147-A177-3AD203B41FA5}">
                      <a16:colId xmlns:a16="http://schemas.microsoft.com/office/drawing/2014/main" val="457719603"/>
                    </a:ext>
                  </a:extLst>
                </a:gridCol>
              </a:tblGrid>
              <a:tr h="947113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Segoe UI"/>
                        </a:rPr>
                        <a:t>With 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Segoe UI"/>
                        </a:rPr>
                        <a:t>Surface Enterprise Management Mode</a:t>
                      </a:r>
                      <a:r>
                        <a:rPr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Segoe UI"/>
                        </a:rPr>
                        <a:t> 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Segoe UI"/>
                        </a:rPr>
                        <a:t> (SEMM) 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Segoe UI"/>
                        </a:rPr>
                        <a:t>choose to </a:t>
                      </a:r>
                      <a:r>
                        <a:rPr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Segoe UI"/>
                        </a:rPr>
                        <a:t>physically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Segoe UI"/>
                        </a:rPr>
                        <a:t> disable </a:t>
                      </a:r>
                      <a:r>
                        <a:rPr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Segoe UI"/>
                        </a:rPr>
                        <a:t>hardware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Segoe UI"/>
                        </a:rPr>
                        <a:t> components</a:t>
                      </a:r>
                      <a:r>
                        <a:rPr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Segoe UI"/>
                        </a:rPr>
                        <a:t> and standardize UEFI settings across your enterprise.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3-5yr Next Business Day onsite extended hardware service w ITG 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81193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7E4BE89-CAB1-A5D6-7728-7877A89689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1146" y1="73693" x2="61146" y2="73693"/>
                        <a14:foregroundMark x1="59557" y1="73107" x2="59557" y2="73107"/>
                        <a14:foregroundMark x1="66484" y1="72271" x2="66484" y2="72271"/>
                      </a14:backgroundRemoval>
                    </a14:imgEffect>
                  </a14:imgLayer>
                </a14:imgProps>
              </a:ext>
            </a:extLst>
          </a:blip>
          <a:srcRect l="17599" t="12195" r="18401" b="16024"/>
          <a:stretch/>
        </p:blipFill>
        <p:spPr>
          <a:xfrm>
            <a:off x="3304433" y="2773481"/>
            <a:ext cx="3243601" cy="2265187"/>
          </a:xfrm>
          <a:prstGeom prst="rect">
            <a:avLst/>
          </a:prstGeom>
        </p:spPr>
      </p:pic>
      <p:pic>
        <p:nvPicPr>
          <p:cNvPr id="8" name="Picture 7" descr="A picture containing stationary, art&#10;&#10;Description automatically generated with low confidence">
            <a:extLst>
              <a:ext uri="{FF2B5EF4-FFF2-40B4-BE49-F238E27FC236}">
                <a16:creationId xmlns:a16="http://schemas.microsoft.com/office/drawing/2014/main" id="{B610EC0D-DCBB-1B1F-B79F-CA9AE2BD32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935" b="76136" l="39428" r="70225">
                        <a14:foregroundMark x1="50125" y1="74580" x2="50125" y2="74580"/>
                        <a14:foregroundMark x1="53804" y1="22391" x2="53804" y2="22391"/>
                        <a14:foregroundMark x1="52941" y1="20385" x2="52941" y2="20385"/>
                        <a14:foregroundMark x1="53282" y1="22227" x2="53282" y2="22227"/>
                        <a14:foregroundMark x1="53191" y1="23127" x2="53191" y2="23127"/>
                        <a14:foregroundMark x1="52941" y1="21858" x2="52941" y2="21858"/>
                        <a14:foregroundMark x1="52941" y1="22677" x2="52941" y2="22677"/>
                        <a14:foregroundMark x1="53236" y1="23946" x2="53236" y2="23946"/>
                        <a14:foregroundMark x1="55394" y1="23496" x2="55394" y2="23496"/>
                        <a14:foregroundMark x1="55394" y1="22759" x2="55394" y2="22759"/>
                        <a14:foregroundMark x1="55122" y1="23250" x2="55122" y2="23250"/>
                        <a14:foregroundMark x1="55122" y1="22227" x2="55122" y2="22227"/>
                        <a14:foregroundMark x1="55485" y1="24233" x2="55485" y2="24233"/>
                        <a14:foregroundMark x1="55689" y1="22145" x2="55689" y2="22145"/>
                        <a14:foregroundMark x1="55689" y1="23700" x2="55689" y2="23700"/>
                        <a14:foregroundMark x1="55689" y1="24069" x2="55689" y2="24069"/>
                        <a14:foregroundMark x1="55235" y1="24233" x2="55235" y2="24233"/>
                        <a14:foregroundMark x1="55235" y1="23782" x2="55235" y2="23782"/>
                        <a14:foregroundMark x1="55235" y1="21285" x2="55235" y2="21285"/>
                        <a14:foregroundMark x1="55485" y1="20671" x2="55485" y2="20671"/>
                        <a14:foregroundMark x1="55235" y1="21040" x2="55235" y2="21040"/>
                        <a14:foregroundMark x1="55598" y1="22882" x2="55598" y2="22882"/>
                        <a14:foregroundMark x1="55598" y1="24806" x2="55598" y2="24806"/>
                        <a14:foregroundMark x1="55894" y1="24806" x2="55894" y2="24806"/>
                        <a14:foregroundMark x1="55939" y1="23864" x2="55939" y2="23864"/>
                        <a14:foregroundMark x1="55939" y1="23496" x2="55939" y2="23496"/>
                        <a14:foregroundMark x1="55939" y1="22513" x2="55939" y2="22513"/>
                        <a14:foregroundMark x1="56416" y1="24601" x2="56416" y2="24601"/>
                        <a14:foregroundMark x1="56144" y1="24519" x2="56144" y2="24519"/>
                        <a14:foregroundMark x1="53963" y1="23496" x2="53963" y2="23496"/>
                        <a14:foregroundMark x1="53486" y1="24314" x2="53486" y2="24314"/>
                        <a14:foregroundMark x1="54917" y1="21122" x2="54917" y2="21122"/>
                        <a14:foregroundMark x1="53850" y1="23700" x2="53850" y2="23700"/>
                        <a14:foregroundMark x1="55894" y1="22677" x2="55894" y2="22677"/>
                        <a14:foregroundMark x1="56212" y1="23946" x2="56212" y2="23946"/>
                        <a14:foregroundMark x1="56257" y1="22595" x2="56257" y2="22595"/>
                        <a14:foregroundMark x1="55894" y1="21490" x2="55894" y2="21490"/>
                        <a14:foregroundMark x1="55894" y1="21858" x2="55894" y2="21858"/>
                        <a14:foregroundMark x1="56416" y1="23619" x2="56416" y2="23619"/>
                        <a14:foregroundMark x1="56007" y1="20549" x2="56007" y2="20549"/>
                        <a14:foregroundMark x1="55803" y1="21122" x2="55803" y2="21122"/>
                        <a14:foregroundMark x1="55122" y1="20917" x2="55122" y2="20917"/>
                        <a14:foregroundMark x1="54713" y1="20753" x2="54713" y2="20753"/>
                        <a14:foregroundMark x1="54304" y1="23414" x2="54304" y2="23414"/>
                        <a14:foregroundMark x1="55644" y1="20835" x2="55644" y2="20835"/>
                        <a14:foregroundMark x1="55122" y1="20671" x2="55122" y2="20671"/>
                        <a14:foregroundMark x1="54463" y1="20549" x2="54463" y2="20549"/>
                        <a14:foregroundMark x1="54463" y1="20835" x2="54463" y2="20835"/>
                        <a14:foregroundMark x1="54667" y1="20385" x2="54667" y2="20385"/>
                        <a14:foregroundMark x1="54667" y1="20549" x2="54667" y2="20549"/>
                        <a14:foregroundMark x1="54576" y1="20549" x2="54576" y2="20549"/>
                        <a14:foregroundMark x1="56144" y1="21940" x2="56144" y2="21940"/>
                        <a14:foregroundMark x1="56144" y1="21040" x2="56144" y2="21040"/>
                        <a14:foregroundMark x1="55735" y1="20180" x2="55735" y2="20180"/>
                        <a14:foregroundMark x1="54667" y1="20385" x2="54667" y2="20385"/>
                        <a14:foregroundMark x1="56416" y1="22882" x2="56416" y2="22882"/>
                        <a14:foregroundMark x1="56507" y1="24233" x2="56507" y2="24233"/>
                        <a14:foregroundMark x1="53077" y1="22145" x2="53077" y2="22145"/>
                        <a14:foregroundMark x1="54417" y1="20467" x2="54417" y2="20467"/>
                        <a14:foregroundMark x1="54917" y1="20180" x2="54917" y2="20180"/>
                        <a14:foregroundMark x1="55326" y1="20467" x2="55326" y2="20467"/>
                        <a14:foregroundMark x1="54576" y1="20467" x2="54576" y2="20467"/>
                        <a14:foregroundMark x1="56552" y1="24601" x2="56552" y2="24601"/>
                        <a14:foregroundMark x1="40631" y1="24601" x2="40631" y2="24601"/>
                        <a14:foregroundMark x1="40927" y1="34384" x2="40927" y2="34384"/>
                        <a14:foregroundMark x1="40018" y1="28367" x2="40018" y2="28367"/>
                        <a14:foregroundMark x1="39450" y1="30782" x2="39450" y2="30782"/>
                        <a14:foregroundMark x1="49262" y1="76136" x2="49262" y2="76136"/>
                        <a14:foregroundMark x1="51442" y1="75604" x2="51442" y2="75604"/>
                        <a14:foregroundMark x1="62480" y1="69628" x2="62480" y2="69628"/>
                        <a14:foregroundMark x1="65183" y1="68154" x2="65183" y2="68154"/>
                        <a14:foregroundMark x1="54917" y1="22964" x2="54917" y2="22964"/>
                        <a14:foregroundMark x1="55280" y1="20303" x2="55280" y2="20303"/>
                        <a14:foregroundMark x1="54713" y1="20180" x2="54713" y2="20180"/>
                        <a14:foregroundMark x1="54463" y1="20303" x2="54463" y2="20303"/>
                        <a14:foregroundMark x1="56212" y1="21490" x2="56212" y2="21490"/>
                        <a14:foregroundMark x1="56303" y1="21777" x2="56303" y2="21777"/>
                        <a14:foregroundMark x1="56462" y1="22677" x2="56462" y2="22677"/>
                        <a14:foregroundMark x1="56462" y1="23700" x2="56462" y2="23700"/>
                        <a14:foregroundMark x1="42312" y1="43103" x2="42312" y2="43103"/>
                        <a14:foregroundMark x1="47990" y1="74130" x2="47990" y2="74130"/>
                        <a14:foregroundMark x1="53146" y1="19935" x2="53146" y2="19935"/>
                        <a14:foregroundMark x1="55553" y1="20262" x2="55553" y2="20262"/>
                        <a14:foregroundMark x1="54281" y1="20344" x2="54281" y2="20344"/>
                        <a14:foregroundMark x1="56620" y1="23455" x2="56620" y2="23455"/>
                        <a14:foregroundMark x1="56689" y1="24437" x2="56689" y2="24437"/>
                        <a14:foregroundMark x1="56212" y1="20467" x2="56212" y2="20467"/>
                        <a14:foregroundMark x1="56371" y1="21122" x2="56371" y2="21122"/>
                        <a14:foregroundMark x1="55417" y1="19935" x2="55417" y2="19935"/>
                        <a14:foregroundMark x1="54690" y1="19935" x2="54690" y2="19935"/>
                        <a14:foregroundMark x1="54440" y1="20262" x2="54440" y2="20262"/>
                        <a14:foregroundMark x1="54349" y1="20057" x2="54349" y2="20057"/>
                        <a14:foregroundMark x1="56462" y1="22063" x2="56462" y2="22063"/>
                        <a14:backgroundMark x1="46854" y1="73189" x2="46854" y2="73189"/>
                        <a14:backgroundMark x1="45469" y1="74294" x2="45469" y2="74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9" t="15330" r="25930" b="20536"/>
          <a:stretch/>
        </p:blipFill>
        <p:spPr>
          <a:xfrm>
            <a:off x="526942" y="6256456"/>
            <a:ext cx="2469091" cy="22908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722F8D-CD5D-EA77-3034-40E0134FE4C2}"/>
              </a:ext>
            </a:extLst>
          </p:cNvPr>
          <p:cNvSpPr txBox="1"/>
          <p:nvPr/>
        </p:nvSpPr>
        <p:spPr>
          <a:xfrm>
            <a:off x="358799" y="8633869"/>
            <a:ext cx="408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Enter Contact Info</a:t>
            </a:r>
          </a:p>
        </p:txBody>
      </p:sp>
    </p:spTree>
    <p:extLst>
      <p:ext uri="{BB962C8B-B14F-4D97-AF65-F5344CB8AC3E}">
        <p14:creationId xmlns:p14="http://schemas.microsoft.com/office/powerpoint/2010/main" val="3891868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rface">
      <a:dk1>
        <a:srgbClr val="282828"/>
      </a:dk1>
      <a:lt1>
        <a:srgbClr val="FFFFFF"/>
      </a:lt1>
      <a:dk2>
        <a:srgbClr val="282828"/>
      </a:dk2>
      <a:lt2>
        <a:srgbClr val="E6E6E6"/>
      </a:lt2>
      <a:accent1>
        <a:srgbClr val="0078D7"/>
      </a:accent1>
      <a:accent2>
        <a:srgbClr val="002050"/>
      </a:accent2>
      <a:accent3>
        <a:srgbClr val="939393"/>
      </a:accent3>
      <a:accent4>
        <a:srgbClr val="00BCF2"/>
      </a:accent4>
      <a:accent5>
        <a:srgbClr val="6C6E6C"/>
      </a:accent5>
      <a:accent6>
        <a:srgbClr val="2E2F2E"/>
      </a:accent6>
      <a:hlink>
        <a:srgbClr val="0078D7"/>
      </a:hlink>
      <a:folHlink>
        <a:srgbClr val="0078D7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MediaServiceKeyPoints xmlns="e2e3fd19-621f-42cf-a488-7dd358fff568" xsi:nil="true"/>
    <_ip_UnifiedCompliancePolicyProperties xmlns="http://schemas.microsoft.com/sharepoint/v3" xsi:nil="true"/>
    <lcf76f155ced4ddcb4097134ff3c332f xmlns="e2e3fd19-621f-42cf-a488-7dd358fff568">
      <Terms xmlns="http://schemas.microsoft.com/office/infopath/2007/PartnerControls"/>
    </lcf76f155ced4ddcb4097134ff3c332f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A2673A4ED9674895461CEEC6D1E88D" ma:contentTypeVersion="22" ma:contentTypeDescription="Create a new document." ma:contentTypeScope="" ma:versionID="2fd22c0fae6d3a5c40099f5ce2789064">
  <xsd:schema xmlns:xsd="http://www.w3.org/2001/XMLSchema" xmlns:xs="http://www.w3.org/2001/XMLSchema" xmlns:p="http://schemas.microsoft.com/office/2006/metadata/properties" xmlns:ns1="http://schemas.microsoft.com/sharepoint/v3" xmlns:ns2="1a74a7af-666e-4e1d-a197-b0d864d7a495" xmlns:ns3="e2e3fd19-621f-42cf-a488-7dd358fff568" xmlns:ns4="230e9df3-be65-4c73-a93b-d1236ebd677e" targetNamespace="http://schemas.microsoft.com/office/2006/metadata/properties" ma:root="true" ma:fieldsID="8156ca066522b7315cebd676a92fd4f7" ns1:_="" ns2:_="" ns3:_="" ns4:_="">
    <xsd:import namespace="http://schemas.microsoft.com/sharepoint/v3"/>
    <xsd:import namespace="1a74a7af-666e-4e1d-a197-b0d864d7a495"/>
    <xsd:import namespace="e2e3fd19-621f-42cf-a488-7dd358fff568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  <xsd:element ref="ns3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4a7af-666e-4e1d-a197-b0d864d7a4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3fd19-621f-42cf-a488-7dd358fff5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29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3276730e-c7ab-42a9-a8ab-04d68f6e9049}" ma:internalName="TaxCatchAll" ma:showField="CatchAllData" ma:web="1a74a7af-666e-4e1d-a197-b0d864d7a4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A36BFF-B1A1-48BC-8A45-42DE6AA41314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1a74a7af-666e-4e1d-a197-b0d864d7a495"/>
    <ds:schemaRef ds:uri="230e9df3-be65-4c73-a93b-d1236ebd677e"/>
    <ds:schemaRef ds:uri="e2e3fd19-621f-42cf-a488-7dd358fff568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ED55413-EE2A-4DF5-AE35-817D25A34F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CCA778-2B46-4F00-93F5-D5CBAE758EB5}">
  <ds:schemaRefs>
    <ds:schemaRef ds:uri="1a74a7af-666e-4e1d-a197-b0d864d7a495"/>
    <ds:schemaRef ds:uri="230e9df3-be65-4c73-a93b-d1236ebd677e"/>
    <ds:schemaRef ds:uri="e2e3fd19-621f-42cf-a488-7dd358fff5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4290</TotalTime>
  <Words>121</Words>
  <Application>Microsoft Office PowerPoint</Application>
  <PresentationFormat>Letter Paper (8.5x11 in)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Segoe UI</vt:lpstr>
      <vt:lpstr>Segoe UI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Kirby</dc:creator>
  <cp:lastModifiedBy>Amy Hoang (DERFLAN INC)</cp:lastModifiedBy>
  <cp:revision>4</cp:revision>
  <dcterms:created xsi:type="dcterms:W3CDTF">2023-01-05T16:21:54Z</dcterms:created>
  <dcterms:modified xsi:type="dcterms:W3CDTF">2023-05-11T19:33:38Z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0x0101007DA2673A4ED9674895461CEEC6D1E88D</vt:lpwstr>
  </property>
  <property fmtid="{D5CDD505-2E9C-101B-9397-08002B2CF9AE}" pid="3" name="MediaServiceImageTags">
    <vt:lpwstr/>
  </property>
</Properties>
</file>