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6"/>
  </p:sldMasterIdLst>
  <p:notesMasterIdLst>
    <p:notesMasterId r:id="rId9"/>
  </p:notesMasterIdLst>
  <p:sldIdLst>
    <p:sldId id="285" r:id="rId7"/>
    <p:sldId id="264" r:id="rId8"/>
  </p:sldIdLst>
  <p:sldSz cx="75438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 userDrawn="1">
          <p15:clr>
            <a:srgbClr val="A4A3A4"/>
          </p15:clr>
        </p15:guide>
        <p15:guide id="4" orient="horz" pos="3144" userDrawn="1">
          <p15:clr>
            <a:srgbClr val="A4A3A4"/>
          </p15:clr>
        </p15:guide>
        <p15:guide id="5" orient="horz" pos="840" userDrawn="1">
          <p15:clr>
            <a:srgbClr val="A4A3A4"/>
          </p15:clr>
        </p15:guide>
        <p15:guide id="7" orient="horz" pos="3720" userDrawn="1">
          <p15:clr>
            <a:srgbClr val="A4A3A4"/>
          </p15:clr>
        </p15:guide>
        <p15:guide id="8" pos="218" userDrawn="1">
          <p15:clr>
            <a:srgbClr val="A4A3A4"/>
          </p15:clr>
        </p15:guide>
        <p15:guide id="9" pos="4536" userDrawn="1">
          <p15:clr>
            <a:srgbClr val="A4A3A4"/>
          </p15:clr>
        </p15:guide>
        <p15:guide id="12" orient="horz" pos="1536" userDrawn="1">
          <p15:clr>
            <a:srgbClr val="A4A3A4"/>
          </p15:clr>
        </p15:guide>
        <p15:guide id="13" pos="1728" userDrawn="1">
          <p15:clr>
            <a:srgbClr val="A4A3A4"/>
          </p15:clr>
        </p15:guide>
        <p15:guide id="14" pos="1536" userDrawn="1">
          <p15:clr>
            <a:srgbClr val="A4A3A4"/>
          </p15:clr>
        </p15:guide>
        <p15:guide id="15" pos="2616" userDrawn="1">
          <p15:clr>
            <a:srgbClr val="A4A3A4"/>
          </p15:clr>
        </p15:guide>
        <p15:guide id="16" pos="3048" userDrawn="1">
          <p15:clr>
            <a:srgbClr val="A4A3A4"/>
          </p15:clr>
        </p15:guide>
        <p15:guide id="17" orient="horz" pos="648" userDrawn="1">
          <p15:clr>
            <a:srgbClr val="A4A3A4"/>
          </p15:clr>
        </p15:guide>
        <p15:guide id="18" orient="horz" pos="1344" userDrawn="1">
          <p15:clr>
            <a:srgbClr val="A4A3A4"/>
          </p15:clr>
        </p15:guide>
        <p15:guide id="19" orient="horz" pos="5448" userDrawn="1">
          <p15:clr>
            <a:srgbClr val="A4A3A4"/>
          </p15:clr>
        </p15:guide>
        <p15:guide id="20" orient="horz" pos="1728" userDrawn="1">
          <p15:clr>
            <a:srgbClr val="A4A3A4"/>
          </p15:clr>
        </p15:guide>
        <p15:guide id="21" orient="horz" pos="2280" userDrawn="1">
          <p15:clr>
            <a:srgbClr val="A4A3A4"/>
          </p15:clr>
        </p15:guide>
        <p15:guide id="22" orient="horz" pos="5400" userDrawn="1">
          <p15:clr>
            <a:srgbClr val="A4A3A4"/>
          </p15:clr>
        </p15:guide>
        <p15:guide id="23" pos="576" userDrawn="1">
          <p15:clr>
            <a:srgbClr val="A4A3A4"/>
          </p15:clr>
        </p15:guide>
        <p15:guide id="24" pos="2376" userDrawn="1">
          <p15:clr>
            <a:srgbClr val="A4A3A4"/>
          </p15:clr>
        </p15:guide>
        <p15:guide id="25" pos="3312" userDrawn="1">
          <p15:clr>
            <a:srgbClr val="A4A3A4"/>
          </p15:clr>
        </p15:guide>
        <p15:guide id="26" pos="3672" userDrawn="1">
          <p15:clr>
            <a:srgbClr val="A4A3A4"/>
          </p15:clr>
        </p15:guide>
        <p15:guide id="27" pos="3984" userDrawn="1">
          <p15:clr>
            <a:srgbClr val="A4A3A4"/>
          </p15:clr>
        </p15:guide>
        <p15:guide id="28" pos="4224" userDrawn="1">
          <p15:clr>
            <a:srgbClr val="A4A3A4"/>
          </p15:clr>
        </p15:guide>
        <p15:guide id="29" pos="11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4A6815-7047-152A-7614-527A41B3A6D1}" name="Lauren Machtinger" initials="LM" userId="S::l.machtinger@interceptgroup.com::4535f638-706c-47a0-835d-b1693c81b1d3" providerId="AD"/>
  <p188:author id="{62B3D363-09B4-8411-D1D1-D2F56AD31FAA}" name="Charlie Bolen" initials="CB" userId="S::cbolen@microsoft.com::06117fe8-ba38-4b6f-ab0f-19c30c1784ad" providerId="AD"/>
  <p188:author id="{3D9E43A6-5743-7D41-B221-C8A0E183BEEF}" name="Claudia Chan" initials="CC" userId="Claudia Chan" providerId="None"/>
  <p188:author id="{43319CB5-51C0-A19D-8285-51E2BCB13DC4}" name="Shaheen Yazdani" initials="SY" userId="S::s.yazdani@interceptgroup.com::9fe886aa-dc6d-40a7-a2fb-f9c695f28e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haheen Yazdani" initials="SY [2]" lastIdx="11" clrIdx="6">
    <p:extLst>
      <p:ext uri="{19B8F6BF-5375-455C-9EA6-DF929625EA0E}">
        <p15:presenceInfo xmlns:p15="http://schemas.microsoft.com/office/powerpoint/2012/main" userId="Shaheen Yazdani" providerId="None"/>
      </p:ext>
    </p:extLst>
  </p:cmAuthor>
  <p:cmAuthor id="1" name="Claudia Chan" initials="CC" lastIdx="30" clrIdx="0">
    <p:extLst>
      <p:ext uri="{19B8F6BF-5375-455C-9EA6-DF929625EA0E}">
        <p15:presenceInfo xmlns:p15="http://schemas.microsoft.com/office/powerpoint/2012/main" userId="Claudia Chan" providerId="None"/>
      </p:ext>
    </p:extLst>
  </p:cmAuthor>
  <p:cmAuthor id="2" name="Shaheen Yazdani" initials="SY" lastIdx="12" clrIdx="1">
    <p:extLst>
      <p:ext uri="{19B8F6BF-5375-455C-9EA6-DF929625EA0E}">
        <p15:presenceInfo xmlns:p15="http://schemas.microsoft.com/office/powerpoint/2012/main" userId="S::s.yazdani@interceptgroup.com::9fe886aa-dc6d-40a7-a2fb-f9c695f28e45" providerId="AD"/>
      </p:ext>
    </p:extLst>
  </p:cmAuthor>
  <p:cmAuthor id="3" name="Nahya Raidy" initials="NR" lastIdx="6" clrIdx="2">
    <p:extLst>
      <p:ext uri="{19B8F6BF-5375-455C-9EA6-DF929625EA0E}">
        <p15:presenceInfo xmlns:p15="http://schemas.microsoft.com/office/powerpoint/2012/main" userId="S::n.raidy@interceptgroup.com::03611822-e41a-470d-bccd-e2cef220430c" providerId="AD"/>
      </p:ext>
    </p:extLst>
  </p:cmAuthor>
  <p:cmAuthor id="4" name="Nahya Raidy" initials="NR [2]" lastIdx="5" clrIdx="3">
    <p:extLst>
      <p:ext uri="{19B8F6BF-5375-455C-9EA6-DF929625EA0E}">
        <p15:presenceInfo xmlns:p15="http://schemas.microsoft.com/office/powerpoint/2012/main" userId="Nahya Raidy" providerId="None"/>
      </p:ext>
    </p:extLst>
  </p:cmAuthor>
  <p:cmAuthor id="5" name="Julian Ibe" initials="JI" lastIdx="1" clrIdx="4">
    <p:extLst>
      <p:ext uri="{19B8F6BF-5375-455C-9EA6-DF929625EA0E}">
        <p15:presenceInfo xmlns:p15="http://schemas.microsoft.com/office/powerpoint/2012/main" userId="Julian Ibe" providerId="None"/>
      </p:ext>
    </p:extLst>
  </p:cmAuthor>
  <p:cmAuthor id="6" name="Intercept Group" initials="I" lastIdx="4" clrIdx="5">
    <p:extLst>
      <p:ext uri="{19B8F6BF-5375-455C-9EA6-DF929625EA0E}">
        <p15:presenceInfo xmlns:p15="http://schemas.microsoft.com/office/powerpoint/2012/main" userId="Intercept Gro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a:srgbClr val="505050"/>
    <a:srgbClr val="E6E6E6"/>
    <a:srgbClr val="000000"/>
    <a:srgbClr val="F9F9F9"/>
    <a:srgbClr val="F0F0F0"/>
    <a:srgbClr val="E9E9E9"/>
    <a:srgbClr val="F2F2F2"/>
    <a:srgbClr val="2F2F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50" d="100"/>
          <a:sy n="150" d="100"/>
        </p:scale>
        <p:origin x="588" y="-936"/>
      </p:cViewPr>
      <p:guideLst>
        <p:guide orient="horz" pos="220"/>
        <p:guide orient="horz" pos="3144"/>
        <p:guide orient="horz" pos="840"/>
        <p:guide orient="horz" pos="3720"/>
        <p:guide pos="218"/>
        <p:guide pos="4536"/>
        <p:guide orient="horz" pos="1536"/>
        <p:guide pos="1728"/>
        <p:guide pos="1536"/>
        <p:guide pos="2616"/>
        <p:guide pos="3048"/>
        <p:guide orient="horz" pos="648"/>
        <p:guide orient="horz" pos="1344"/>
        <p:guide orient="horz" pos="5448"/>
        <p:guide orient="horz" pos="1728"/>
        <p:guide orient="horz" pos="2280"/>
        <p:guide orient="horz" pos="5400"/>
        <p:guide pos="576"/>
        <p:guide pos="2376"/>
        <p:guide pos="3312"/>
        <p:guide pos="3672"/>
        <p:guide pos="3984"/>
        <p:guide pos="4224"/>
        <p:guide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presProps" Target="presProps.xml"/><Relationship Id="rId5" Type="http://schemas.openxmlformats.org/officeDocument/2006/relationships/customXml" Target="../customXml/item5.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23:07.804"/>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24:24.736"/>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24:37.314"/>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510 205,'-11'0,"0"-1,0 0,0 0,0-1,0-1,1 0,-11-5,-10-1,25 8,-1 0,1-1,0 0,0-1,0 1,0-1,-10-7,-50-22,53 25,1 0,-2 1,1 0,-15-3,1 0,-2-5,-18-3,41 15,0-1,0 1,0-1,0 0,0 0,1-1,-1 0,-7-7,8 7,-3-2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24:40.964"/>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1 0,'1'0,"4"0,1 3,1 1,1 2,4 2,3 1,0 0,0-3,-1-1,-3-2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24:46.621"/>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1 0,'9'1,"1"-1,0 1,-1-1,0 1,0-1,0 1,0 0,-1 0,0 0,0 0,0 0,-1 0,0 0,0 0,-1 0,0 1,0-1,0 0,-2 1,1-1,-1 0,0 1,-1-1,0 1,0-1,-1 1,0-1,-1 1,0 0,-1-1,0 1,-2 2,-3 68,-3-49,8 68,0-82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29:48.827"/>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211 0,'0'5,"0"0,1 1,-2 0,1 0,-1 0,0 0,0 0,-2 7,2-11,0 0,-1-1,1 1,-1 0,1 0,-1-1,1 1,-1-1,0 1,0-1,1 0,-1 0,0 0,0 0,0 0,-1 0,1 0,0-1,0 1,0-1,0 1,-4-1,0 1,-1 1,1 0,0 1,-1-1,1 1,0 1,0-1,1 1,-1 0,1 0,0 0,0 1,0 0,0 0,1 0,0 0,0 1,1 0,-5 8,6-12,-1 1,1 0,-1-1,1 0,-1 1,0-1,0 0,-6 2,0 1,-2 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29:52.706"/>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1 58,'0'0,"3"0,2 0,2 0,3 0,2 0,-1-3,1-3,1 1,-1-3,0 0,0 2,0 0,3-2,-1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30:01.985"/>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180 1,'1'10,"-1"1,0 0,-1-1,0 1,-1 0,0-1,-1 0,0 1,-5 11,-19 66,6-53,-1-1,-1-1,-38 42,54-68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30:15.040"/>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290 546,'6'0,"-16"-1,1-4,9 4,0 1,0-1,0 1,0-1,0 1,1-1,-1 0,0 1,0-1,1 1,-1-1,0 1,1-1,-1 1,0 0,1-1,-1 1,1-1,-1 1,1 0,-1-1,0 1,1 0,0 0,0-1,33-21,-7 6,35-30,-56 41,0 0,-1 0,0 0,0 0,-1-1,1 0,-1 0,0 0,-1-1,0 1,5-14,-6 4,0-1,-1 1,-1 0,-3-32,0-8,3 50,0 0,0 0,0 1,-1-1,0 1,0-1,0 0,-1 1,0 0,0-1,0 1,-1 0,-4-7,4 9,0 0,0 0,0 1,-1-1,1 1,-1 0,0 0,1 0,-1 0,0 0,0 1,0 0,-1 0,1 0,0 0,0 1,0 0,-8 0,3-1,0-1,0 1,0-1,0-1,0 0,-16-8,17 8,0-1,-1 1,1 0,-1 0,0 1,0 1,-14-2,-10 2,0-1,-60-12,57 1,28 11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30:23.982"/>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1 2,'15'0,"0"-1,0 1,0 0,0 2,0-1,0 2,-1 0,24 8,114 47,-143-55,0-1,0 1,1-1,-1-1,17 2,35 7,-58-9,0 0,1 0,-1 1,0-1,0 1,0 0,0 0,-1 0,1 0,-1 0,1 1,-1-1,0 1,1-1,1 5,0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30:26.227"/>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1 1,'1'0,"3"0,1 0,3 0,2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23:32.174"/>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1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30:47.741"/>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171 1,'0'2,"-1"0,1 0,-1 0,1 0,-1 0,0 0,0 0,0 0,0-1,0 1,0 0,-1-1,1 1,0 0,-1-1,0 0,-2 2,-38 26,7-6,8-1,20-17,1-1,0 1,0 0,0 1,-7 9,11-7,13-11,11-9,12-16,55-60,-90 89,1-1,0 0,0 0,0 0,0 0,0 0,-1 0,1 0,0 0,0 0,0 0,0 0,-1 0,1 0,0 0,0 0,0 0,-1 0,1 0,0 0,0 0,0 0,0 0,-1 0,1 0,0 0,0 0,0 0,0 0,0-1,-1 1,1 0,0 0,0 0,0 0,0 0,0-1,0 1,0 0,0 0,-1 0,1 0,0 0,0-1,0 1,0 0,0 0,0 0,0 0,0-1,0 1,0 0,0 0,0 0,0-1,0 1,0 0,0 0,0 0,1-1,-3 2,1-1,0 0,0 1,0-1,0 1,0-1,0 1,0 0,0-1,0 1,0 0,0 0,1 0,-1 0,0-1,-1 3,0 2,0 1,0-1,1 1,-1-1,1 1,-1 10,3-11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30:51.924"/>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68 0,'-3'2,"-3"0,-1 0,-2-1,-1 0,-1 0,-1-1,3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2T18:35:25.911"/>
    </inkml:context>
    <inkml:brush xml:id="br0">
      <inkml:brushProperty name="width" value="0.025" units="cm"/>
      <inkml:brushProperty name="height" value="0.025" units="cm"/>
      <inkml:brushProperty name="color" value="#EAEAEA"/>
    </inkml:brush>
  </inkml:definitions>
  <inkml:trace contextRef="#ctx0" brushRef="#br0">1 1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2T18:35:26.986"/>
    </inkml:context>
    <inkml:brush xml:id="br0">
      <inkml:brushProperty name="width" value="0.025" units="cm"/>
      <inkml:brushProperty name="height" value="0.025" units="cm"/>
      <inkml:brushProperty name="color" value="#EAEAEA"/>
    </inkml:brush>
  </inkml:definitions>
  <inkml:trace contextRef="#ctx0" brushRef="#br0">0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2T18:35:29.983"/>
    </inkml:context>
    <inkml:brush xml:id="br0">
      <inkml:brushProperty name="width" value="0.025" units="cm"/>
      <inkml:brushProperty name="height" value="0.025" units="cm"/>
      <inkml:brushProperty name="color" value="#EAEAEA"/>
    </inkml:brush>
  </inkml:definitions>
  <inkml:trace contextRef="#ctx0" brushRef="#br0">1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2T18:35:32.199"/>
    </inkml:context>
    <inkml:brush xml:id="br0">
      <inkml:brushProperty name="width" value="0.025" units="cm"/>
      <inkml:brushProperty name="height" value="0.025" units="cm"/>
      <inkml:brushProperty name="color" value="#EAEAEA"/>
    </inkml:brush>
  </inkml:definitions>
  <inkml:trace contextRef="#ctx0" brushRef="#br0">1 143 24575,'0'-5'0,"2"-3"0,1-7 0,-1-4 0,1-2 0,-2-1 0,0 2 0,0 1 0,-1 5-8191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2T18:35:47.085"/>
    </inkml:context>
    <inkml:brush xml:id="br0">
      <inkml:brushProperty name="width" value="0.025" units="cm"/>
      <inkml:brushProperty name="height" value="0.025" units="cm"/>
      <inkml:brushProperty name="color" value="#EAEAEA"/>
    </inkml:brush>
  </inkml:definitions>
  <inkml:trace contextRef="#ctx0" brushRef="#br0">1 1 24575,'5'0'0,"0"1"0,0 0 0,0 0 0,-1 0 0,1 0 0,0 1 0,0 0 0,-1 0 0,1 0 0,-1 1 0,0 0 0,8 5 0,-8-5 0,0 0 0,0 0 0,0 0 0,1-1 0,-1 0 0,1 0 0,-1 0 0,1 0 0,0-1 0,-1 1 0,1-1 0,0-1 0,6 1 0,30-2 0,-27 0 0,0 0 0,0 0 0,0 2 0,1 0 0,-1 0 0,0 1 0,0 1 0,-1 0 0,27 11 0,19 19-1365,-50-26-5461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2T18:35:53.342"/>
    </inkml:context>
    <inkml:brush xml:id="br0">
      <inkml:brushProperty name="width" value="0.025" units="cm"/>
      <inkml:brushProperty name="height" value="0.025" units="cm"/>
      <inkml:brushProperty name="color" value="#EAEAEA"/>
    </inkml:brush>
  </inkml:definitions>
  <inkml:trace contextRef="#ctx0" brushRef="#br0">0 0 24575,'25'1'0,"-1"0"0,0 2 0,0 1 0,0 0 0,0 2 0,38 15 0,-49-15 0,-1 1 0,1 0 0,-1 1 0,-1 1 0,1 0 0,-1 0 0,-1 1 0,0 0 0,0 1 0,15 24 0,-20-27-1365,-2 0-5461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2T18:35:58.765"/>
    </inkml:context>
    <inkml:brush xml:id="br0">
      <inkml:brushProperty name="width" value="0.025" units="cm"/>
      <inkml:brushProperty name="height" value="0.025" units="cm"/>
      <inkml:brushProperty name="color" value="#EAEAEA"/>
    </inkml:brush>
  </inkml:definitions>
  <inkml:trace contextRef="#ctx0" brushRef="#br0">170 0 24575,'0'5'3,"-1"-1"0,1 0 1,-1 0-1,0 1 0,0-1 0,0 0 0,0 0 0,-1 0 0,0 0 0,1 0 0,-1-1 0,-1 1 0,1 0 0,-1-1 1,1 0-1,-1 0 0,0 1 0,0-1 0,-7 4 0,-3 2-102,-1 0 0,0-1 0,-30 11 0,9-3-932,27-12-5795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2T18:36:14.583"/>
    </inkml:context>
    <inkml:brush xml:id="br0">
      <inkml:brushProperty name="width" value="0.025" units="cm"/>
      <inkml:brushProperty name="height" value="0.025" units="cm"/>
      <inkml:brushProperty name="color" value="#DDDDDD"/>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23:33.685"/>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1 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37:39.487"/>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89 1,'-2'11,"0"-1,-1 1,-1 0,0-1,0 0,-7 12,6-12,2-5,0 0,-1 0,1-1,-1 0,0 0,0 0,0 0,-1 0,-7 4,4-3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37:44.144"/>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0 388,'2'-1,"-1"1,1-1,-1 0,1 0,-1 0,0 0,1 0,-1 0,0 0,0 0,0-1,0 1,0 0,0-1,0 1,1-3,16-33,-13 26,25-37,-26 44,0 0,-1-1,1 0,-1 0,0 0,-1 0,1 0,-1-1,0 1,0-1,-1 1,1-1,-1 0,-1 0,1 1,-1-1,0 0,0 0,-1 0,0 0,-1-7,-6-18,5 19,1-1,-2 1,0 0,0 0,-2 0,1 1,-8-13,8 18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37:50.290"/>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359 95,'-14'-1,"0"-1,0 0,1 0,-1-2,1 0,0 0,0-1,-17-9,6 3,19 10,-1-1,0 0,0 1,0 1,0-1,-1 1,1 0,-11 1,11 0,1-1,-1 0,0 0,0 0,1-1,-1 1,0-1,1-1,-1 1,-7-4,-43-21,51 22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37:52.415"/>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0 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37:58.432"/>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5 18,'0'-2,"0"-2,-2-1,1 1,-1 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38:14.604"/>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100 0,'3'3,"-1"0,1-1,-1 1,1-1,0 0,0 0,0 0,0 0,0 0,0-1,1 1,-1-1,5 1,47 10,-12-13,-33-1,1 2,-1-1,0 2,0-1,0 1,0 1,0 0,18 5,-19-3,1-1,0 0,0 0,16 1,-20-4,0 1,1 0,-1 0,0 0,1 1,-1 0,0 0,0 1,0 0,-1 0,1 0,-1 1,10 8,104 87,-117-97,0 1,0 0,-1 0,1 0,-1 0,0 0,0 0,0 0,0 0,-1 0,1 0,-1 0,0 1,0-1,0 0,-1 6,-10 53,8-57,0 0,0 1,0-1,-1-1,0 1,0 0,0-1,-1 0,1 0,-1 0,0-1,0 1,0-1,-1 0,1-1,-1 1,1-1,-1 0,0-1,-8 2,13-3,0 1,-1-1,1 1,0-1,0 1,0 0,0 0,0-1,0 1,0 0,0 0,0 0,0 0,0 0,0 0,1 0,-1 0,0 0,1 1,-2 1,2-2,-1 1,0-1,1 1,-1-1,0 0,0 1,0-1,0 0,0 0,0 0,0 0,-1 0,1 0,0 0,-1 0,-1 1,-91 42,69-30,0 1,1 1,-24 21,43-33,1-1,-1 0,0-1,0 1,0-1,-9 3,-21 11,-42 25,57-32,1 1,0 1,-31 23,42-27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23:40.899"/>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23:42.226"/>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23:43.677"/>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23:44.370"/>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24:20.591"/>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2T18:24:24.107"/>
    </inkml:context>
    <inkml:brush xml:id="br0">
      <inkml:brushProperty name="width" value="0.1" units="cm"/>
      <inkml:brushProperty name="height" value="0.2" units="cm"/>
      <inkml:brushProperty name="color" value="#E6E6E6"/>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A339E-8D31-46E9-9CF8-133C546E7D20}" type="datetimeFigureOut">
              <a:rPr lang="en-CA" smtClean="0"/>
              <a:t>2024-02-20</a:t>
            </a:fld>
            <a:endParaRPr lang="en-CA"/>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9A64F-1DE6-4BA7-98AD-603E0AF90FF9}" type="slidenum">
              <a:rPr lang="en-CA" smtClean="0"/>
              <a:t>‹#›</a:t>
            </a:fld>
            <a:endParaRPr lang="en-CA"/>
          </a:p>
        </p:txBody>
      </p:sp>
    </p:spTree>
    <p:extLst>
      <p:ext uri="{BB962C8B-B14F-4D97-AF65-F5344CB8AC3E}">
        <p14:creationId xmlns:p14="http://schemas.microsoft.com/office/powerpoint/2010/main" val="4252358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solidFill>
                <a:srgbClr val="50505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5A731D94-2449-4646-9058-55521B3726CE}" type="slidenum">
              <a:rPr lang="en-US" smtClean="0"/>
              <a:t>2</a:t>
            </a:fld>
            <a:endParaRPr lang="en-US"/>
          </a:p>
        </p:txBody>
      </p:sp>
    </p:spTree>
    <p:extLst>
      <p:ext uri="{BB962C8B-B14F-4D97-AF65-F5344CB8AC3E}">
        <p14:creationId xmlns:p14="http://schemas.microsoft.com/office/powerpoint/2010/main" val="5056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EC SHEET 100">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SurCMM.SS.100.1022</a:t>
            </a:r>
          </a:p>
        </p:txBody>
      </p:sp>
    </p:spTree>
    <p:extLst>
      <p:ext uri="{BB962C8B-B14F-4D97-AF65-F5344CB8AC3E}">
        <p14:creationId xmlns:p14="http://schemas.microsoft.com/office/powerpoint/2010/main" val="587843599"/>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CESSORIES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SurCMM.ACC.F.100.1022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SurCMM.ACC.F.100.1022</a:t>
            </a:r>
          </a:p>
        </p:txBody>
      </p:sp>
    </p:spTree>
    <p:extLst>
      <p:ext uri="{BB962C8B-B14F-4D97-AF65-F5344CB8AC3E}">
        <p14:creationId xmlns:p14="http://schemas.microsoft.com/office/powerpoint/2010/main" val="332491691"/>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PEC SHEET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SurCMM.SS.100.1022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SurCMM.SS.100.1022</a:t>
            </a:r>
          </a:p>
        </p:txBody>
      </p:sp>
    </p:spTree>
    <p:extLst>
      <p:ext uri="{BB962C8B-B14F-4D97-AF65-F5344CB8AC3E}">
        <p14:creationId xmlns:p14="http://schemas.microsoft.com/office/powerpoint/2010/main" val="4016126970"/>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785" y="1646133"/>
            <a:ext cx="6412230" cy="3501813"/>
          </a:xfrm>
        </p:spPr>
        <p:txBody>
          <a:bodyPr anchor="b"/>
          <a:lstStyle>
            <a:lvl1pPr algn="ctr">
              <a:defRPr sz="4950"/>
            </a:lvl1pPr>
          </a:lstStyle>
          <a:p>
            <a:r>
              <a:rPr lang="en-US"/>
              <a:t>Click to edit Master title style</a:t>
            </a:r>
          </a:p>
        </p:txBody>
      </p:sp>
      <p:sp>
        <p:nvSpPr>
          <p:cNvPr id="3" name="Subtitle 2"/>
          <p:cNvSpPr>
            <a:spLocks noGrp="1"/>
          </p:cNvSpPr>
          <p:nvPr>
            <p:ph type="subTitle" idx="1"/>
          </p:nvPr>
        </p:nvSpPr>
        <p:spPr>
          <a:xfrm>
            <a:off x="942975" y="5282990"/>
            <a:ext cx="5657850" cy="2428451"/>
          </a:xfrm>
        </p:spPr>
        <p:txBody>
          <a:bodyPr/>
          <a:lstStyle>
            <a:lvl1pPr marL="0" indent="0" algn="ctr">
              <a:buNone/>
              <a:defRPr sz="1980"/>
            </a:lvl1pPr>
            <a:lvl2pPr marL="377195" indent="0" algn="ctr">
              <a:buNone/>
              <a:defRPr sz="1650"/>
            </a:lvl2pPr>
            <a:lvl3pPr marL="754389" indent="0" algn="ctr">
              <a:buNone/>
              <a:defRPr sz="1485"/>
            </a:lvl3pPr>
            <a:lvl4pPr marL="1131584" indent="0" algn="ctr">
              <a:buNone/>
              <a:defRPr sz="1320"/>
            </a:lvl4pPr>
            <a:lvl5pPr marL="1508778" indent="0" algn="ctr">
              <a:buNone/>
              <a:defRPr sz="1320"/>
            </a:lvl5pPr>
            <a:lvl6pPr marL="1885973" indent="0" algn="ctr">
              <a:buNone/>
              <a:defRPr sz="1320"/>
            </a:lvl6pPr>
            <a:lvl7pPr marL="2263167" indent="0" algn="ctr">
              <a:buNone/>
              <a:defRPr sz="1320"/>
            </a:lvl7pPr>
            <a:lvl8pPr marL="2640362" indent="0" algn="ctr">
              <a:buNone/>
              <a:defRPr sz="1320"/>
            </a:lvl8pPr>
            <a:lvl9pPr marL="3017557" indent="0" algn="ctr">
              <a:buNone/>
              <a:defRPr sz="1320"/>
            </a:lvl9pPr>
          </a:lstStyle>
          <a:p>
            <a:r>
              <a:rPr lang="en-US"/>
              <a:t>Click to edit Master subtitle style</a:t>
            </a:r>
          </a:p>
        </p:txBody>
      </p:sp>
      <p:sp>
        <p:nvSpPr>
          <p:cNvPr id="4" name="Date Placeholder 3"/>
          <p:cNvSpPr>
            <a:spLocks noGrp="1"/>
          </p:cNvSpPr>
          <p:nvPr>
            <p:ph type="dt" sz="half" idx="10"/>
          </p:nvPr>
        </p:nvSpPr>
        <p:spPr/>
        <p:txBody>
          <a:bodyPr/>
          <a:lstStyle/>
          <a:p>
            <a:fld id="{51C4A562-F584-AC46-A79F-6D1AA468BF0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210114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OKBOOK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SurCMM.LKBK.F.100.1022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SurCMM.LKBK.F.100.1022</a:t>
            </a:r>
          </a:p>
        </p:txBody>
      </p:sp>
    </p:spTree>
    <p:extLst>
      <p:ext uri="{BB962C8B-B14F-4D97-AF65-F5344CB8AC3E}">
        <p14:creationId xmlns:p14="http://schemas.microsoft.com/office/powerpoint/2010/main" val="618492588"/>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Y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SurCMM.WHY.F.100.1022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SurCMM.WHY.F.100.1022</a:t>
            </a:r>
          </a:p>
        </p:txBody>
      </p:sp>
    </p:spTree>
    <p:extLst>
      <p:ext uri="{BB962C8B-B14F-4D97-AF65-F5344CB8AC3E}">
        <p14:creationId xmlns:p14="http://schemas.microsoft.com/office/powerpoint/2010/main" val="2308197836"/>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SATILITY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SurCMM.VERSA.F.100.1022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SurCMM.VERSA.F.100.1022</a:t>
            </a:r>
          </a:p>
        </p:txBody>
      </p:sp>
    </p:spTree>
    <p:extLst>
      <p:ext uri="{BB962C8B-B14F-4D97-AF65-F5344CB8AC3E}">
        <p14:creationId xmlns:p14="http://schemas.microsoft.com/office/powerpoint/2010/main" val="457504338"/>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IVITY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SurCMM.PRDCTV.F.100.1022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SurCMM.PRDCTV.F.100.1022</a:t>
            </a:r>
          </a:p>
        </p:txBody>
      </p:sp>
    </p:spTree>
    <p:extLst>
      <p:ext uri="{BB962C8B-B14F-4D97-AF65-F5344CB8AC3E}">
        <p14:creationId xmlns:p14="http://schemas.microsoft.com/office/powerpoint/2010/main" val="4033563261"/>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URITY Flyer 100">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8DB27A-15C1-7898-D5B3-120ECA00BA5C}"/>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SurCMM.SEC.F.100.1022</a:t>
            </a:r>
          </a:p>
        </p:txBody>
      </p:sp>
      <p:sp>
        <p:nvSpPr>
          <p:cNvPr id="7" name="TextBox 6">
            <a:extLst>
              <a:ext uri="{FF2B5EF4-FFF2-40B4-BE49-F238E27FC236}">
                <a16:creationId xmlns:a16="http://schemas.microsoft.com/office/drawing/2014/main" id="{1D06A012-825B-B8E3-DE1B-301B8F5CC4C1}"/>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SurCMM.SEC.F.100.1022</a:t>
            </a:r>
          </a:p>
        </p:txBody>
      </p:sp>
    </p:spTree>
    <p:extLst>
      <p:ext uri="{BB962C8B-B14F-4D97-AF65-F5344CB8AC3E}">
        <p14:creationId xmlns:p14="http://schemas.microsoft.com/office/powerpoint/2010/main" val="1783960149"/>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NAGEABILITY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SurCMM.MAN.F.100.1022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SurCMM.MAN.F.100.1022</a:t>
            </a:r>
          </a:p>
        </p:txBody>
      </p:sp>
    </p:spTree>
    <p:extLst>
      <p:ext uri="{BB962C8B-B14F-4D97-AF65-F5344CB8AC3E}">
        <p14:creationId xmlns:p14="http://schemas.microsoft.com/office/powerpoint/2010/main" val="3346807099"/>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IN1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SurCMM.2in1.F.100.1022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SurCMM.2in1.F.100.1022</a:t>
            </a:r>
          </a:p>
        </p:txBody>
      </p:sp>
    </p:spTree>
    <p:extLst>
      <p:ext uri="{BB962C8B-B14F-4D97-AF65-F5344CB8AC3E}">
        <p14:creationId xmlns:p14="http://schemas.microsoft.com/office/powerpoint/2010/main" val="1660357300"/>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PTOP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SurCMM.LPTP.F.100.1022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SurCMM.LPTP.F.100.1022</a:t>
            </a:r>
          </a:p>
        </p:txBody>
      </p:sp>
    </p:spTree>
    <p:extLst>
      <p:ext uri="{BB962C8B-B14F-4D97-AF65-F5344CB8AC3E}">
        <p14:creationId xmlns:p14="http://schemas.microsoft.com/office/powerpoint/2010/main" val="627342751"/>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4432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87" r:id="rId11"/>
    <p:sldLayoutId id="2147483699" r:id="rId12"/>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2376">
          <p15:clr>
            <a:srgbClr val="F26B43"/>
          </p15:clr>
        </p15:guide>
      </p15:sldGuideLst>
    </p:ext>
  </p:extLst>
</p:sldMaster>
</file>

<file path=ppt/slides/_rels/slide1.xml.rels><?xml version="1.0" encoding="UTF-8" standalone="yes"?>
<Relationships xmlns="http://schemas.openxmlformats.org/package/2006/relationships"><Relationship Id="rId26" Type="http://schemas.openxmlformats.org/officeDocument/2006/relationships/image" Target="../media/image10.png"/><Relationship Id="rId21" Type="http://schemas.openxmlformats.org/officeDocument/2006/relationships/customXml" Target="../ink/ink12.xml"/><Relationship Id="rId42" Type="http://schemas.openxmlformats.org/officeDocument/2006/relationships/image" Target="../media/image18.png"/><Relationship Id="rId47" Type="http://schemas.openxmlformats.org/officeDocument/2006/relationships/customXml" Target="../ink/ink26.xml"/><Relationship Id="rId63" Type="http://schemas.openxmlformats.org/officeDocument/2006/relationships/image" Target="../media/image27.png"/><Relationship Id="rId68" Type="http://schemas.openxmlformats.org/officeDocument/2006/relationships/image" Target="../media/image29.png"/><Relationship Id="rId71" Type="http://schemas.openxmlformats.org/officeDocument/2006/relationships/image" Target="../media/image32.svg"/><Relationship Id="rId2" Type="http://schemas.openxmlformats.org/officeDocument/2006/relationships/image" Target="../media/image1.jpg"/><Relationship Id="rId16" Type="http://schemas.openxmlformats.org/officeDocument/2006/relationships/customXml" Target="../ink/ink8.xml"/><Relationship Id="rId29" Type="http://schemas.openxmlformats.org/officeDocument/2006/relationships/customXml" Target="../ink/ink16.xml"/><Relationship Id="rId11" Type="http://schemas.openxmlformats.org/officeDocument/2006/relationships/customXml" Target="../ink/ink3.xml"/><Relationship Id="rId24" Type="http://schemas.openxmlformats.org/officeDocument/2006/relationships/image" Target="../media/image9.png"/><Relationship Id="rId32" Type="http://schemas.openxmlformats.org/officeDocument/2006/relationships/image" Target="../media/image13.png"/><Relationship Id="rId37" Type="http://schemas.openxmlformats.org/officeDocument/2006/relationships/customXml" Target="../ink/ink20.xml"/><Relationship Id="rId40" Type="http://schemas.openxmlformats.org/officeDocument/2006/relationships/image" Target="../media/image17.png"/><Relationship Id="rId45" Type="http://schemas.openxmlformats.org/officeDocument/2006/relationships/customXml" Target="../ink/ink25.xml"/><Relationship Id="rId53" Type="http://schemas.openxmlformats.org/officeDocument/2006/relationships/customXml" Target="../ink/ink29.xml"/><Relationship Id="rId58" Type="http://schemas.openxmlformats.org/officeDocument/2006/relationships/image" Target="../media/image25.png"/><Relationship Id="rId66" Type="http://schemas.openxmlformats.org/officeDocument/2006/relationships/image" Target="../media/image4.png"/><Relationship Id="rId5" Type="http://schemas.openxmlformats.org/officeDocument/2006/relationships/customXml" Target="../ink/ink1.xml"/><Relationship Id="rId61" Type="http://schemas.openxmlformats.org/officeDocument/2006/relationships/customXml" Target="../ink/ink33.xml"/><Relationship Id="rId19" Type="http://schemas.openxmlformats.org/officeDocument/2006/relationships/customXml" Target="../ink/ink11.xml"/><Relationship Id="rId14" Type="http://schemas.openxmlformats.org/officeDocument/2006/relationships/customXml" Target="../ink/ink6.xml"/><Relationship Id="rId22" Type="http://schemas.openxmlformats.org/officeDocument/2006/relationships/image" Target="../media/image8.png"/><Relationship Id="rId27" Type="http://schemas.openxmlformats.org/officeDocument/2006/relationships/customXml" Target="../ink/ink15.xml"/><Relationship Id="rId30" Type="http://schemas.openxmlformats.org/officeDocument/2006/relationships/image" Target="../media/image12.png"/><Relationship Id="rId35" Type="http://schemas.openxmlformats.org/officeDocument/2006/relationships/customXml" Target="../ink/ink19.xml"/><Relationship Id="rId43" Type="http://schemas.openxmlformats.org/officeDocument/2006/relationships/customXml" Target="../ink/ink23.xml"/><Relationship Id="rId48" Type="http://schemas.openxmlformats.org/officeDocument/2006/relationships/image" Target="../media/image20.png"/><Relationship Id="rId56" Type="http://schemas.openxmlformats.org/officeDocument/2006/relationships/image" Target="../media/image24.png"/><Relationship Id="rId64" Type="http://schemas.openxmlformats.org/officeDocument/2006/relationships/customXml" Target="../ink/ink35.xml"/><Relationship Id="rId69" Type="http://schemas.openxmlformats.org/officeDocument/2006/relationships/image" Target="../media/image30.svg"/><Relationship Id="rId8" Type="http://schemas.openxmlformats.org/officeDocument/2006/relationships/image" Target="../media/image5.png"/><Relationship Id="rId51" Type="http://schemas.openxmlformats.org/officeDocument/2006/relationships/customXml" Target="../ink/ink28.xml"/><Relationship Id="rId72" Type="http://schemas.openxmlformats.org/officeDocument/2006/relationships/image" Target="../media/image33.png"/><Relationship Id="rId3" Type="http://schemas.openxmlformats.org/officeDocument/2006/relationships/image" Target="../media/image2.png"/><Relationship Id="rId12" Type="http://schemas.openxmlformats.org/officeDocument/2006/relationships/customXml" Target="../ink/ink4.xml"/><Relationship Id="rId17" Type="http://schemas.openxmlformats.org/officeDocument/2006/relationships/customXml" Target="../ink/ink9.xml"/><Relationship Id="rId25" Type="http://schemas.openxmlformats.org/officeDocument/2006/relationships/customXml" Target="../ink/ink14.xml"/><Relationship Id="rId33" Type="http://schemas.openxmlformats.org/officeDocument/2006/relationships/customXml" Target="../ink/ink18.xml"/><Relationship Id="rId38" Type="http://schemas.openxmlformats.org/officeDocument/2006/relationships/image" Target="../media/image16.png"/><Relationship Id="rId46" Type="http://schemas.openxmlformats.org/officeDocument/2006/relationships/image" Target="../media/image19.png"/><Relationship Id="rId59" Type="http://schemas.openxmlformats.org/officeDocument/2006/relationships/customXml" Target="../ink/ink32.xml"/><Relationship Id="rId67" Type="http://schemas.openxmlformats.org/officeDocument/2006/relationships/image" Target="../media/image5.svg"/><Relationship Id="rId20" Type="http://schemas.openxmlformats.org/officeDocument/2006/relationships/image" Target="../media/image7.png"/><Relationship Id="rId41" Type="http://schemas.openxmlformats.org/officeDocument/2006/relationships/customXml" Target="../ink/ink22.xml"/><Relationship Id="rId54" Type="http://schemas.openxmlformats.org/officeDocument/2006/relationships/image" Target="../media/image23.png"/><Relationship Id="rId62" Type="http://schemas.openxmlformats.org/officeDocument/2006/relationships/customXml" Target="../ink/ink34.xml"/><Relationship Id="rId70" Type="http://schemas.openxmlformats.org/officeDocument/2006/relationships/image" Target="../media/image31.png"/><Relationship Id="rId1" Type="http://schemas.openxmlformats.org/officeDocument/2006/relationships/slideLayout" Target="../slideLayouts/slideLayout1.xml"/><Relationship Id="rId15" Type="http://schemas.openxmlformats.org/officeDocument/2006/relationships/customXml" Target="../ink/ink7.xml"/><Relationship Id="rId23" Type="http://schemas.openxmlformats.org/officeDocument/2006/relationships/customXml" Target="../ink/ink13.xml"/><Relationship Id="rId28" Type="http://schemas.openxmlformats.org/officeDocument/2006/relationships/image" Target="../media/image11.png"/><Relationship Id="rId36" Type="http://schemas.openxmlformats.org/officeDocument/2006/relationships/image" Target="../media/image15.png"/><Relationship Id="rId49" Type="http://schemas.openxmlformats.org/officeDocument/2006/relationships/customXml" Target="../ink/ink27.xml"/><Relationship Id="rId57" Type="http://schemas.openxmlformats.org/officeDocument/2006/relationships/customXml" Target="../ink/ink31.xml"/><Relationship Id="rId10" Type="http://schemas.openxmlformats.org/officeDocument/2006/relationships/image" Target="../media/image6.png"/><Relationship Id="rId31" Type="http://schemas.openxmlformats.org/officeDocument/2006/relationships/customXml" Target="../ink/ink17.xml"/><Relationship Id="rId44" Type="http://schemas.openxmlformats.org/officeDocument/2006/relationships/customXml" Target="../ink/ink24.xml"/><Relationship Id="rId52" Type="http://schemas.openxmlformats.org/officeDocument/2006/relationships/image" Target="../media/image22.png"/><Relationship Id="rId60" Type="http://schemas.openxmlformats.org/officeDocument/2006/relationships/image" Target="../media/image26.png"/><Relationship Id="rId65"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customXml" Target="../ink/ink2.xml"/><Relationship Id="rId13" Type="http://schemas.openxmlformats.org/officeDocument/2006/relationships/customXml" Target="../ink/ink5.xml"/><Relationship Id="rId18" Type="http://schemas.openxmlformats.org/officeDocument/2006/relationships/customXml" Target="../ink/ink10.xml"/><Relationship Id="rId39" Type="http://schemas.openxmlformats.org/officeDocument/2006/relationships/customXml" Target="../ink/ink21.xml"/><Relationship Id="rId34" Type="http://schemas.openxmlformats.org/officeDocument/2006/relationships/image" Target="../media/image14.png"/><Relationship Id="rId50" Type="http://schemas.openxmlformats.org/officeDocument/2006/relationships/image" Target="../media/image21.png"/><Relationship Id="rId55" Type="http://schemas.openxmlformats.org/officeDocument/2006/relationships/customXml" Target="../ink/ink30.xml"/></Relationships>
</file>

<file path=ppt/slides/_rels/slide2.xml.rels><?xml version="1.0" encoding="UTF-8" standalone="yes"?>
<Relationships xmlns="http://schemas.openxmlformats.org/package/2006/relationships"><Relationship Id="rId8" Type="http://schemas.openxmlformats.org/officeDocument/2006/relationships/hyperlink" Target="https://aka.ms/m365businesstrialinfo" TargetMode="External"/><Relationship Id="rId3" Type="http://schemas.openxmlformats.org/officeDocument/2006/relationships/image" Target="../media/image34.jpg"/><Relationship Id="rId7" Type="http://schemas.openxmlformats.org/officeDocument/2006/relationships/hyperlink" Target="https://support.microsoft.com/en-us/surface/surface-battery-testing-and-estimated-performance-f038487c-a6c8-407d-b0b0-5737ac5e8397"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surface/surface-storage-options-and-hard-drive-sizes-9915981d-3e38-f06c-4706-82b5dedf33bc" TargetMode="External"/><Relationship Id="rId5" Type="http://schemas.openxmlformats.org/officeDocument/2006/relationships/image" Target="../media/image2.png"/><Relationship Id="rId10" Type="http://schemas.openxmlformats.org/officeDocument/2006/relationships/hyperlink" Target="https://www.epeat.net/computers-and-displays-search-result/page-1/size-25?productName=Surface%20Laptop%20Studio" TargetMode="External"/><Relationship Id="rId4" Type="http://schemas.openxmlformats.org/officeDocument/2006/relationships/image" Target="../media/image3.png"/><Relationship Id="rId9" Type="http://schemas.openxmlformats.org/officeDocument/2006/relationships/hyperlink" Target="https://aka.ms/ProX_EcoProfi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43DF1ED-CD16-0478-BA54-0E0954FBFD2C}"/>
              </a:ext>
            </a:extLst>
          </p:cNvPr>
          <p:cNvSpPr/>
          <p:nvPr/>
        </p:nvSpPr>
        <p:spPr>
          <a:xfrm>
            <a:off x="0" y="3619530"/>
            <a:ext cx="7543800" cy="272108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6" name="Picture 5" descr="A picture containing electronics, notebook, computer, computer&#10;&#10;Description automatically generated">
            <a:extLst>
              <a:ext uri="{FF2B5EF4-FFF2-40B4-BE49-F238E27FC236}">
                <a16:creationId xmlns:a16="http://schemas.microsoft.com/office/drawing/2014/main" id="{B2EAC579-0A80-D2CB-D0D9-FF9EE1B8FC60}"/>
              </a:ext>
            </a:extLst>
          </p:cNvPr>
          <p:cNvPicPr>
            <a:picLocks noChangeAspect="1"/>
          </p:cNvPicPr>
          <p:nvPr/>
        </p:nvPicPr>
        <p:blipFill rotWithShape="1">
          <a:blip r:embed="rId2">
            <a:extLst>
              <a:ext uri="{28A0092B-C50C-407E-A947-70E740481C1C}">
                <a14:useLocalDpi xmlns:a14="http://schemas.microsoft.com/office/drawing/2010/main" val="0"/>
              </a:ext>
            </a:extLst>
          </a:blip>
          <a:srcRect t="10425" b="10997"/>
          <a:stretch/>
        </p:blipFill>
        <p:spPr>
          <a:xfrm>
            <a:off x="264733" y="6434990"/>
            <a:ext cx="6770547" cy="3312636"/>
          </a:xfrm>
          <a:prstGeom prst="rect">
            <a:avLst/>
          </a:prstGeom>
        </p:spPr>
      </p:pic>
      <p:sp>
        <p:nvSpPr>
          <p:cNvPr id="32" name="Rectangle 31">
            <a:extLst>
              <a:ext uri="{FF2B5EF4-FFF2-40B4-BE49-F238E27FC236}">
                <a16:creationId xmlns:a16="http://schemas.microsoft.com/office/drawing/2014/main" id="{A4B4E413-AA3C-0CF5-DFDA-5264A4347066}"/>
              </a:ext>
            </a:extLst>
          </p:cNvPr>
          <p:cNvSpPr/>
          <p:nvPr/>
        </p:nvSpPr>
        <p:spPr>
          <a:xfrm>
            <a:off x="0" y="-27777"/>
            <a:ext cx="7543800" cy="227158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82C93306-8144-2E64-ED41-C1CAA2321C4D}"/>
              </a:ext>
            </a:extLst>
          </p:cNvPr>
          <p:cNvSpPr txBox="1">
            <a:spLocks/>
          </p:cNvSpPr>
          <p:nvPr/>
        </p:nvSpPr>
        <p:spPr>
          <a:xfrm>
            <a:off x="282321" y="654701"/>
            <a:ext cx="4881542" cy="954107"/>
          </a:xfrm>
          <a:prstGeom prst="rect">
            <a:avLst/>
          </a:prstGeom>
          <a:noFill/>
        </p:spPr>
        <p:txBody>
          <a:bodyPr wrap="square" lIns="91440" tIns="45720" rIns="91440" bIns="45720" anchor="b">
            <a:spAutoFit/>
          </a:bodyPr>
          <a:lstStyle/>
          <a:p>
            <a:r>
              <a:rPr lang="en-US" sz="2800" b="1">
                <a:effectLst/>
                <a:latin typeface="Segoe UI" panose="020B0502040204020203" pitchFamily="34" charset="0"/>
                <a:cs typeface="Segoe UI" panose="020B0502040204020203" pitchFamily="34" charset="0"/>
              </a:rPr>
              <a:t>Microsoft Surface </a:t>
            </a:r>
            <a:br>
              <a:rPr lang="en-US" sz="2800" b="1">
                <a:effectLst/>
                <a:latin typeface="Segoe UI" panose="020B0502040204020203" pitchFamily="34" charset="0"/>
                <a:cs typeface="Segoe UI" panose="020B0502040204020203" pitchFamily="34" charset="0"/>
              </a:rPr>
            </a:br>
            <a:r>
              <a:rPr lang="en-US" sz="2800" b="1">
                <a:effectLst/>
                <a:latin typeface="Segoe UI" panose="020B0502040204020203" pitchFamily="34" charset="0"/>
                <a:cs typeface="Segoe UI" panose="020B0502040204020203" pitchFamily="34" charset="0"/>
              </a:rPr>
              <a:t>Laptop 5 SCR </a:t>
            </a:r>
          </a:p>
        </p:txBody>
      </p:sp>
      <p:sp>
        <p:nvSpPr>
          <p:cNvPr id="9" name="TextBox 8">
            <a:extLst>
              <a:ext uri="{FF2B5EF4-FFF2-40B4-BE49-F238E27FC236}">
                <a16:creationId xmlns:a16="http://schemas.microsoft.com/office/drawing/2014/main" id="{6FD3D659-7FE7-3A60-88D5-46D2D08142A8}"/>
              </a:ext>
            </a:extLst>
          </p:cNvPr>
          <p:cNvSpPr txBox="1">
            <a:spLocks/>
          </p:cNvSpPr>
          <p:nvPr/>
        </p:nvSpPr>
        <p:spPr>
          <a:xfrm>
            <a:off x="247513" y="2546166"/>
            <a:ext cx="5787831" cy="830997"/>
          </a:xfrm>
          <a:prstGeom prst="rect">
            <a:avLst/>
          </a:prstGeom>
          <a:noFill/>
        </p:spPr>
        <p:txBody>
          <a:bodyPr wrap="square" lIns="91440" tIns="45720" rIns="91440" bIns="45720" anchor="t">
            <a:spAutoFit/>
          </a:bodyPr>
          <a:lstStyle/>
          <a:p>
            <a:r>
              <a:rPr lang="en-US" sz="1600" dirty="0">
                <a:solidFill>
                  <a:srgbClr val="505050"/>
                </a:solidFill>
                <a:effectLst/>
                <a:latin typeface="Segoe UI" panose="020B0502040204020203" pitchFamily="34" charset="0"/>
                <a:cs typeface="Segoe UI" panose="020B0502040204020203" pitchFamily="34" charset="0"/>
              </a:rPr>
              <a:t>Microsoft Surface Laptop 5 SCR enables your team to deliver impact, speed and performance with the secure convenience of a FIPS 201 compliant smart card reader. </a:t>
            </a:r>
            <a:r>
              <a:rPr lang="en-US" sz="1600" dirty="0">
                <a:solidFill>
                  <a:srgbClr val="505050"/>
                </a:solidFill>
                <a:latin typeface="Segoe UI" panose="020B0502040204020203" pitchFamily="34" charset="0"/>
                <a:cs typeface="Segoe UI" panose="020B0502040204020203" pitchFamily="34" charset="0"/>
              </a:rPr>
              <a:t> </a:t>
            </a:r>
            <a:endParaRPr lang="en-US" sz="1600" dirty="0">
              <a:solidFill>
                <a:srgbClr val="505050"/>
              </a:solidFill>
              <a:effectLst/>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CE6DD348-F074-95C7-0DCB-043DA4C0C265}"/>
              </a:ext>
            </a:extLst>
          </p:cNvPr>
          <p:cNvSpPr txBox="1">
            <a:spLocks/>
          </p:cNvSpPr>
          <p:nvPr/>
        </p:nvSpPr>
        <p:spPr>
          <a:xfrm>
            <a:off x="264734" y="1625827"/>
            <a:ext cx="7069328" cy="400110"/>
          </a:xfrm>
          <a:prstGeom prst="rect">
            <a:avLst/>
          </a:prstGeom>
          <a:noFill/>
        </p:spPr>
        <p:txBody>
          <a:bodyPr wrap="square" lIns="91440" tIns="45720" rIns="91440" bIns="45720" anchor="b">
            <a:spAutoFit/>
          </a:bodyPr>
          <a:lstStyle/>
          <a:p>
            <a:r>
              <a:rPr lang="en-US" sz="2000" dirty="0">
                <a:solidFill>
                  <a:srgbClr val="0078D4"/>
                </a:solidFill>
                <a:latin typeface="Segoe UI" panose="020B0502040204020203" pitchFamily="34" charset="0"/>
                <a:cs typeface="Segoe UI" panose="020B0502040204020203" pitchFamily="34" charset="0"/>
              </a:rPr>
              <a:t>P</a:t>
            </a:r>
            <a:r>
              <a:rPr lang="en-US" sz="2000" dirty="0">
                <a:solidFill>
                  <a:srgbClr val="0078D4"/>
                </a:solidFill>
                <a:effectLst/>
                <a:latin typeface="Segoe UI" panose="020B0502040204020203" pitchFamily="34" charset="0"/>
                <a:cs typeface="Segoe UI" panose="020B0502040204020203" pitchFamily="34" charset="0"/>
              </a:rPr>
              <a:t>owered for secured work​</a:t>
            </a:r>
          </a:p>
        </p:txBody>
      </p:sp>
      <p:sp>
        <p:nvSpPr>
          <p:cNvPr id="11" name="TextBox 10">
            <a:extLst>
              <a:ext uri="{FF2B5EF4-FFF2-40B4-BE49-F238E27FC236}">
                <a16:creationId xmlns:a16="http://schemas.microsoft.com/office/drawing/2014/main" id="{B0AA29E2-D397-32F0-855F-A663797296F7}"/>
              </a:ext>
            </a:extLst>
          </p:cNvPr>
          <p:cNvSpPr txBox="1">
            <a:spLocks/>
          </p:cNvSpPr>
          <p:nvPr/>
        </p:nvSpPr>
        <p:spPr>
          <a:xfrm>
            <a:off x="247513" y="3733189"/>
            <a:ext cx="7069328" cy="400110"/>
          </a:xfrm>
          <a:prstGeom prst="rect">
            <a:avLst/>
          </a:prstGeom>
          <a:noFill/>
        </p:spPr>
        <p:txBody>
          <a:bodyPr wrap="square" lIns="91440" tIns="45720" rIns="91440" bIns="45720" anchor="b">
            <a:spAutoFit/>
          </a:bodyPr>
          <a:lstStyle/>
          <a:p>
            <a:r>
              <a:rPr lang="en-US" sz="2000" b="1" dirty="0">
                <a:latin typeface="Segoe UI" panose="020B0502040204020203" pitchFamily="34" charset="0"/>
                <a:cs typeface="Segoe UI" panose="020B0502040204020203" pitchFamily="34" charset="0"/>
              </a:rPr>
              <a:t>Benefits</a:t>
            </a:r>
          </a:p>
        </p:txBody>
      </p:sp>
      <p:sp>
        <p:nvSpPr>
          <p:cNvPr id="24" name="TextBox 23">
            <a:extLst>
              <a:ext uri="{FF2B5EF4-FFF2-40B4-BE49-F238E27FC236}">
                <a16:creationId xmlns:a16="http://schemas.microsoft.com/office/drawing/2014/main" id="{0302731D-58E0-CA9C-BC8E-FCC2CE10E54D}"/>
              </a:ext>
            </a:extLst>
          </p:cNvPr>
          <p:cNvSpPr txBox="1">
            <a:spLocks/>
          </p:cNvSpPr>
          <p:nvPr/>
        </p:nvSpPr>
        <p:spPr>
          <a:xfrm>
            <a:off x="508520" y="9165939"/>
            <a:ext cx="1865804" cy="475519"/>
          </a:xfrm>
          <a:prstGeom prst="rect">
            <a:avLst/>
          </a:prstGeom>
          <a:noFill/>
        </p:spPr>
        <p:txBody>
          <a:bodyPr wrap="square" lIns="91440" tIns="45720" rIns="91440" bIns="45720" anchor="t">
            <a:spAutoFit/>
          </a:bodyPr>
          <a:lstStyle/>
          <a:p>
            <a:r>
              <a:rPr lang="en-US" sz="1200" dirty="0">
                <a:solidFill>
                  <a:srgbClr val="505050"/>
                </a:solidFill>
                <a:latin typeface="Segoe UI" panose="020B0502040204020203" pitchFamily="34" charset="0"/>
                <a:cs typeface="Segoe UI" panose="020B0502040204020203" pitchFamily="34" charset="0"/>
              </a:rPr>
              <a:t>Removable hard drive to retain sensitive data</a:t>
            </a:r>
          </a:p>
        </p:txBody>
      </p:sp>
      <p:sp>
        <p:nvSpPr>
          <p:cNvPr id="19" name="TextBox 18">
            <a:extLst>
              <a:ext uri="{FF2B5EF4-FFF2-40B4-BE49-F238E27FC236}">
                <a16:creationId xmlns:a16="http://schemas.microsoft.com/office/drawing/2014/main" id="{B52C7CA4-E003-E1B1-7F33-9F03BFC28E8F}"/>
              </a:ext>
            </a:extLst>
          </p:cNvPr>
          <p:cNvSpPr txBox="1">
            <a:spLocks/>
          </p:cNvSpPr>
          <p:nvPr/>
        </p:nvSpPr>
        <p:spPr>
          <a:xfrm>
            <a:off x="829891" y="7160614"/>
            <a:ext cx="2425700" cy="374461"/>
          </a:xfrm>
          <a:prstGeom prst="rect">
            <a:avLst/>
          </a:prstGeom>
          <a:noFill/>
        </p:spPr>
        <p:txBody>
          <a:bodyPr wrap="square" lIns="91440" tIns="45720" rIns="91440" bIns="45720" anchor="t">
            <a:spAutoFit/>
          </a:bodyPr>
          <a:lstStyle/>
          <a:p>
            <a:pPr algn="r">
              <a:lnSpc>
                <a:spcPts val="1060"/>
              </a:lnSpc>
            </a:pPr>
            <a:r>
              <a:rPr lang="en-US" sz="1200" dirty="0">
                <a:solidFill>
                  <a:srgbClr val="505050"/>
                </a:solidFill>
                <a:latin typeface="Segoe UI" panose="020B0502040204020203" pitchFamily="34" charset="0"/>
                <a:cs typeface="Segoe UI" panose="020B0502040204020203" pitchFamily="34" charset="0"/>
              </a:rPr>
              <a:t>13.5” or 15" PixelSense™ screen </a:t>
            </a:r>
            <a:br>
              <a:rPr lang="en-US" sz="1200" dirty="0">
                <a:latin typeface="Segoe UI" panose="020B0502040204020203" pitchFamily="34" charset="0"/>
                <a:cs typeface="Segoe UI" panose="020B0502040204020203" pitchFamily="34" charset="0"/>
              </a:rPr>
            </a:br>
            <a:r>
              <a:rPr lang="en-US" sz="1200" dirty="0">
                <a:solidFill>
                  <a:srgbClr val="505050"/>
                </a:solidFill>
                <a:latin typeface="Segoe UI" panose="020B0502040204020203" pitchFamily="34" charset="0"/>
                <a:cs typeface="Segoe UI" panose="020B0502040204020203" pitchFamily="34" charset="0"/>
              </a:rPr>
              <a:t>for ultra-portable productivity</a:t>
            </a:r>
          </a:p>
        </p:txBody>
      </p:sp>
      <p:pic>
        <p:nvPicPr>
          <p:cNvPr id="33" name="Picture 32">
            <a:extLst>
              <a:ext uri="{FF2B5EF4-FFF2-40B4-BE49-F238E27FC236}">
                <a16:creationId xmlns:a16="http://schemas.microsoft.com/office/drawing/2014/main" id="{19D03892-34B5-64BF-1D27-6036B2749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44" y="27160"/>
            <a:ext cx="2445204" cy="762141"/>
          </a:xfrm>
          <a:prstGeom prst="rect">
            <a:avLst/>
          </a:prstGeom>
        </p:spPr>
      </p:pic>
      <p:grpSp>
        <p:nvGrpSpPr>
          <p:cNvPr id="4" name="Group 3">
            <a:extLst>
              <a:ext uri="{FF2B5EF4-FFF2-40B4-BE49-F238E27FC236}">
                <a16:creationId xmlns:a16="http://schemas.microsoft.com/office/drawing/2014/main" id="{831ECD40-A40F-F916-7FA6-793235E3D993}"/>
              </a:ext>
            </a:extLst>
          </p:cNvPr>
          <p:cNvGrpSpPr/>
          <p:nvPr/>
        </p:nvGrpSpPr>
        <p:grpSpPr>
          <a:xfrm>
            <a:off x="6150420" y="1858430"/>
            <a:ext cx="1128646" cy="1128646"/>
            <a:chOff x="6150420" y="1858430"/>
            <a:chExt cx="1128646" cy="1128646"/>
          </a:xfrm>
        </p:grpSpPr>
        <p:sp>
          <p:nvSpPr>
            <p:cNvPr id="2" name="Rectangle 1">
              <a:extLst>
                <a:ext uri="{FF2B5EF4-FFF2-40B4-BE49-F238E27FC236}">
                  <a16:creationId xmlns:a16="http://schemas.microsoft.com/office/drawing/2014/main" id="{CFF24E2D-DBE4-F7AA-8B54-7C771C55B030}"/>
                </a:ext>
              </a:extLst>
            </p:cNvPr>
            <p:cNvSpPr/>
            <p:nvPr/>
          </p:nvSpPr>
          <p:spPr>
            <a:xfrm>
              <a:off x="6283961" y="2126140"/>
              <a:ext cx="853440" cy="449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pic>
          <p:nvPicPr>
            <p:cNvPr id="3" name="Picture 2" descr="Logo&#10;&#10;Description automatically generated">
              <a:extLst>
                <a:ext uri="{FF2B5EF4-FFF2-40B4-BE49-F238E27FC236}">
                  <a16:creationId xmlns:a16="http://schemas.microsoft.com/office/drawing/2014/main" id="{0D0185D1-79D8-9EAD-B7E2-1FF6D8C5AD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50420" y="1858430"/>
              <a:ext cx="1128646" cy="1128646"/>
            </a:xfrm>
            <a:prstGeom prst="rect">
              <a:avLst/>
            </a:prstGeom>
          </p:spPr>
        </p:pic>
      </p:grpSp>
      <p:sp>
        <p:nvSpPr>
          <p:cNvPr id="29" name="TextBox 28">
            <a:extLst>
              <a:ext uri="{FF2B5EF4-FFF2-40B4-BE49-F238E27FC236}">
                <a16:creationId xmlns:a16="http://schemas.microsoft.com/office/drawing/2014/main" id="{A7297ACB-7DE3-4670-55C7-AB04AEE71A80}"/>
              </a:ext>
            </a:extLst>
          </p:cNvPr>
          <p:cNvSpPr txBox="1">
            <a:spLocks/>
          </p:cNvSpPr>
          <p:nvPr/>
        </p:nvSpPr>
        <p:spPr>
          <a:xfrm>
            <a:off x="5674467" y="7092910"/>
            <a:ext cx="1700276" cy="237566"/>
          </a:xfrm>
          <a:prstGeom prst="rect">
            <a:avLst/>
          </a:prstGeom>
          <a:noFill/>
        </p:spPr>
        <p:txBody>
          <a:bodyPr wrap="square" lIns="91440" tIns="45720" rIns="91440" bIns="45720" anchor="t">
            <a:spAutoFit/>
          </a:bodyPr>
          <a:lstStyle/>
          <a:p>
            <a:pPr>
              <a:lnSpc>
                <a:spcPts val="1060"/>
              </a:lnSpc>
            </a:pPr>
            <a:r>
              <a:rPr lang="en-US" sz="1200">
                <a:solidFill>
                  <a:srgbClr val="505050"/>
                </a:solidFill>
                <a:latin typeface="Segoe UI" panose="020B0502040204020203" pitchFamily="34" charset="0"/>
                <a:cs typeface="Segoe UI" panose="020B0502040204020203" pitchFamily="34" charset="0"/>
              </a:rPr>
              <a:t>Secured-core PC</a:t>
            </a:r>
            <a:endParaRPr lang="en-US">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a16="http://schemas.microsoft.com/office/drawing/2014/main" id="{BF4CEBA8-C87B-079F-001C-3AE160F3286A}"/>
              </a:ext>
            </a:extLst>
          </p:cNvPr>
          <p:cNvSpPr txBox="1">
            <a:spLocks/>
          </p:cNvSpPr>
          <p:nvPr/>
        </p:nvSpPr>
        <p:spPr>
          <a:xfrm>
            <a:off x="5092204" y="8897646"/>
            <a:ext cx="1805403" cy="374461"/>
          </a:xfrm>
          <a:prstGeom prst="rect">
            <a:avLst/>
          </a:prstGeom>
          <a:noFill/>
        </p:spPr>
        <p:txBody>
          <a:bodyPr wrap="square" lIns="91440" tIns="45720" rIns="91440" bIns="45720" anchor="t">
            <a:spAutoFit/>
          </a:bodyPr>
          <a:lstStyle/>
          <a:p>
            <a:pPr>
              <a:lnSpc>
                <a:spcPts val="1060"/>
              </a:lnSpc>
            </a:pPr>
            <a:r>
              <a:rPr lang="en-US" sz="1200">
                <a:solidFill>
                  <a:srgbClr val="505050"/>
                </a:solidFill>
                <a:latin typeface="Segoe UI" panose="020B0502040204020203" pitchFamily="34" charset="0"/>
                <a:cs typeface="Segoe UI" panose="020B0502040204020203" pitchFamily="34" charset="0"/>
              </a:rPr>
              <a:t>FIPS 201 compliant smart card reader</a:t>
            </a:r>
          </a:p>
        </p:txBody>
      </p:sp>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778DFE30-A25D-425B-4142-CC5AAE45BE56}"/>
                  </a:ext>
                </a:extLst>
              </p14:cNvPr>
              <p14:cNvContentPartPr/>
              <p14:nvPr/>
            </p14:nvContentPartPr>
            <p14:xfrm>
              <a:off x="7096070" y="920440"/>
              <a:ext cx="360" cy="360"/>
            </p14:xfrm>
          </p:contentPart>
        </mc:Choice>
        <mc:Fallback xmlns="">
          <p:pic>
            <p:nvPicPr>
              <p:cNvPr id="16" name="Ink 15">
                <a:extLst>
                  <a:ext uri="{FF2B5EF4-FFF2-40B4-BE49-F238E27FC236}">
                    <a16:creationId xmlns:a16="http://schemas.microsoft.com/office/drawing/2014/main" id="{778DFE30-A25D-425B-4142-CC5AAE45BE56}"/>
                  </a:ext>
                </a:extLst>
              </p:cNvPr>
              <p:cNvPicPr/>
              <p:nvPr/>
            </p:nvPicPr>
            <p:blipFill>
              <a:blip r:embed="rId8"/>
              <a:stretch>
                <a:fillRect/>
              </a:stretch>
            </p:blipFill>
            <p:spPr>
              <a:xfrm>
                <a:off x="7042070" y="81244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62C3AAE5-47A1-0280-11F6-0130894D64E7}"/>
                  </a:ext>
                </a:extLst>
              </p14:cNvPr>
              <p14:cNvContentPartPr/>
              <p14:nvPr/>
            </p14:nvContentPartPr>
            <p14:xfrm>
              <a:off x="7108670" y="1006120"/>
              <a:ext cx="360" cy="360"/>
            </p14:xfrm>
          </p:contentPart>
        </mc:Choice>
        <mc:Fallback xmlns="">
          <p:pic>
            <p:nvPicPr>
              <p:cNvPr id="17" name="Ink 16">
                <a:extLst>
                  <a:ext uri="{FF2B5EF4-FFF2-40B4-BE49-F238E27FC236}">
                    <a16:creationId xmlns:a16="http://schemas.microsoft.com/office/drawing/2014/main" id="{62C3AAE5-47A1-0280-11F6-0130894D64E7}"/>
                  </a:ext>
                </a:extLst>
              </p:cNvPr>
              <p:cNvPicPr/>
              <p:nvPr/>
            </p:nvPicPr>
            <p:blipFill>
              <a:blip r:embed="rId10"/>
              <a:stretch>
                <a:fillRect/>
              </a:stretch>
            </p:blipFill>
            <p:spPr>
              <a:xfrm>
                <a:off x="7090670" y="97012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819F2B79-A0D0-8905-9A59-8073306077E2}"/>
                  </a:ext>
                </a:extLst>
              </p14:cNvPr>
              <p14:cNvContentPartPr/>
              <p14:nvPr/>
            </p14:nvContentPartPr>
            <p14:xfrm>
              <a:off x="7086350" y="1000000"/>
              <a:ext cx="360" cy="360"/>
            </p14:xfrm>
          </p:contentPart>
        </mc:Choice>
        <mc:Fallback xmlns="">
          <p:pic>
            <p:nvPicPr>
              <p:cNvPr id="18" name="Ink 17">
                <a:extLst>
                  <a:ext uri="{FF2B5EF4-FFF2-40B4-BE49-F238E27FC236}">
                    <a16:creationId xmlns:a16="http://schemas.microsoft.com/office/drawing/2014/main" id="{819F2B79-A0D0-8905-9A59-8073306077E2}"/>
                  </a:ext>
                </a:extLst>
              </p:cNvPr>
              <p:cNvPicPr/>
              <p:nvPr/>
            </p:nvPicPr>
            <p:blipFill>
              <a:blip r:embed="rId10"/>
              <a:stretch>
                <a:fillRect/>
              </a:stretch>
            </p:blipFill>
            <p:spPr>
              <a:xfrm>
                <a:off x="7068350" y="96400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136A01C6-DBA0-1FCF-0024-FE2DB4AEFFCF}"/>
                  </a:ext>
                </a:extLst>
              </p14:cNvPr>
              <p14:cNvContentPartPr/>
              <p14:nvPr/>
            </p14:nvContentPartPr>
            <p14:xfrm>
              <a:off x="7124510" y="1012600"/>
              <a:ext cx="360" cy="360"/>
            </p14:xfrm>
          </p:contentPart>
        </mc:Choice>
        <mc:Fallback xmlns="">
          <p:pic>
            <p:nvPicPr>
              <p:cNvPr id="20" name="Ink 19">
                <a:extLst>
                  <a:ext uri="{FF2B5EF4-FFF2-40B4-BE49-F238E27FC236}">
                    <a16:creationId xmlns:a16="http://schemas.microsoft.com/office/drawing/2014/main" id="{136A01C6-DBA0-1FCF-0024-FE2DB4AEFFCF}"/>
                  </a:ext>
                </a:extLst>
              </p:cNvPr>
              <p:cNvPicPr/>
              <p:nvPr/>
            </p:nvPicPr>
            <p:blipFill>
              <a:blip r:embed="rId10"/>
              <a:stretch>
                <a:fillRect/>
              </a:stretch>
            </p:blipFill>
            <p:spPr>
              <a:xfrm>
                <a:off x="7106510" y="97660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839D019C-4E9C-7357-7FC8-5DED80E6CC98}"/>
                  </a:ext>
                </a:extLst>
              </p14:cNvPr>
              <p14:cNvContentPartPr/>
              <p14:nvPr/>
            </p14:nvContentPartPr>
            <p14:xfrm>
              <a:off x="7143590" y="1012600"/>
              <a:ext cx="360" cy="360"/>
            </p14:xfrm>
          </p:contentPart>
        </mc:Choice>
        <mc:Fallback xmlns="">
          <p:pic>
            <p:nvPicPr>
              <p:cNvPr id="21" name="Ink 20">
                <a:extLst>
                  <a:ext uri="{FF2B5EF4-FFF2-40B4-BE49-F238E27FC236}">
                    <a16:creationId xmlns:a16="http://schemas.microsoft.com/office/drawing/2014/main" id="{839D019C-4E9C-7357-7FC8-5DED80E6CC98}"/>
                  </a:ext>
                </a:extLst>
              </p:cNvPr>
              <p:cNvPicPr/>
              <p:nvPr/>
            </p:nvPicPr>
            <p:blipFill>
              <a:blip r:embed="rId10"/>
              <a:stretch>
                <a:fillRect/>
              </a:stretch>
            </p:blipFill>
            <p:spPr>
              <a:xfrm>
                <a:off x="7125590" y="97660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7DAE1E55-D45E-2F93-3D07-F95CA0F9A6D8}"/>
                  </a:ext>
                </a:extLst>
              </p14:cNvPr>
              <p14:cNvContentPartPr/>
              <p14:nvPr/>
            </p14:nvContentPartPr>
            <p14:xfrm>
              <a:off x="7156190" y="1019080"/>
              <a:ext cx="360" cy="360"/>
            </p14:xfrm>
          </p:contentPart>
        </mc:Choice>
        <mc:Fallback xmlns="">
          <p:pic>
            <p:nvPicPr>
              <p:cNvPr id="25" name="Ink 24">
                <a:extLst>
                  <a:ext uri="{FF2B5EF4-FFF2-40B4-BE49-F238E27FC236}">
                    <a16:creationId xmlns:a16="http://schemas.microsoft.com/office/drawing/2014/main" id="{7DAE1E55-D45E-2F93-3D07-F95CA0F9A6D8}"/>
                  </a:ext>
                </a:extLst>
              </p:cNvPr>
              <p:cNvPicPr/>
              <p:nvPr/>
            </p:nvPicPr>
            <p:blipFill>
              <a:blip r:embed="rId10"/>
              <a:stretch>
                <a:fillRect/>
              </a:stretch>
            </p:blipFill>
            <p:spPr>
              <a:xfrm>
                <a:off x="7138190" y="98308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C9603422-7F5D-A09C-BF2E-FF25D57417B9}"/>
                  </a:ext>
                </a:extLst>
              </p14:cNvPr>
              <p14:cNvContentPartPr/>
              <p14:nvPr/>
            </p14:nvContentPartPr>
            <p14:xfrm>
              <a:off x="7165910" y="1019080"/>
              <a:ext cx="360" cy="360"/>
            </p14:xfrm>
          </p:contentPart>
        </mc:Choice>
        <mc:Fallback xmlns="">
          <p:pic>
            <p:nvPicPr>
              <p:cNvPr id="26" name="Ink 25">
                <a:extLst>
                  <a:ext uri="{FF2B5EF4-FFF2-40B4-BE49-F238E27FC236}">
                    <a16:creationId xmlns:a16="http://schemas.microsoft.com/office/drawing/2014/main" id="{C9603422-7F5D-A09C-BF2E-FF25D57417B9}"/>
                  </a:ext>
                </a:extLst>
              </p:cNvPr>
              <p:cNvPicPr/>
              <p:nvPr/>
            </p:nvPicPr>
            <p:blipFill>
              <a:blip r:embed="rId10"/>
              <a:stretch>
                <a:fillRect/>
              </a:stretch>
            </p:blipFill>
            <p:spPr>
              <a:xfrm>
                <a:off x="7147910" y="98308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289BBF97-3A72-559E-D911-748EB56931AD}"/>
                  </a:ext>
                </a:extLst>
              </p14:cNvPr>
              <p14:cNvContentPartPr/>
              <p14:nvPr/>
            </p14:nvContentPartPr>
            <p14:xfrm>
              <a:off x="7188230" y="1019080"/>
              <a:ext cx="360" cy="360"/>
            </p14:xfrm>
          </p:contentPart>
        </mc:Choice>
        <mc:Fallback xmlns="">
          <p:pic>
            <p:nvPicPr>
              <p:cNvPr id="40" name="Ink 39">
                <a:extLst>
                  <a:ext uri="{FF2B5EF4-FFF2-40B4-BE49-F238E27FC236}">
                    <a16:creationId xmlns:a16="http://schemas.microsoft.com/office/drawing/2014/main" id="{289BBF97-3A72-559E-D911-748EB56931AD}"/>
                  </a:ext>
                </a:extLst>
              </p:cNvPr>
              <p:cNvPicPr/>
              <p:nvPr/>
            </p:nvPicPr>
            <p:blipFill>
              <a:blip r:embed="rId10"/>
              <a:stretch>
                <a:fillRect/>
              </a:stretch>
            </p:blipFill>
            <p:spPr>
              <a:xfrm>
                <a:off x="7170230" y="98308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Ink 40">
                <a:extLst>
                  <a:ext uri="{FF2B5EF4-FFF2-40B4-BE49-F238E27FC236}">
                    <a16:creationId xmlns:a16="http://schemas.microsoft.com/office/drawing/2014/main" id="{96B49C3E-1D4D-812E-65A9-E177CFF24D1D}"/>
                  </a:ext>
                </a:extLst>
              </p14:cNvPr>
              <p14:cNvContentPartPr/>
              <p14:nvPr/>
            </p14:nvContentPartPr>
            <p14:xfrm>
              <a:off x="7210190" y="1088920"/>
              <a:ext cx="360" cy="360"/>
            </p14:xfrm>
          </p:contentPart>
        </mc:Choice>
        <mc:Fallback xmlns="">
          <p:pic>
            <p:nvPicPr>
              <p:cNvPr id="41" name="Ink 40">
                <a:extLst>
                  <a:ext uri="{FF2B5EF4-FFF2-40B4-BE49-F238E27FC236}">
                    <a16:creationId xmlns:a16="http://schemas.microsoft.com/office/drawing/2014/main" id="{96B49C3E-1D4D-812E-65A9-E177CFF24D1D}"/>
                  </a:ext>
                </a:extLst>
              </p:cNvPr>
              <p:cNvPicPr/>
              <p:nvPr/>
            </p:nvPicPr>
            <p:blipFill>
              <a:blip r:embed="rId10"/>
              <a:stretch>
                <a:fillRect/>
              </a:stretch>
            </p:blipFill>
            <p:spPr>
              <a:xfrm>
                <a:off x="7192190" y="105292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Ink 41">
                <a:extLst>
                  <a:ext uri="{FF2B5EF4-FFF2-40B4-BE49-F238E27FC236}">
                    <a16:creationId xmlns:a16="http://schemas.microsoft.com/office/drawing/2014/main" id="{7B685D38-8EBB-0998-1BC1-B16B38FFAD3E}"/>
                  </a:ext>
                </a:extLst>
              </p14:cNvPr>
              <p14:cNvContentPartPr/>
              <p14:nvPr/>
            </p14:nvContentPartPr>
            <p14:xfrm>
              <a:off x="7204070" y="1054000"/>
              <a:ext cx="360" cy="360"/>
            </p14:xfrm>
          </p:contentPart>
        </mc:Choice>
        <mc:Fallback xmlns="">
          <p:pic>
            <p:nvPicPr>
              <p:cNvPr id="42" name="Ink 41">
                <a:extLst>
                  <a:ext uri="{FF2B5EF4-FFF2-40B4-BE49-F238E27FC236}">
                    <a16:creationId xmlns:a16="http://schemas.microsoft.com/office/drawing/2014/main" id="{7B685D38-8EBB-0998-1BC1-B16B38FFAD3E}"/>
                  </a:ext>
                </a:extLst>
              </p:cNvPr>
              <p:cNvPicPr/>
              <p:nvPr/>
            </p:nvPicPr>
            <p:blipFill>
              <a:blip r:embed="rId10"/>
              <a:stretch>
                <a:fillRect/>
              </a:stretch>
            </p:blipFill>
            <p:spPr>
              <a:xfrm>
                <a:off x="7186070" y="101800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Ink 42">
                <a:extLst>
                  <a:ext uri="{FF2B5EF4-FFF2-40B4-BE49-F238E27FC236}">
                    <a16:creationId xmlns:a16="http://schemas.microsoft.com/office/drawing/2014/main" id="{34A0C8A5-5380-E9CC-EE09-738EF1A97EDF}"/>
                  </a:ext>
                </a:extLst>
              </p14:cNvPr>
              <p14:cNvContentPartPr/>
              <p14:nvPr/>
            </p14:nvContentPartPr>
            <p14:xfrm>
              <a:off x="7023710" y="961120"/>
              <a:ext cx="183600" cy="73800"/>
            </p14:xfrm>
          </p:contentPart>
        </mc:Choice>
        <mc:Fallback xmlns="">
          <p:pic>
            <p:nvPicPr>
              <p:cNvPr id="43" name="Ink 42">
                <a:extLst>
                  <a:ext uri="{FF2B5EF4-FFF2-40B4-BE49-F238E27FC236}">
                    <a16:creationId xmlns:a16="http://schemas.microsoft.com/office/drawing/2014/main" id="{34A0C8A5-5380-E9CC-EE09-738EF1A97EDF}"/>
                  </a:ext>
                </a:extLst>
              </p:cNvPr>
              <p:cNvPicPr/>
              <p:nvPr/>
            </p:nvPicPr>
            <p:blipFill>
              <a:blip r:embed="rId20"/>
              <a:stretch>
                <a:fillRect/>
              </a:stretch>
            </p:blipFill>
            <p:spPr>
              <a:xfrm>
                <a:off x="7005710" y="925120"/>
                <a:ext cx="219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 name="Ink 43">
                <a:extLst>
                  <a:ext uri="{FF2B5EF4-FFF2-40B4-BE49-F238E27FC236}">
                    <a16:creationId xmlns:a16="http://schemas.microsoft.com/office/drawing/2014/main" id="{B4B08A46-279B-5E23-D62E-A0F7FC5C8688}"/>
                  </a:ext>
                </a:extLst>
              </p14:cNvPr>
              <p14:cNvContentPartPr/>
              <p14:nvPr/>
            </p14:nvContentPartPr>
            <p14:xfrm>
              <a:off x="7016510" y="968320"/>
              <a:ext cx="39960" cy="19080"/>
            </p14:xfrm>
          </p:contentPart>
        </mc:Choice>
        <mc:Fallback xmlns="">
          <p:pic>
            <p:nvPicPr>
              <p:cNvPr id="44" name="Ink 43">
                <a:extLst>
                  <a:ext uri="{FF2B5EF4-FFF2-40B4-BE49-F238E27FC236}">
                    <a16:creationId xmlns:a16="http://schemas.microsoft.com/office/drawing/2014/main" id="{B4B08A46-279B-5E23-D62E-A0F7FC5C8688}"/>
                  </a:ext>
                </a:extLst>
              </p:cNvPr>
              <p:cNvPicPr/>
              <p:nvPr/>
            </p:nvPicPr>
            <p:blipFill>
              <a:blip r:embed="rId22"/>
              <a:stretch>
                <a:fillRect/>
              </a:stretch>
            </p:blipFill>
            <p:spPr>
              <a:xfrm>
                <a:off x="6998346" y="932987"/>
                <a:ext cx="75924" cy="8939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Ink 44">
                <a:extLst>
                  <a:ext uri="{FF2B5EF4-FFF2-40B4-BE49-F238E27FC236}">
                    <a16:creationId xmlns:a16="http://schemas.microsoft.com/office/drawing/2014/main" id="{0DD71A0A-6D6F-4372-EB2B-909C60B46386}"/>
                  </a:ext>
                </a:extLst>
              </p14:cNvPr>
              <p14:cNvContentPartPr/>
              <p14:nvPr/>
            </p14:nvContentPartPr>
            <p14:xfrm>
              <a:off x="7210550" y="1070105"/>
              <a:ext cx="68516" cy="85320"/>
            </p14:xfrm>
          </p:contentPart>
        </mc:Choice>
        <mc:Fallback xmlns="">
          <p:pic>
            <p:nvPicPr>
              <p:cNvPr id="45" name="Ink 44">
                <a:extLst>
                  <a:ext uri="{FF2B5EF4-FFF2-40B4-BE49-F238E27FC236}">
                    <a16:creationId xmlns:a16="http://schemas.microsoft.com/office/drawing/2014/main" id="{0DD71A0A-6D6F-4372-EB2B-909C60B46386}"/>
                  </a:ext>
                </a:extLst>
              </p:cNvPr>
              <p:cNvPicPr/>
              <p:nvPr/>
            </p:nvPicPr>
            <p:blipFill>
              <a:blip r:embed="rId24"/>
              <a:stretch>
                <a:fillRect/>
              </a:stretch>
            </p:blipFill>
            <p:spPr>
              <a:xfrm>
                <a:off x="7191932" y="1034105"/>
                <a:ext cx="105381"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Ink 45">
                <a:extLst>
                  <a:ext uri="{FF2B5EF4-FFF2-40B4-BE49-F238E27FC236}">
                    <a16:creationId xmlns:a16="http://schemas.microsoft.com/office/drawing/2014/main" id="{691544B2-68C2-56C3-A143-624067F6FA63}"/>
                  </a:ext>
                </a:extLst>
              </p14:cNvPr>
              <p14:cNvContentPartPr/>
              <p14:nvPr/>
            </p14:nvContentPartPr>
            <p14:xfrm>
              <a:off x="7153525" y="1136505"/>
              <a:ext cx="76320" cy="75240"/>
            </p14:xfrm>
          </p:contentPart>
        </mc:Choice>
        <mc:Fallback xmlns="">
          <p:pic>
            <p:nvPicPr>
              <p:cNvPr id="46" name="Ink 45">
                <a:extLst>
                  <a:ext uri="{FF2B5EF4-FFF2-40B4-BE49-F238E27FC236}">
                    <a16:creationId xmlns:a16="http://schemas.microsoft.com/office/drawing/2014/main" id="{691544B2-68C2-56C3-A143-624067F6FA63}"/>
                  </a:ext>
                </a:extLst>
              </p:cNvPr>
              <p:cNvPicPr/>
              <p:nvPr/>
            </p:nvPicPr>
            <p:blipFill>
              <a:blip r:embed="rId26"/>
              <a:stretch>
                <a:fillRect/>
              </a:stretch>
            </p:blipFill>
            <p:spPr>
              <a:xfrm>
                <a:off x="7135525" y="1100676"/>
                <a:ext cx="111960" cy="1465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7" name="Ink 46">
                <a:extLst>
                  <a:ext uri="{FF2B5EF4-FFF2-40B4-BE49-F238E27FC236}">
                    <a16:creationId xmlns:a16="http://schemas.microsoft.com/office/drawing/2014/main" id="{C7A81ECB-0C54-0759-8769-7631278BFB92}"/>
                  </a:ext>
                </a:extLst>
              </p14:cNvPr>
              <p14:cNvContentPartPr/>
              <p14:nvPr/>
            </p14:nvContentPartPr>
            <p14:xfrm>
              <a:off x="7146685" y="1195185"/>
              <a:ext cx="54720" cy="20880"/>
            </p14:xfrm>
          </p:contentPart>
        </mc:Choice>
        <mc:Fallback xmlns="">
          <p:pic>
            <p:nvPicPr>
              <p:cNvPr id="47" name="Ink 46">
                <a:extLst>
                  <a:ext uri="{FF2B5EF4-FFF2-40B4-BE49-F238E27FC236}">
                    <a16:creationId xmlns:a16="http://schemas.microsoft.com/office/drawing/2014/main" id="{C7A81ECB-0C54-0759-8769-7631278BFB92}"/>
                  </a:ext>
                </a:extLst>
              </p:cNvPr>
              <p:cNvPicPr/>
              <p:nvPr/>
            </p:nvPicPr>
            <p:blipFill>
              <a:blip r:embed="rId28"/>
              <a:stretch>
                <a:fillRect/>
              </a:stretch>
            </p:blipFill>
            <p:spPr>
              <a:xfrm>
                <a:off x="7128566" y="1159795"/>
                <a:ext cx="90596" cy="9130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8" name="Ink 47">
                <a:extLst>
                  <a:ext uri="{FF2B5EF4-FFF2-40B4-BE49-F238E27FC236}">
                    <a16:creationId xmlns:a16="http://schemas.microsoft.com/office/drawing/2014/main" id="{D71C90C7-8DA0-4395-C1E9-16BF6EDFAEDC}"/>
                  </a:ext>
                </a:extLst>
              </p14:cNvPr>
              <p14:cNvContentPartPr/>
              <p14:nvPr/>
            </p14:nvContentPartPr>
            <p14:xfrm>
              <a:off x="7164685" y="1091865"/>
              <a:ext cx="65520" cy="140400"/>
            </p14:xfrm>
          </p:contentPart>
        </mc:Choice>
        <mc:Fallback xmlns="">
          <p:pic>
            <p:nvPicPr>
              <p:cNvPr id="48" name="Ink 47">
                <a:extLst>
                  <a:ext uri="{FF2B5EF4-FFF2-40B4-BE49-F238E27FC236}">
                    <a16:creationId xmlns:a16="http://schemas.microsoft.com/office/drawing/2014/main" id="{D71C90C7-8DA0-4395-C1E9-16BF6EDFAEDC}"/>
                  </a:ext>
                </a:extLst>
              </p:cNvPr>
              <p:cNvPicPr/>
              <p:nvPr/>
            </p:nvPicPr>
            <p:blipFill>
              <a:blip r:embed="rId30"/>
              <a:stretch>
                <a:fillRect/>
              </a:stretch>
            </p:blipFill>
            <p:spPr>
              <a:xfrm>
                <a:off x="7146685" y="1055865"/>
                <a:ext cx="101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0" name="Ink 49">
                <a:extLst>
                  <a:ext uri="{FF2B5EF4-FFF2-40B4-BE49-F238E27FC236}">
                    <a16:creationId xmlns:a16="http://schemas.microsoft.com/office/drawing/2014/main" id="{D192976F-C090-8434-FDC9-5D8EF34EE59A}"/>
                  </a:ext>
                </a:extLst>
              </p14:cNvPr>
              <p14:cNvContentPartPr/>
              <p14:nvPr/>
            </p14:nvContentPartPr>
            <p14:xfrm>
              <a:off x="7045885" y="1016265"/>
              <a:ext cx="170280" cy="196560"/>
            </p14:xfrm>
          </p:contentPart>
        </mc:Choice>
        <mc:Fallback xmlns="">
          <p:pic>
            <p:nvPicPr>
              <p:cNvPr id="50" name="Ink 49">
                <a:extLst>
                  <a:ext uri="{FF2B5EF4-FFF2-40B4-BE49-F238E27FC236}">
                    <a16:creationId xmlns:a16="http://schemas.microsoft.com/office/drawing/2014/main" id="{D192976F-C090-8434-FDC9-5D8EF34EE59A}"/>
                  </a:ext>
                </a:extLst>
              </p:cNvPr>
              <p:cNvPicPr/>
              <p:nvPr/>
            </p:nvPicPr>
            <p:blipFill>
              <a:blip r:embed="rId32"/>
              <a:stretch>
                <a:fillRect/>
              </a:stretch>
            </p:blipFill>
            <p:spPr>
              <a:xfrm>
                <a:off x="7027885" y="980265"/>
                <a:ext cx="2059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1" name="Ink 50">
                <a:extLst>
                  <a:ext uri="{FF2B5EF4-FFF2-40B4-BE49-F238E27FC236}">
                    <a16:creationId xmlns:a16="http://schemas.microsoft.com/office/drawing/2014/main" id="{EDFFA111-E423-AEE6-907C-FCEC87BC7170}"/>
                  </a:ext>
                </a:extLst>
              </p14:cNvPr>
              <p14:cNvContentPartPr/>
              <p14:nvPr/>
            </p14:nvContentPartPr>
            <p14:xfrm>
              <a:off x="7057765" y="1018425"/>
              <a:ext cx="177840" cy="52920"/>
            </p14:xfrm>
          </p:contentPart>
        </mc:Choice>
        <mc:Fallback xmlns="">
          <p:pic>
            <p:nvPicPr>
              <p:cNvPr id="51" name="Ink 50">
                <a:extLst>
                  <a:ext uri="{FF2B5EF4-FFF2-40B4-BE49-F238E27FC236}">
                    <a16:creationId xmlns:a16="http://schemas.microsoft.com/office/drawing/2014/main" id="{EDFFA111-E423-AEE6-907C-FCEC87BC7170}"/>
                  </a:ext>
                </a:extLst>
              </p:cNvPr>
              <p:cNvPicPr/>
              <p:nvPr/>
            </p:nvPicPr>
            <p:blipFill>
              <a:blip r:embed="rId34"/>
              <a:stretch>
                <a:fillRect/>
              </a:stretch>
            </p:blipFill>
            <p:spPr>
              <a:xfrm>
                <a:off x="7039728" y="982178"/>
                <a:ext cx="213552" cy="12505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2" name="Ink 51">
                <a:extLst>
                  <a:ext uri="{FF2B5EF4-FFF2-40B4-BE49-F238E27FC236}">
                    <a16:creationId xmlns:a16="http://schemas.microsoft.com/office/drawing/2014/main" id="{C062A88D-0A47-DE73-9E1B-ED74285378EA}"/>
                  </a:ext>
                </a:extLst>
              </p14:cNvPr>
              <p14:cNvContentPartPr/>
              <p14:nvPr/>
            </p14:nvContentPartPr>
            <p14:xfrm>
              <a:off x="7111765" y="1022025"/>
              <a:ext cx="14040" cy="360"/>
            </p14:xfrm>
          </p:contentPart>
        </mc:Choice>
        <mc:Fallback xmlns="">
          <p:pic>
            <p:nvPicPr>
              <p:cNvPr id="52" name="Ink 51">
                <a:extLst>
                  <a:ext uri="{FF2B5EF4-FFF2-40B4-BE49-F238E27FC236}">
                    <a16:creationId xmlns:a16="http://schemas.microsoft.com/office/drawing/2014/main" id="{C062A88D-0A47-DE73-9E1B-ED74285378EA}"/>
                  </a:ext>
                </a:extLst>
              </p:cNvPr>
              <p:cNvPicPr/>
              <p:nvPr/>
            </p:nvPicPr>
            <p:blipFill>
              <a:blip r:embed="rId36"/>
              <a:stretch>
                <a:fillRect/>
              </a:stretch>
            </p:blipFill>
            <p:spPr>
              <a:xfrm>
                <a:off x="7093765" y="986025"/>
                <a:ext cx="49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4" name="Ink 53">
                <a:extLst>
                  <a:ext uri="{FF2B5EF4-FFF2-40B4-BE49-F238E27FC236}">
                    <a16:creationId xmlns:a16="http://schemas.microsoft.com/office/drawing/2014/main" id="{61525BF3-8D2F-747A-B8D0-A6CCBD1A6098}"/>
                  </a:ext>
                </a:extLst>
              </p14:cNvPr>
              <p14:cNvContentPartPr/>
              <p14:nvPr/>
            </p14:nvContentPartPr>
            <p14:xfrm>
              <a:off x="7129765" y="1177545"/>
              <a:ext cx="61920" cy="56160"/>
            </p14:xfrm>
          </p:contentPart>
        </mc:Choice>
        <mc:Fallback xmlns="">
          <p:pic>
            <p:nvPicPr>
              <p:cNvPr id="54" name="Ink 53">
                <a:extLst>
                  <a:ext uri="{FF2B5EF4-FFF2-40B4-BE49-F238E27FC236}">
                    <a16:creationId xmlns:a16="http://schemas.microsoft.com/office/drawing/2014/main" id="{61525BF3-8D2F-747A-B8D0-A6CCBD1A6098}"/>
                  </a:ext>
                </a:extLst>
              </p:cNvPr>
              <p:cNvPicPr/>
              <p:nvPr/>
            </p:nvPicPr>
            <p:blipFill>
              <a:blip r:embed="rId38"/>
              <a:stretch>
                <a:fillRect/>
              </a:stretch>
            </p:blipFill>
            <p:spPr>
              <a:xfrm>
                <a:off x="7111765" y="1141545"/>
                <a:ext cx="97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5" name="Ink 54">
                <a:extLst>
                  <a:ext uri="{FF2B5EF4-FFF2-40B4-BE49-F238E27FC236}">
                    <a16:creationId xmlns:a16="http://schemas.microsoft.com/office/drawing/2014/main" id="{C12D65EF-ADC1-6D26-51E8-A2F47EA4E368}"/>
                  </a:ext>
                </a:extLst>
              </p14:cNvPr>
              <p14:cNvContentPartPr/>
              <p14:nvPr/>
            </p14:nvContentPartPr>
            <p14:xfrm>
              <a:off x="7138405" y="1193745"/>
              <a:ext cx="24480" cy="3600"/>
            </p14:xfrm>
          </p:contentPart>
        </mc:Choice>
        <mc:Fallback xmlns="">
          <p:pic>
            <p:nvPicPr>
              <p:cNvPr id="55" name="Ink 54">
                <a:extLst>
                  <a:ext uri="{FF2B5EF4-FFF2-40B4-BE49-F238E27FC236}">
                    <a16:creationId xmlns:a16="http://schemas.microsoft.com/office/drawing/2014/main" id="{C12D65EF-ADC1-6D26-51E8-A2F47EA4E368}"/>
                  </a:ext>
                </a:extLst>
              </p:cNvPr>
              <p:cNvPicPr/>
              <p:nvPr/>
            </p:nvPicPr>
            <p:blipFill>
              <a:blip r:embed="rId40"/>
              <a:stretch>
                <a:fillRect/>
              </a:stretch>
            </p:blipFill>
            <p:spPr>
              <a:xfrm>
                <a:off x="7120405" y="1157745"/>
                <a:ext cx="60120" cy="75240"/>
              </a:xfrm>
              <a:prstGeom prst="rect">
                <a:avLst/>
              </a:prstGeom>
            </p:spPr>
          </p:pic>
        </mc:Fallback>
      </mc:AlternateContent>
      <p:grpSp>
        <p:nvGrpSpPr>
          <p:cNvPr id="60" name="Group 59">
            <a:extLst>
              <a:ext uri="{FF2B5EF4-FFF2-40B4-BE49-F238E27FC236}">
                <a16:creationId xmlns:a16="http://schemas.microsoft.com/office/drawing/2014/main" id="{A81C4BF0-921E-B863-98A7-A19BE01E347F}"/>
              </a:ext>
            </a:extLst>
          </p:cNvPr>
          <p:cNvGrpSpPr/>
          <p:nvPr/>
        </p:nvGrpSpPr>
        <p:grpSpPr>
          <a:xfrm>
            <a:off x="7000605" y="972420"/>
            <a:ext cx="24120" cy="61200"/>
            <a:chOff x="7000605" y="972420"/>
            <a:chExt cx="24120" cy="61200"/>
          </a:xfrm>
        </p:grpSpPr>
        <mc:AlternateContent xmlns:mc="http://schemas.openxmlformats.org/markup-compatibility/2006" xmlns:p14="http://schemas.microsoft.com/office/powerpoint/2010/main">
          <mc:Choice Requires="p14">
            <p:contentPart p14:bwMode="auto" r:id="rId41">
              <p14:nvContentPartPr>
                <p14:cNvPr id="56" name="Ink 55">
                  <a:extLst>
                    <a:ext uri="{FF2B5EF4-FFF2-40B4-BE49-F238E27FC236}">
                      <a16:creationId xmlns:a16="http://schemas.microsoft.com/office/drawing/2014/main" id="{ECFE74C8-4CEE-374C-76EA-6FC3B09DE871}"/>
                    </a:ext>
                  </a:extLst>
                </p14:cNvPr>
                <p14:cNvContentPartPr/>
                <p14:nvPr/>
              </p14:nvContentPartPr>
              <p14:xfrm>
                <a:off x="7000605" y="1023540"/>
                <a:ext cx="360" cy="360"/>
              </p14:xfrm>
            </p:contentPart>
          </mc:Choice>
          <mc:Fallback xmlns="">
            <p:pic>
              <p:nvPicPr>
                <p:cNvPr id="56" name="Ink 55">
                  <a:extLst>
                    <a:ext uri="{FF2B5EF4-FFF2-40B4-BE49-F238E27FC236}">
                      <a16:creationId xmlns:a16="http://schemas.microsoft.com/office/drawing/2014/main" id="{ECFE74C8-4CEE-374C-76EA-6FC3B09DE871}"/>
                    </a:ext>
                  </a:extLst>
                </p:cNvPr>
                <p:cNvPicPr/>
                <p:nvPr/>
              </p:nvPicPr>
              <p:blipFill>
                <a:blip r:embed="rId42"/>
                <a:stretch>
                  <a:fillRect/>
                </a:stretch>
              </p:blipFill>
              <p:spPr>
                <a:xfrm>
                  <a:off x="6996285" y="10192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7" name="Ink 56">
                  <a:extLst>
                    <a:ext uri="{FF2B5EF4-FFF2-40B4-BE49-F238E27FC236}">
                      <a16:creationId xmlns:a16="http://schemas.microsoft.com/office/drawing/2014/main" id="{A800D1A0-C265-2BC8-7E57-69703CA5710F}"/>
                    </a:ext>
                  </a:extLst>
                </p14:cNvPr>
                <p14:cNvContentPartPr/>
                <p14:nvPr/>
              </p14:nvContentPartPr>
              <p14:xfrm>
                <a:off x="7019685" y="1033260"/>
                <a:ext cx="360" cy="360"/>
              </p14:xfrm>
            </p:contentPart>
          </mc:Choice>
          <mc:Fallback xmlns="">
            <p:pic>
              <p:nvPicPr>
                <p:cNvPr id="57" name="Ink 56">
                  <a:extLst>
                    <a:ext uri="{FF2B5EF4-FFF2-40B4-BE49-F238E27FC236}">
                      <a16:creationId xmlns:a16="http://schemas.microsoft.com/office/drawing/2014/main" id="{A800D1A0-C265-2BC8-7E57-69703CA5710F}"/>
                    </a:ext>
                  </a:extLst>
                </p:cNvPr>
                <p:cNvPicPr/>
                <p:nvPr/>
              </p:nvPicPr>
              <p:blipFill>
                <a:blip r:embed="rId42"/>
                <a:stretch>
                  <a:fillRect/>
                </a:stretch>
              </p:blipFill>
              <p:spPr>
                <a:xfrm>
                  <a:off x="7015365" y="10289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8" name="Ink 57">
                  <a:extLst>
                    <a:ext uri="{FF2B5EF4-FFF2-40B4-BE49-F238E27FC236}">
                      <a16:creationId xmlns:a16="http://schemas.microsoft.com/office/drawing/2014/main" id="{2E19D197-7616-8F30-D9E4-62A61184EE36}"/>
                    </a:ext>
                  </a:extLst>
                </p14:cNvPr>
                <p14:cNvContentPartPr/>
                <p14:nvPr/>
              </p14:nvContentPartPr>
              <p14:xfrm>
                <a:off x="7024365" y="1023540"/>
                <a:ext cx="360" cy="360"/>
              </p14:xfrm>
            </p:contentPart>
          </mc:Choice>
          <mc:Fallback xmlns="">
            <p:pic>
              <p:nvPicPr>
                <p:cNvPr id="58" name="Ink 57">
                  <a:extLst>
                    <a:ext uri="{FF2B5EF4-FFF2-40B4-BE49-F238E27FC236}">
                      <a16:creationId xmlns:a16="http://schemas.microsoft.com/office/drawing/2014/main" id="{2E19D197-7616-8F30-D9E4-62A61184EE36}"/>
                    </a:ext>
                  </a:extLst>
                </p:cNvPr>
                <p:cNvPicPr/>
                <p:nvPr/>
              </p:nvPicPr>
              <p:blipFill>
                <a:blip r:embed="rId42"/>
                <a:stretch>
                  <a:fillRect/>
                </a:stretch>
              </p:blipFill>
              <p:spPr>
                <a:xfrm>
                  <a:off x="7020045" y="10192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9" name="Ink 58">
                  <a:extLst>
                    <a:ext uri="{FF2B5EF4-FFF2-40B4-BE49-F238E27FC236}">
                      <a16:creationId xmlns:a16="http://schemas.microsoft.com/office/drawing/2014/main" id="{1FA68278-A53E-7968-970D-D63D1E12579F}"/>
                    </a:ext>
                  </a:extLst>
                </p14:cNvPr>
                <p14:cNvContentPartPr/>
                <p14:nvPr/>
              </p14:nvContentPartPr>
              <p14:xfrm>
                <a:off x="7015005" y="972420"/>
                <a:ext cx="5040" cy="51840"/>
              </p14:xfrm>
            </p:contentPart>
          </mc:Choice>
          <mc:Fallback xmlns="">
            <p:pic>
              <p:nvPicPr>
                <p:cNvPr id="59" name="Ink 58">
                  <a:extLst>
                    <a:ext uri="{FF2B5EF4-FFF2-40B4-BE49-F238E27FC236}">
                      <a16:creationId xmlns:a16="http://schemas.microsoft.com/office/drawing/2014/main" id="{1FA68278-A53E-7968-970D-D63D1E12579F}"/>
                    </a:ext>
                  </a:extLst>
                </p:cNvPr>
                <p:cNvPicPr/>
                <p:nvPr/>
              </p:nvPicPr>
              <p:blipFill>
                <a:blip r:embed="rId46"/>
                <a:stretch>
                  <a:fillRect/>
                </a:stretch>
              </p:blipFill>
              <p:spPr>
                <a:xfrm>
                  <a:off x="7010685" y="968100"/>
                  <a:ext cx="13680" cy="6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61" name="Ink 60">
                <a:extLst>
                  <a:ext uri="{FF2B5EF4-FFF2-40B4-BE49-F238E27FC236}">
                    <a16:creationId xmlns:a16="http://schemas.microsoft.com/office/drawing/2014/main" id="{AA3F43EB-6656-B1A2-D404-835A7BFBAA1F}"/>
                  </a:ext>
                </a:extLst>
              </p14:cNvPr>
              <p14:cNvContentPartPr/>
              <p14:nvPr/>
            </p14:nvContentPartPr>
            <p14:xfrm>
              <a:off x="7060960" y="1050545"/>
              <a:ext cx="148680" cy="41760"/>
            </p14:xfrm>
          </p:contentPart>
        </mc:Choice>
        <mc:Fallback xmlns="">
          <p:pic>
            <p:nvPicPr>
              <p:cNvPr id="61" name="Ink 60">
                <a:extLst>
                  <a:ext uri="{FF2B5EF4-FFF2-40B4-BE49-F238E27FC236}">
                    <a16:creationId xmlns:a16="http://schemas.microsoft.com/office/drawing/2014/main" id="{AA3F43EB-6656-B1A2-D404-835A7BFBAA1F}"/>
                  </a:ext>
                </a:extLst>
              </p:cNvPr>
              <p:cNvPicPr/>
              <p:nvPr/>
            </p:nvPicPr>
            <p:blipFill>
              <a:blip r:embed="rId48"/>
              <a:stretch>
                <a:fillRect/>
              </a:stretch>
            </p:blipFill>
            <p:spPr>
              <a:xfrm>
                <a:off x="7056640" y="1046225"/>
                <a:ext cx="157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2" name="Ink 61">
                <a:extLst>
                  <a:ext uri="{FF2B5EF4-FFF2-40B4-BE49-F238E27FC236}">
                    <a16:creationId xmlns:a16="http://schemas.microsoft.com/office/drawing/2014/main" id="{37D20FD7-2C1C-1CCF-FFA5-AFB0CFFE6F51}"/>
                  </a:ext>
                </a:extLst>
              </p14:cNvPr>
              <p14:cNvContentPartPr/>
              <p14:nvPr/>
            </p14:nvContentPartPr>
            <p14:xfrm>
              <a:off x="7086520" y="1066745"/>
              <a:ext cx="127440" cy="63720"/>
            </p14:xfrm>
          </p:contentPart>
        </mc:Choice>
        <mc:Fallback xmlns="">
          <p:pic>
            <p:nvPicPr>
              <p:cNvPr id="62" name="Ink 61">
                <a:extLst>
                  <a:ext uri="{FF2B5EF4-FFF2-40B4-BE49-F238E27FC236}">
                    <a16:creationId xmlns:a16="http://schemas.microsoft.com/office/drawing/2014/main" id="{37D20FD7-2C1C-1CCF-FFA5-AFB0CFFE6F51}"/>
                  </a:ext>
                </a:extLst>
              </p:cNvPr>
              <p:cNvPicPr/>
              <p:nvPr/>
            </p:nvPicPr>
            <p:blipFill>
              <a:blip r:embed="rId50"/>
              <a:stretch>
                <a:fillRect/>
              </a:stretch>
            </p:blipFill>
            <p:spPr>
              <a:xfrm>
                <a:off x="7082212" y="1062449"/>
                <a:ext cx="136056" cy="7231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3" name="Ink 62">
                <a:extLst>
                  <a:ext uri="{FF2B5EF4-FFF2-40B4-BE49-F238E27FC236}">
                    <a16:creationId xmlns:a16="http://schemas.microsoft.com/office/drawing/2014/main" id="{AFE5A09D-F64E-6215-F784-7E6888D29EAE}"/>
                  </a:ext>
                </a:extLst>
              </p14:cNvPr>
              <p14:cNvContentPartPr/>
              <p14:nvPr/>
            </p14:nvContentPartPr>
            <p14:xfrm>
              <a:off x="7146280" y="1117505"/>
              <a:ext cx="61200" cy="52200"/>
            </p14:xfrm>
          </p:contentPart>
        </mc:Choice>
        <mc:Fallback xmlns="">
          <p:pic>
            <p:nvPicPr>
              <p:cNvPr id="63" name="Ink 62">
                <a:extLst>
                  <a:ext uri="{FF2B5EF4-FFF2-40B4-BE49-F238E27FC236}">
                    <a16:creationId xmlns:a16="http://schemas.microsoft.com/office/drawing/2014/main" id="{AFE5A09D-F64E-6215-F784-7E6888D29EAE}"/>
                  </a:ext>
                </a:extLst>
              </p:cNvPr>
              <p:cNvPicPr/>
              <p:nvPr/>
            </p:nvPicPr>
            <p:blipFill>
              <a:blip r:embed="rId52"/>
              <a:stretch>
                <a:fillRect/>
              </a:stretch>
            </p:blipFill>
            <p:spPr>
              <a:xfrm>
                <a:off x="7141985" y="1113215"/>
                <a:ext cx="69789" cy="60781"/>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4" name="Ink 63">
                <a:extLst>
                  <a:ext uri="{FF2B5EF4-FFF2-40B4-BE49-F238E27FC236}">
                    <a16:creationId xmlns:a16="http://schemas.microsoft.com/office/drawing/2014/main" id="{AFCD3AE3-E83A-9EBA-A30D-2F23109C202F}"/>
                  </a:ext>
                </a:extLst>
              </p14:cNvPr>
              <p14:cNvContentPartPr/>
              <p14:nvPr/>
            </p14:nvContentPartPr>
            <p14:xfrm>
              <a:off x="7216480" y="1107785"/>
              <a:ext cx="360" cy="360"/>
            </p14:xfrm>
          </p:contentPart>
        </mc:Choice>
        <mc:Fallback xmlns="">
          <p:pic>
            <p:nvPicPr>
              <p:cNvPr id="64" name="Ink 63">
                <a:extLst>
                  <a:ext uri="{FF2B5EF4-FFF2-40B4-BE49-F238E27FC236}">
                    <a16:creationId xmlns:a16="http://schemas.microsoft.com/office/drawing/2014/main" id="{AFCD3AE3-E83A-9EBA-A30D-2F23109C202F}"/>
                  </a:ext>
                </a:extLst>
              </p:cNvPr>
              <p:cNvPicPr/>
              <p:nvPr/>
            </p:nvPicPr>
            <p:blipFill>
              <a:blip r:embed="rId54"/>
              <a:stretch>
                <a:fillRect/>
              </a:stretch>
            </p:blipFill>
            <p:spPr>
              <a:xfrm>
                <a:off x="7212160" y="1103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6" name="Ink 65">
                <a:extLst>
                  <a:ext uri="{FF2B5EF4-FFF2-40B4-BE49-F238E27FC236}">
                    <a16:creationId xmlns:a16="http://schemas.microsoft.com/office/drawing/2014/main" id="{9302C0A5-6E5E-AD14-F660-8695C6050F37}"/>
                  </a:ext>
                </a:extLst>
              </p14:cNvPr>
              <p14:cNvContentPartPr/>
              <p14:nvPr/>
            </p14:nvContentPartPr>
            <p14:xfrm>
              <a:off x="7206968" y="1140278"/>
              <a:ext cx="32400" cy="53280"/>
            </p14:xfrm>
          </p:contentPart>
        </mc:Choice>
        <mc:Fallback xmlns="">
          <p:pic>
            <p:nvPicPr>
              <p:cNvPr id="66" name="Ink 65">
                <a:extLst>
                  <a:ext uri="{FF2B5EF4-FFF2-40B4-BE49-F238E27FC236}">
                    <a16:creationId xmlns:a16="http://schemas.microsoft.com/office/drawing/2014/main" id="{9302C0A5-6E5E-AD14-F660-8695C6050F37}"/>
                  </a:ext>
                </a:extLst>
              </p:cNvPr>
              <p:cNvPicPr/>
              <p:nvPr/>
            </p:nvPicPr>
            <p:blipFill>
              <a:blip r:embed="rId56"/>
              <a:stretch>
                <a:fillRect/>
              </a:stretch>
            </p:blipFill>
            <p:spPr>
              <a:xfrm>
                <a:off x="7188968" y="1104278"/>
                <a:ext cx="68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7" name="Ink 66">
                <a:extLst>
                  <a:ext uri="{FF2B5EF4-FFF2-40B4-BE49-F238E27FC236}">
                    <a16:creationId xmlns:a16="http://schemas.microsoft.com/office/drawing/2014/main" id="{70B9A108-8C86-7366-4221-A60A131315D6}"/>
                  </a:ext>
                </a:extLst>
              </p14:cNvPr>
              <p14:cNvContentPartPr/>
              <p14:nvPr/>
            </p14:nvContentPartPr>
            <p14:xfrm>
              <a:off x="7193648" y="1055678"/>
              <a:ext cx="40680" cy="140040"/>
            </p14:xfrm>
          </p:contentPart>
        </mc:Choice>
        <mc:Fallback xmlns="">
          <p:pic>
            <p:nvPicPr>
              <p:cNvPr id="67" name="Ink 66">
                <a:extLst>
                  <a:ext uri="{FF2B5EF4-FFF2-40B4-BE49-F238E27FC236}">
                    <a16:creationId xmlns:a16="http://schemas.microsoft.com/office/drawing/2014/main" id="{70B9A108-8C86-7366-4221-A60A131315D6}"/>
                  </a:ext>
                </a:extLst>
              </p:cNvPr>
              <p:cNvPicPr/>
              <p:nvPr/>
            </p:nvPicPr>
            <p:blipFill>
              <a:blip r:embed="rId58"/>
              <a:stretch>
                <a:fillRect/>
              </a:stretch>
            </p:blipFill>
            <p:spPr>
              <a:xfrm>
                <a:off x="7175648" y="1019678"/>
                <a:ext cx="76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8" name="Ink 67">
                <a:extLst>
                  <a:ext uri="{FF2B5EF4-FFF2-40B4-BE49-F238E27FC236}">
                    <a16:creationId xmlns:a16="http://schemas.microsoft.com/office/drawing/2014/main" id="{E14BD59A-2249-51E8-A20A-59F1A3F1D85E}"/>
                  </a:ext>
                </a:extLst>
              </p14:cNvPr>
              <p14:cNvContentPartPr/>
              <p14:nvPr/>
            </p14:nvContentPartPr>
            <p14:xfrm>
              <a:off x="7081328" y="1020758"/>
              <a:ext cx="129240" cy="34200"/>
            </p14:xfrm>
          </p:contentPart>
        </mc:Choice>
        <mc:Fallback xmlns="">
          <p:pic>
            <p:nvPicPr>
              <p:cNvPr id="68" name="Ink 67">
                <a:extLst>
                  <a:ext uri="{FF2B5EF4-FFF2-40B4-BE49-F238E27FC236}">
                    <a16:creationId xmlns:a16="http://schemas.microsoft.com/office/drawing/2014/main" id="{E14BD59A-2249-51E8-A20A-59F1A3F1D85E}"/>
                  </a:ext>
                </a:extLst>
              </p:cNvPr>
              <p:cNvPicPr/>
              <p:nvPr/>
            </p:nvPicPr>
            <p:blipFill>
              <a:blip r:embed="rId60"/>
              <a:stretch>
                <a:fillRect/>
              </a:stretch>
            </p:blipFill>
            <p:spPr>
              <a:xfrm>
                <a:off x="7063328" y="984758"/>
                <a:ext cx="164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9" name="Ink 68">
                <a:extLst>
                  <a:ext uri="{FF2B5EF4-FFF2-40B4-BE49-F238E27FC236}">
                    <a16:creationId xmlns:a16="http://schemas.microsoft.com/office/drawing/2014/main" id="{13338A6A-17B4-F076-8989-C3F4ABE937A7}"/>
                  </a:ext>
                </a:extLst>
              </p14:cNvPr>
              <p14:cNvContentPartPr/>
              <p14:nvPr/>
            </p14:nvContentPartPr>
            <p14:xfrm>
              <a:off x="7088888" y="1028678"/>
              <a:ext cx="360" cy="360"/>
            </p14:xfrm>
          </p:contentPart>
        </mc:Choice>
        <mc:Fallback xmlns="">
          <p:pic>
            <p:nvPicPr>
              <p:cNvPr id="69" name="Ink 68">
                <a:extLst>
                  <a:ext uri="{FF2B5EF4-FFF2-40B4-BE49-F238E27FC236}">
                    <a16:creationId xmlns:a16="http://schemas.microsoft.com/office/drawing/2014/main" id="{13338A6A-17B4-F076-8989-C3F4ABE937A7}"/>
                  </a:ext>
                </a:extLst>
              </p:cNvPr>
              <p:cNvPicPr/>
              <p:nvPr/>
            </p:nvPicPr>
            <p:blipFill>
              <a:blip r:embed="rId10"/>
              <a:stretch>
                <a:fillRect/>
              </a:stretch>
            </p:blipFill>
            <p:spPr>
              <a:xfrm>
                <a:off x="7070888" y="992678"/>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0" name="Ink 69">
                <a:extLst>
                  <a:ext uri="{FF2B5EF4-FFF2-40B4-BE49-F238E27FC236}">
                    <a16:creationId xmlns:a16="http://schemas.microsoft.com/office/drawing/2014/main" id="{CD550C9F-CD3E-6797-B8E2-F6742C64699D}"/>
                  </a:ext>
                </a:extLst>
              </p14:cNvPr>
              <p14:cNvContentPartPr/>
              <p14:nvPr/>
            </p14:nvContentPartPr>
            <p14:xfrm>
              <a:off x="7092128" y="1029398"/>
              <a:ext cx="1800" cy="6480"/>
            </p14:xfrm>
          </p:contentPart>
        </mc:Choice>
        <mc:Fallback xmlns="">
          <p:pic>
            <p:nvPicPr>
              <p:cNvPr id="70" name="Ink 69">
                <a:extLst>
                  <a:ext uri="{FF2B5EF4-FFF2-40B4-BE49-F238E27FC236}">
                    <a16:creationId xmlns:a16="http://schemas.microsoft.com/office/drawing/2014/main" id="{CD550C9F-CD3E-6797-B8E2-F6742C64699D}"/>
                  </a:ext>
                </a:extLst>
              </p:cNvPr>
              <p:cNvPicPr/>
              <p:nvPr/>
            </p:nvPicPr>
            <p:blipFill>
              <a:blip r:embed="rId63"/>
              <a:stretch>
                <a:fillRect/>
              </a:stretch>
            </p:blipFill>
            <p:spPr>
              <a:xfrm>
                <a:off x="7077128" y="993398"/>
                <a:ext cx="315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 name="Ink 70">
                <a:extLst>
                  <a:ext uri="{FF2B5EF4-FFF2-40B4-BE49-F238E27FC236}">
                    <a16:creationId xmlns:a16="http://schemas.microsoft.com/office/drawing/2014/main" id="{70C6B027-01F8-4FFF-F58E-AB5963B9BD92}"/>
                  </a:ext>
                </a:extLst>
              </p14:cNvPr>
              <p14:cNvContentPartPr/>
              <p14:nvPr/>
            </p14:nvContentPartPr>
            <p14:xfrm>
              <a:off x="7014728" y="1014278"/>
              <a:ext cx="232200" cy="258480"/>
            </p14:xfrm>
          </p:contentPart>
        </mc:Choice>
        <mc:Fallback xmlns="">
          <p:pic>
            <p:nvPicPr>
              <p:cNvPr id="71" name="Ink 70">
                <a:extLst>
                  <a:ext uri="{FF2B5EF4-FFF2-40B4-BE49-F238E27FC236}">
                    <a16:creationId xmlns:a16="http://schemas.microsoft.com/office/drawing/2014/main" id="{70C6B027-01F8-4FFF-F58E-AB5963B9BD92}"/>
                  </a:ext>
                </a:extLst>
              </p:cNvPr>
              <p:cNvPicPr/>
              <p:nvPr/>
            </p:nvPicPr>
            <p:blipFill>
              <a:blip r:embed="rId65"/>
              <a:stretch>
                <a:fillRect/>
              </a:stretch>
            </p:blipFill>
            <p:spPr>
              <a:xfrm>
                <a:off x="6996728" y="978278"/>
                <a:ext cx="267840" cy="330120"/>
              </a:xfrm>
              <a:prstGeom prst="rect">
                <a:avLst/>
              </a:prstGeom>
            </p:spPr>
          </p:pic>
        </mc:Fallback>
      </mc:AlternateContent>
      <p:sp>
        <p:nvSpPr>
          <p:cNvPr id="7" name="TextBox 6">
            <a:extLst>
              <a:ext uri="{FF2B5EF4-FFF2-40B4-BE49-F238E27FC236}">
                <a16:creationId xmlns:a16="http://schemas.microsoft.com/office/drawing/2014/main" id="{E455F76A-99D8-3B01-7820-CAC45E399C16}"/>
              </a:ext>
            </a:extLst>
          </p:cNvPr>
          <p:cNvSpPr txBox="1"/>
          <p:nvPr/>
        </p:nvSpPr>
        <p:spPr>
          <a:xfrm>
            <a:off x="309444" y="4685539"/>
            <a:ext cx="2045830" cy="1200329"/>
          </a:xfrm>
          <a:prstGeom prst="rect">
            <a:avLst/>
          </a:prstGeom>
          <a:noFill/>
        </p:spPr>
        <p:txBody>
          <a:bodyPr wrap="square">
            <a:spAutoFit/>
          </a:bodyPr>
          <a:lstStyle/>
          <a:p>
            <a:pPr algn="ctr"/>
            <a:r>
              <a:rPr lang="en-US" sz="1200" dirty="0">
                <a:solidFill>
                  <a:srgbClr val="505050"/>
                </a:solidFill>
                <a:latin typeface="Segoe UI" panose="020B0502040204020203" pitchFamily="34" charset="0"/>
                <a:cs typeface="Segoe UI" panose="020B0502040204020203" pitchFamily="34" charset="0"/>
              </a:rPr>
              <a:t>Surface Enterprise Management Mode (SEMM) provides enterprise level UEFI management and physical disablement of cameras and radios.</a:t>
            </a:r>
          </a:p>
        </p:txBody>
      </p:sp>
      <p:sp>
        <p:nvSpPr>
          <p:cNvPr id="15" name="TextBox 14">
            <a:extLst>
              <a:ext uri="{FF2B5EF4-FFF2-40B4-BE49-F238E27FC236}">
                <a16:creationId xmlns:a16="http://schemas.microsoft.com/office/drawing/2014/main" id="{D3EECD5E-624C-6A4E-FC6B-0FE2543DE488}"/>
              </a:ext>
            </a:extLst>
          </p:cNvPr>
          <p:cNvSpPr txBox="1"/>
          <p:nvPr/>
        </p:nvSpPr>
        <p:spPr>
          <a:xfrm>
            <a:off x="2702818" y="4685539"/>
            <a:ext cx="1983554" cy="1015663"/>
          </a:xfrm>
          <a:prstGeom prst="rect">
            <a:avLst/>
          </a:prstGeom>
          <a:noFill/>
        </p:spPr>
        <p:txBody>
          <a:bodyPr wrap="square">
            <a:spAutoFit/>
          </a:bodyPr>
          <a:lstStyle/>
          <a:p>
            <a:pPr marL="0" lvl="0" indent="0" algn="ctr">
              <a:buNone/>
            </a:pPr>
            <a:r>
              <a:rPr lang="en-US" sz="1200" dirty="0">
                <a:solidFill>
                  <a:srgbClr val="505050"/>
                </a:solidFill>
                <a:latin typeface="Segoe UI" panose="020B0502040204020203" pitchFamily="34" charset="0"/>
                <a:cs typeface="Segoe UI" panose="020B0502040204020203" pitchFamily="34" charset="0"/>
              </a:rPr>
              <a:t>Enhance your Teams meetings with a high-quality camera enhanced by Windows 11 smart features and Studio Mics</a:t>
            </a:r>
          </a:p>
        </p:txBody>
      </p:sp>
      <p:sp>
        <p:nvSpPr>
          <p:cNvPr id="31" name="TextBox 30">
            <a:extLst>
              <a:ext uri="{FF2B5EF4-FFF2-40B4-BE49-F238E27FC236}">
                <a16:creationId xmlns:a16="http://schemas.microsoft.com/office/drawing/2014/main" id="{E2573DA1-0ABD-6E4A-429E-C4C4FDC57FA2}"/>
              </a:ext>
            </a:extLst>
          </p:cNvPr>
          <p:cNvSpPr txBox="1"/>
          <p:nvPr/>
        </p:nvSpPr>
        <p:spPr>
          <a:xfrm>
            <a:off x="4940223" y="4676647"/>
            <a:ext cx="2235087" cy="1384995"/>
          </a:xfrm>
          <a:prstGeom prst="rect">
            <a:avLst/>
          </a:prstGeom>
          <a:noFill/>
        </p:spPr>
        <p:txBody>
          <a:bodyPr wrap="square">
            <a:spAutoFit/>
          </a:bodyPr>
          <a:lstStyle/>
          <a:p>
            <a:pPr lvl="0" algn="ctr">
              <a:buNone/>
            </a:pPr>
            <a:r>
              <a:rPr lang="en-US" sz="1200" dirty="0">
                <a:solidFill>
                  <a:srgbClr val="505050"/>
                </a:solidFill>
                <a:latin typeface="Segoe UI" panose="020B0502040204020203" pitchFamily="34" charset="0"/>
                <a:cs typeface="Segoe UI" panose="020B0502040204020203" pitchFamily="34" charset="0"/>
              </a:rPr>
              <a:t>More replaceable components with 3yr next business day onsite extended hardware service through ITG. Uplifts to 4yr and 5yr service and/or accidental damage protection are available.</a:t>
            </a:r>
          </a:p>
        </p:txBody>
      </p:sp>
      <p:pic>
        <p:nvPicPr>
          <p:cNvPr id="36" name="Graphic 35" descr="Badge 3 with solid fill">
            <a:extLst>
              <a:ext uri="{FF2B5EF4-FFF2-40B4-BE49-F238E27FC236}">
                <a16:creationId xmlns:a16="http://schemas.microsoft.com/office/drawing/2014/main" id="{6905E93A-D9A2-5CD8-6134-0B15943BC472}"/>
              </a:ext>
            </a:extLst>
          </p:cNvPr>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5829166" y="4259230"/>
            <a:ext cx="457200" cy="457200"/>
          </a:xfrm>
          <a:prstGeom prst="rect">
            <a:avLst/>
          </a:prstGeom>
        </p:spPr>
      </p:pic>
      <p:pic>
        <p:nvPicPr>
          <p:cNvPr id="38" name="Graphic 37" descr="Badge with solid fill">
            <a:extLst>
              <a:ext uri="{FF2B5EF4-FFF2-40B4-BE49-F238E27FC236}">
                <a16:creationId xmlns:a16="http://schemas.microsoft.com/office/drawing/2014/main" id="{10616C43-3964-241D-F118-EBB12D6D7E0B}"/>
              </a:ext>
            </a:extLst>
          </p:cNvPr>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3465995" y="4259230"/>
            <a:ext cx="457200" cy="457200"/>
          </a:xfrm>
          <a:prstGeom prst="rect">
            <a:avLst/>
          </a:prstGeom>
        </p:spPr>
      </p:pic>
      <p:pic>
        <p:nvPicPr>
          <p:cNvPr id="49" name="Graphic 48" descr="Badge 1 with solid fill">
            <a:extLst>
              <a:ext uri="{FF2B5EF4-FFF2-40B4-BE49-F238E27FC236}">
                <a16:creationId xmlns:a16="http://schemas.microsoft.com/office/drawing/2014/main" id="{DEADE185-ED26-00BF-F59E-6DB0C4EE6FD2}"/>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1103759" y="4259230"/>
            <a:ext cx="457200" cy="457200"/>
          </a:xfrm>
          <a:prstGeom prst="rect">
            <a:avLst/>
          </a:prstGeom>
        </p:spPr>
      </p:pic>
      <p:pic>
        <p:nvPicPr>
          <p:cNvPr id="13" name="Picture 12" descr="A picture containing computer, computer, drive, design&#10;&#10;Description automatically generated">
            <a:extLst>
              <a:ext uri="{FF2B5EF4-FFF2-40B4-BE49-F238E27FC236}">
                <a16:creationId xmlns:a16="http://schemas.microsoft.com/office/drawing/2014/main" id="{A542F20D-3A0F-29AA-D69F-CE487DCF004B}"/>
              </a:ext>
            </a:extLst>
          </p:cNvPr>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2885354" y="-543424"/>
            <a:ext cx="4940767" cy="3075296"/>
          </a:xfrm>
          <a:prstGeom prst="rect">
            <a:avLst/>
          </a:prstGeom>
        </p:spPr>
      </p:pic>
    </p:spTree>
    <p:extLst>
      <p:ext uri="{BB962C8B-B14F-4D97-AF65-F5344CB8AC3E}">
        <p14:creationId xmlns:p14="http://schemas.microsoft.com/office/powerpoint/2010/main" val="402912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omputer&#10;&#10;Description automatically generated with medium confidence">
            <a:extLst>
              <a:ext uri="{FF2B5EF4-FFF2-40B4-BE49-F238E27FC236}">
                <a16:creationId xmlns:a16="http://schemas.microsoft.com/office/drawing/2014/main" id="{3049679E-4F66-C1DE-FE66-BBD0951F2516}"/>
              </a:ext>
            </a:extLst>
          </p:cNvPr>
          <p:cNvPicPr>
            <a:picLocks noChangeAspect="1"/>
          </p:cNvPicPr>
          <p:nvPr/>
        </p:nvPicPr>
        <p:blipFill rotWithShape="1">
          <a:blip r:embed="rId3">
            <a:extLst>
              <a:ext uri="{28A0092B-C50C-407E-A947-70E740481C1C}">
                <a14:useLocalDpi xmlns:a14="http://schemas.microsoft.com/office/drawing/2010/main" val="0"/>
              </a:ext>
            </a:extLst>
          </a:blip>
          <a:srcRect l="16046" t="24338" r="16497" b="35188"/>
          <a:stretch/>
        </p:blipFill>
        <p:spPr>
          <a:xfrm>
            <a:off x="3616959" y="21575"/>
            <a:ext cx="2929615" cy="1094480"/>
          </a:xfrm>
          <a:prstGeom prst="rect">
            <a:avLst/>
          </a:prstGeom>
        </p:spPr>
      </p:pic>
      <p:sp>
        <p:nvSpPr>
          <p:cNvPr id="12" name="TextBox 11">
            <a:extLst>
              <a:ext uri="{FF2B5EF4-FFF2-40B4-BE49-F238E27FC236}">
                <a16:creationId xmlns:a16="http://schemas.microsoft.com/office/drawing/2014/main" id="{0E4943DA-70E1-7546-B13B-362C45D7E210}"/>
              </a:ext>
            </a:extLst>
          </p:cNvPr>
          <p:cNvSpPr txBox="1">
            <a:spLocks noGrp="1" noRot="1" noMove="1" noResize="1" noEditPoints="1" noAdjustHandles="1" noChangeArrowheads="1" noChangeShapeType="1"/>
          </p:cNvSpPr>
          <p:nvPr/>
        </p:nvSpPr>
        <p:spPr>
          <a:xfrm>
            <a:off x="832268" y="683227"/>
            <a:ext cx="2625206" cy="584775"/>
          </a:xfrm>
          <a:prstGeom prst="rect">
            <a:avLst/>
          </a:prstGeom>
          <a:noFill/>
        </p:spPr>
        <p:txBody>
          <a:bodyPr wrap="square" rtlCol="0">
            <a:spAutoFit/>
          </a:bodyPr>
          <a:lstStyle/>
          <a:p>
            <a:r>
              <a:rPr lang="en-US" b="1">
                <a:solidFill>
                  <a:srgbClr val="0078D4"/>
                </a:solidFill>
                <a:latin typeface="Segoe UI" panose="020B0502040204020203" pitchFamily="34" charset="0"/>
                <a:cs typeface="Segoe UI" panose="020B0502040204020203" pitchFamily="34" charset="0"/>
              </a:rPr>
              <a:t>Surface Laptop 5 SCR </a:t>
            </a:r>
            <a:r>
              <a:rPr lang="en-US" sz="1400">
                <a:solidFill>
                  <a:srgbClr val="0078D4"/>
                </a:solidFill>
                <a:latin typeface="Segoe UI" panose="020B0502040204020203" pitchFamily="34" charset="0"/>
                <a:cs typeface="Segoe UI" panose="020B0502040204020203" pitchFamily="34" charset="0"/>
              </a:rPr>
              <a:t>Technical Specifications</a:t>
            </a:r>
          </a:p>
        </p:txBody>
      </p:sp>
      <p:pic>
        <p:nvPicPr>
          <p:cNvPr id="10" name="Picture 9" descr="Logo&#10;&#10;Description automatically generated">
            <a:extLst>
              <a:ext uri="{FF2B5EF4-FFF2-40B4-BE49-F238E27FC236}">
                <a16:creationId xmlns:a16="http://schemas.microsoft.com/office/drawing/2014/main" id="{B55A9781-B406-4787-AECB-6D84E7E89CF6}"/>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a:ext>
            </a:extLst>
          </a:blip>
          <a:stretch>
            <a:fillRect/>
          </a:stretch>
        </p:blipFill>
        <p:spPr>
          <a:xfrm>
            <a:off x="6299328" y="1105905"/>
            <a:ext cx="626649" cy="626649"/>
          </a:xfrm>
          <a:prstGeom prst="rect">
            <a:avLst/>
          </a:prstGeom>
        </p:spPr>
      </p:pic>
      <p:graphicFrame>
        <p:nvGraphicFramePr>
          <p:cNvPr id="21" name="Table 2">
            <a:extLst>
              <a:ext uri="{FF2B5EF4-FFF2-40B4-BE49-F238E27FC236}">
                <a16:creationId xmlns:a16="http://schemas.microsoft.com/office/drawing/2014/main" id="{A1DFAA31-E7CC-4148-A1CE-DD5BC545DB02}"/>
              </a:ext>
            </a:extLst>
          </p:cNvPr>
          <p:cNvGraphicFramePr>
            <a:graphicFrameLocks noGrp="1" noDrilldown="1" noMove="1" noResize="1"/>
          </p:cNvGraphicFramePr>
          <p:nvPr>
            <p:extLst>
              <p:ext uri="{D42A27DB-BD31-4B8C-83A1-F6EECF244321}">
                <p14:modId xmlns:p14="http://schemas.microsoft.com/office/powerpoint/2010/main" val="3090305126"/>
              </p:ext>
            </p:extLst>
          </p:nvPr>
        </p:nvGraphicFramePr>
        <p:xfrm>
          <a:off x="133207" y="1419230"/>
          <a:ext cx="3401219" cy="6114820"/>
        </p:xfrm>
        <a:graphic>
          <a:graphicData uri="http://schemas.openxmlformats.org/drawingml/2006/table">
            <a:tbl>
              <a:tblPr bandRow="1">
                <a:tableStyleId>{5940675A-B579-460E-94D1-54222C63F5DA}</a:tableStyleId>
              </a:tblPr>
              <a:tblGrid>
                <a:gridCol w="694833">
                  <a:extLst>
                    <a:ext uri="{9D8B030D-6E8A-4147-A177-3AD203B41FA5}">
                      <a16:colId xmlns:a16="http://schemas.microsoft.com/office/drawing/2014/main" val="66097278"/>
                    </a:ext>
                  </a:extLst>
                </a:gridCol>
                <a:gridCol w="1350569">
                  <a:extLst>
                    <a:ext uri="{9D8B030D-6E8A-4147-A177-3AD203B41FA5}">
                      <a16:colId xmlns:a16="http://schemas.microsoft.com/office/drawing/2014/main" val="2683968764"/>
                    </a:ext>
                  </a:extLst>
                </a:gridCol>
                <a:gridCol w="1355817">
                  <a:extLst>
                    <a:ext uri="{9D8B030D-6E8A-4147-A177-3AD203B41FA5}">
                      <a16:colId xmlns:a16="http://schemas.microsoft.com/office/drawing/2014/main" val="2944573"/>
                    </a:ext>
                  </a:extLst>
                </a:gridCol>
              </a:tblGrid>
              <a:tr h="32232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NZ" sz="700" b="1">
                          <a:solidFill>
                            <a:srgbClr val="0078D4"/>
                          </a:solidFill>
                          <a:latin typeface="Segoe UI" panose="020B0502040204020203" pitchFamily="34" charset="0"/>
                          <a:cs typeface="Segoe UI" panose="020B0502040204020203" pitchFamily="34" charset="0"/>
                        </a:rPr>
                        <a:t>In the Box</a:t>
                      </a:r>
                    </a:p>
                    <a:p>
                      <a:endParaRPr lang="en-US" sz="700" b="1">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0" kern="1200">
                          <a:solidFill>
                            <a:srgbClr val="505050"/>
                          </a:solidFill>
                          <a:effectLst/>
                          <a:latin typeface="Segoe UI" panose="020B0502040204020203" pitchFamily="34" charset="0"/>
                          <a:ea typeface="+mn-ea"/>
                          <a:cs typeface="Segoe UI" panose="020B0502040204020203" pitchFamily="34" charset="0"/>
                        </a:rPr>
                        <a:t>Surface Laptop 5 13.5” or 15”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Power Supply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Quick Start Guide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Safety and warranty documents</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en-US" sz="700" b="0" i="0" kern="1200">
                        <a:solidFill>
                          <a:srgbClr val="505050"/>
                        </a:solidFill>
                        <a:effectLst/>
                        <a:latin typeface="Segoe UI" panose="020B0502040204020203" pitchFamily="34" charset="0"/>
                        <a:ea typeface="+mn-ea"/>
                        <a:cs typeface="Segoe UI" panose="020B0502040204020203" pitchFamily="34" charset="0"/>
                      </a:endParaRPr>
                    </a:p>
                  </a:txBody>
                  <a:tcPr marL="88751" marR="88751" marT="44375" marB="4437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1349102"/>
                  </a:ext>
                </a:extLst>
              </a:tr>
              <a:tr h="389034">
                <a:tc>
                  <a:txBody>
                    <a:bodyPr/>
                    <a:lstStyle/>
                    <a:p>
                      <a:r>
                        <a:rPr lang="en-NZ" sz="700" b="1">
                          <a:solidFill>
                            <a:srgbClr val="0078D4"/>
                          </a:solidFill>
                          <a:latin typeface="Segoe UI" panose="020B0502040204020203" pitchFamily="34" charset="0"/>
                          <a:cs typeface="Segoe UI" panose="020B0502040204020203" pitchFamily="34" charset="0"/>
                        </a:rPr>
                        <a:t>Dimensions</a:t>
                      </a:r>
                      <a:endParaRPr lang="en-US" sz="700" b="1">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Laptop 5 13.5”:</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Length: 12.1 inch</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Width: 8.8 inch</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Height: .57 inch</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Weight: Fabric 2.80 </a:t>
                      </a:r>
                      <a:r>
                        <a:rPr lang="en-US" sz="700" b="0" i="0" kern="1200" err="1">
                          <a:solidFill>
                            <a:srgbClr val="505050"/>
                          </a:solidFill>
                          <a:effectLst/>
                          <a:latin typeface="Segoe UI" panose="020B0502040204020203" pitchFamily="34" charset="0"/>
                          <a:ea typeface="+mn-ea"/>
                          <a:cs typeface="Segoe UI" panose="020B0502040204020203" pitchFamily="34" charset="0"/>
                        </a:rPr>
                        <a:t>lbs</a:t>
                      </a:r>
                      <a:endParaRPr lang="en-US" sz="700" b="0" i="0" kern="1200">
                        <a:solidFill>
                          <a:srgbClr val="505050"/>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Laptop 5 15”:</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Length: 13.4</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Width: 9.6 inch</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Height: .58 inch</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Weight: 3.44 </a:t>
                      </a:r>
                      <a:r>
                        <a:rPr lang="en-US" sz="700" b="0" i="0" kern="1200" err="1">
                          <a:solidFill>
                            <a:srgbClr val="505050"/>
                          </a:solidFill>
                          <a:effectLst/>
                          <a:latin typeface="Segoe UI" panose="020B0502040204020203" pitchFamily="34" charset="0"/>
                          <a:ea typeface="+mn-ea"/>
                          <a:cs typeface="Segoe UI" panose="020B0502040204020203" pitchFamily="34" charset="0"/>
                        </a:rPr>
                        <a:t>lbs</a:t>
                      </a:r>
                      <a:endParaRPr lang="en-US" sz="700" b="0" i="0" kern="1200">
                        <a:solidFill>
                          <a:srgbClr val="505050"/>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7376359"/>
                  </a:ext>
                </a:extLst>
              </a:tr>
              <a:tr h="1122817">
                <a:tc>
                  <a:txBody>
                    <a:bodyPr/>
                    <a:lstStyle/>
                    <a:p>
                      <a:r>
                        <a:rPr lang="en-NZ" sz="700" b="1">
                          <a:solidFill>
                            <a:srgbClr val="0078D4"/>
                          </a:solidFill>
                          <a:latin typeface="Segoe UI" panose="020B0502040204020203" pitchFamily="34" charset="0"/>
                          <a:cs typeface="Segoe UI" panose="020B0502040204020203" pitchFamily="34" charset="0"/>
                        </a:rPr>
                        <a:t>Display</a:t>
                      </a:r>
                      <a:endParaRPr lang="en-US" sz="700" b="1">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Laptop 5 13.5”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Screen: 13.5” PixelSense™ Resolution: 2256 x 1504 (201 PPI)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Aspect ratio: 3:2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Contrast ratio 1300:1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Color profile: sRGB, Vivid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Individually color-calibrated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Dolby Vision IQ™</a:t>
                      </a:r>
                      <a:r>
                        <a:rPr lang="en-US" sz="700" b="0" i="0" kern="1200" baseline="30000">
                          <a:solidFill>
                            <a:srgbClr val="505050"/>
                          </a:solidFill>
                          <a:effectLst/>
                          <a:latin typeface="Segoe UI" panose="020B0502040204020203" pitchFamily="34" charset="0"/>
                          <a:ea typeface="+mn-ea"/>
                          <a:cs typeface="Segoe UI" panose="020B0502040204020203" pitchFamily="34" charset="0"/>
                        </a:rPr>
                        <a:t>3</a:t>
                      </a:r>
                      <a:r>
                        <a:rPr lang="en-US" sz="700" b="0" i="0" kern="1200">
                          <a:solidFill>
                            <a:srgbClr val="505050"/>
                          </a:solidFill>
                          <a:effectLst/>
                          <a:latin typeface="Segoe UI" panose="020B0502040204020203" pitchFamily="34" charset="0"/>
                          <a:ea typeface="+mn-ea"/>
                          <a:cs typeface="Segoe UI" panose="020B0502040204020203" pitchFamily="34" charset="0"/>
                        </a:rPr>
                        <a:t> support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Touch: 10-point multi-touch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Gorilla® Glass 3 display</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with Alcantara® palm rest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Gorilla® Glass 5</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with metal palm rest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Brightness: 400 nits maximum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(typical). 5 nits minimum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Laptop 5 15”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Screen: 15” PixelSense™ Resolution: 2496 x 1664 (201 PPI)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Aspect ratio: 3:2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Contrast ratio 1300:1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Color profile: sRGB, Vivid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Individually color-calibrated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Dolby Vision IQ ™</a:t>
                      </a:r>
                      <a:r>
                        <a:rPr lang="en-US" sz="700" b="0" i="0" kern="1200" baseline="30000">
                          <a:solidFill>
                            <a:srgbClr val="505050"/>
                          </a:solidFill>
                          <a:effectLst/>
                          <a:latin typeface="Segoe UI" panose="020B0502040204020203" pitchFamily="34" charset="0"/>
                          <a:ea typeface="+mn-ea"/>
                          <a:cs typeface="Segoe UI" panose="020B0502040204020203" pitchFamily="34" charset="0"/>
                        </a:rPr>
                        <a:t>3</a:t>
                      </a:r>
                      <a:r>
                        <a:rPr lang="en-US" sz="700" b="0" i="0" kern="1200">
                          <a:solidFill>
                            <a:srgbClr val="505050"/>
                          </a:solidFill>
                          <a:effectLst/>
                          <a:latin typeface="Segoe UI" panose="020B0502040204020203" pitchFamily="34" charset="0"/>
                          <a:ea typeface="+mn-ea"/>
                          <a:cs typeface="Segoe UI" panose="020B0502040204020203" pitchFamily="34" charset="0"/>
                        </a:rPr>
                        <a:t> support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Touch: 10-point multi-touch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Gorilla® Glass 5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Brightness: 400 nits maximum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(typical). 5 nits minimum</a:t>
                      </a:r>
                    </a:p>
                    <a:p>
                      <a:pPr>
                        <a:lnSpc>
                          <a:spcPct val="100000"/>
                        </a:lnSpc>
                      </a:pPr>
                      <a:endParaRPr lang="en-US" sz="700" b="0" i="0" kern="1200">
                        <a:solidFill>
                          <a:srgbClr val="505050"/>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3917425"/>
                  </a:ext>
                </a:extLst>
              </a:tr>
              <a:tr h="255619">
                <a:tc>
                  <a:txBody>
                    <a:bodyPr/>
                    <a:lstStyle/>
                    <a:p>
                      <a:r>
                        <a:rPr lang="en-NZ" sz="700" b="1">
                          <a:solidFill>
                            <a:srgbClr val="0078D4"/>
                          </a:solidFill>
                          <a:latin typeface="Segoe UI" panose="020B0502040204020203" pitchFamily="34" charset="0"/>
                          <a:cs typeface="Segoe UI" panose="020B0502040204020203" pitchFamily="34" charset="0"/>
                        </a:rPr>
                        <a:t>Memory</a:t>
                      </a:r>
                      <a:endParaRPr lang="en-US" sz="700" b="1">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8GB, 16GB, or 32GB LPDDR5x RAM </a:t>
                      </a:r>
                    </a:p>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Removable</a:t>
                      </a:r>
                      <a:r>
                        <a:rPr lang="en-US" sz="700" b="0" i="0" kern="1200" baseline="30000" dirty="0">
                          <a:solidFill>
                            <a:srgbClr val="505050"/>
                          </a:solidFill>
                          <a:effectLst/>
                          <a:latin typeface="Segoe UI" panose="020B0502040204020203" pitchFamily="34" charset="0"/>
                          <a:ea typeface="+mn-ea"/>
                          <a:cs typeface="Segoe UI" panose="020B0502040204020203" pitchFamily="34" charset="0"/>
                        </a:rPr>
                        <a:t>2</a:t>
                      </a:r>
                      <a:r>
                        <a:rPr lang="en-US" sz="700" b="0" i="0" kern="1200" dirty="0">
                          <a:solidFill>
                            <a:srgbClr val="505050"/>
                          </a:solidFill>
                          <a:effectLst/>
                          <a:latin typeface="Segoe UI" panose="020B0502040204020203" pitchFamily="34" charset="0"/>
                          <a:ea typeface="+mn-ea"/>
                          <a:cs typeface="Segoe UI" panose="020B0502040204020203" pitchFamily="34" charset="0"/>
                        </a:rPr>
                        <a:t> solid-state drive (SSD) </a:t>
                      </a:r>
                      <a:br>
                        <a:rPr lang="en-US" sz="700" b="0" i="0" kern="1200" dirty="0">
                          <a:solidFill>
                            <a:srgbClr val="505050"/>
                          </a:solidFill>
                          <a:effectLst/>
                          <a:latin typeface="Segoe UI" panose="020B0502040204020203" pitchFamily="34" charset="0"/>
                          <a:ea typeface="+mn-ea"/>
                          <a:cs typeface="Segoe UI" panose="020B0502040204020203" pitchFamily="34" charset="0"/>
                        </a:rPr>
                      </a:br>
                      <a:r>
                        <a:rPr lang="en-US" sz="700" b="0" i="0" kern="1200" dirty="0">
                          <a:solidFill>
                            <a:srgbClr val="505050"/>
                          </a:solidFill>
                          <a:effectLst/>
                          <a:latin typeface="Segoe UI" panose="020B0502040204020203" pitchFamily="34" charset="0"/>
                          <a:ea typeface="+mn-ea"/>
                          <a:cs typeface="Segoe UI" panose="020B0502040204020203" pitchFamily="34" charset="0"/>
                        </a:rPr>
                        <a:t>options: 256GB, 512GB, or 1TB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930134972"/>
                  </a:ext>
                </a:extLst>
              </a:tr>
              <a:tr h="522449">
                <a:tc>
                  <a:txBody>
                    <a:bodyPr/>
                    <a:lstStyle/>
                    <a:p>
                      <a:pPr marL="0" algn="l" defTabSz="914400" rtl="0" eaLnBrk="1" latinLnBrk="0" hangingPunct="1"/>
                      <a:r>
                        <a:rPr lang="en-NZ" sz="700" b="1" kern="1200">
                          <a:solidFill>
                            <a:srgbClr val="0078D4"/>
                          </a:solidFill>
                          <a:latin typeface="Segoe UI" panose="020B0502040204020203" pitchFamily="34" charset="0"/>
                          <a:ea typeface="+mn-ea"/>
                          <a:cs typeface="Segoe UI" panose="020B0502040204020203" pitchFamily="34" charset="0"/>
                        </a:rPr>
                        <a:t>Processor</a:t>
                      </a:r>
                      <a:endParaRPr lang="en-US" sz="700" b="1" kern="1200">
                        <a:solidFill>
                          <a:srgbClr val="0078D4"/>
                        </a:solidFill>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Laptop 5 13.5”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12th Gen Intel® Core™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i5-1245U processor </a:t>
                      </a:r>
                    </a:p>
                    <a:p>
                      <a:pPr marL="0" marR="0" lvl="0" indent="0" algn="l" defTabSz="754380" rtl="0" eaLnBrk="1" fontAlgn="auto" latinLnBrk="0" hangingPunct="1">
                        <a:lnSpc>
                          <a:spcPct val="100000"/>
                        </a:lnSpc>
                        <a:spcBef>
                          <a:spcPts val="0"/>
                        </a:spcBef>
                        <a:spcAft>
                          <a:spcPts val="0"/>
                        </a:spcAft>
                        <a:buClrTx/>
                        <a:buSzTx/>
                        <a:buFontTx/>
                        <a:buNone/>
                        <a:tabLst/>
                        <a:defRPr/>
                      </a:pPr>
                      <a:r>
                        <a:rPr lang="en-US" sz="700" b="0" i="0" kern="1200">
                          <a:solidFill>
                            <a:srgbClr val="505050"/>
                          </a:solidFill>
                          <a:effectLst/>
                          <a:latin typeface="Segoe UI" panose="020B0502040204020203" pitchFamily="34" charset="0"/>
                          <a:ea typeface="+mn-ea"/>
                          <a:cs typeface="Segoe UI" panose="020B0502040204020203" pitchFamily="34" charset="0"/>
                        </a:rPr>
                        <a:t>12th Gen Intel® Core™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i7-1265U processor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Built on the Intel® Evo™ platform</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Surface Laptop 5 15”  </a:t>
                      </a:r>
                    </a:p>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12th Gen Intel® Core™ </a:t>
                      </a:r>
                      <a:br>
                        <a:rPr lang="en-US" sz="700" b="0" i="0" kern="1200" dirty="0">
                          <a:solidFill>
                            <a:srgbClr val="505050"/>
                          </a:solidFill>
                          <a:effectLst/>
                          <a:latin typeface="Segoe UI" panose="020B0502040204020203" pitchFamily="34" charset="0"/>
                          <a:ea typeface="+mn-ea"/>
                          <a:cs typeface="Segoe UI" panose="020B0502040204020203" pitchFamily="34" charset="0"/>
                        </a:rPr>
                      </a:br>
                      <a:r>
                        <a:rPr lang="en-US" sz="700" b="0" i="0" kern="1200" dirty="0">
                          <a:solidFill>
                            <a:srgbClr val="505050"/>
                          </a:solidFill>
                          <a:effectLst/>
                          <a:latin typeface="Segoe UI" panose="020B0502040204020203" pitchFamily="34" charset="0"/>
                          <a:ea typeface="+mn-ea"/>
                          <a:cs typeface="Segoe UI" panose="020B0502040204020203" pitchFamily="34" charset="0"/>
                        </a:rPr>
                        <a:t>i7-1265U processor   </a:t>
                      </a:r>
                    </a:p>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Built on the Intel® Evo™ platform</a:t>
                      </a:r>
                    </a:p>
                    <a:p>
                      <a:pPr>
                        <a:lnSpc>
                          <a:spcPct val="100000"/>
                        </a:lnSpc>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9855549"/>
                  </a:ext>
                </a:extLst>
              </a:tr>
              <a:tr h="389034">
                <a:tc>
                  <a:txBody>
                    <a:bodyPr/>
                    <a:lstStyle/>
                    <a:p>
                      <a:r>
                        <a:rPr lang="en-NZ" sz="700" b="1">
                          <a:solidFill>
                            <a:srgbClr val="0078D4"/>
                          </a:solidFill>
                          <a:latin typeface="Segoe UI" panose="020B0502040204020203" pitchFamily="34" charset="0"/>
                          <a:cs typeface="Segoe UI" panose="020B0502040204020203" pitchFamily="34" charset="0"/>
                        </a:rPr>
                        <a:t>Software</a:t>
                      </a:r>
                      <a:endParaRPr lang="en-US" sz="700" b="1">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Windows 11 Pro  </a:t>
                      </a:r>
                    </a:p>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Preloaded Microsoft 365 Apps</a:t>
                      </a:r>
                      <a:r>
                        <a:rPr lang="en-US" sz="700" b="0" i="0" kern="1200" baseline="30000" dirty="0">
                          <a:solidFill>
                            <a:srgbClr val="505050"/>
                          </a:solidFill>
                          <a:effectLst/>
                          <a:latin typeface="Segoe UI" panose="020B0502040204020203" pitchFamily="34" charset="0"/>
                          <a:ea typeface="+mn-ea"/>
                          <a:cs typeface="Segoe UI" panose="020B0502040204020203" pitchFamily="34" charset="0"/>
                        </a:rPr>
                        <a:t>7 </a:t>
                      </a:r>
                      <a:r>
                        <a:rPr lang="en-US" sz="700" b="0" i="0" kern="1200" dirty="0">
                          <a:solidFill>
                            <a:srgbClr val="505050"/>
                          </a:solidFill>
                          <a:effectLst/>
                          <a:latin typeface="Segoe UI" panose="020B0502040204020203" pitchFamily="34" charset="0"/>
                          <a:ea typeface="+mn-ea"/>
                          <a:cs typeface="Segoe UI" panose="020B0502040204020203" pitchFamily="34" charset="0"/>
                        </a:rPr>
                        <a:t>  </a:t>
                      </a:r>
                    </a:p>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Microsoft 365 Business Standard, </a:t>
                      </a:r>
                      <a:br>
                        <a:rPr lang="en-US" sz="700" b="0" i="0" kern="1200" dirty="0">
                          <a:solidFill>
                            <a:srgbClr val="505050"/>
                          </a:solidFill>
                          <a:effectLst/>
                          <a:latin typeface="Segoe UI" panose="020B0502040204020203" pitchFamily="34" charset="0"/>
                          <a:ea typeface="+mn-ea"/>
                          <a:cs typeface="Segoe UI" panose="020B0502040204020203" pitchFamily="34" charset="0"/>
                        </a:rPr>
                      </a:br>
                      <a:r>
                        <a:rPr lang="en-US" sz="700" b="0" i="0" kern="1200" dirty="0">
                          <a:solidFill>
                            <a:srgbClr val="505050"/>
                          </a:solidFill>
                          <a:effectLst/>
                          <a:latin typeface="Segoe UI" panose="020B0502040204020203" pitchFamily="34" charset="0"/>
                          <a:ea typeface="+mn-ea"/>
                          <a:cs typeface="Segoe UI" panose="020B0502040204020203" pitchFamily="34" charset="0"/>
                        </a:rPr>
                        <a:t>Microsoft 365 Business Premium, </a:t>
                      </a:r>
                      <a:br>
                        <a:rPr lang="en-US" sz="700" b="0" i="0" kern="1200" dirty="0">
                          <a:solidFill>
                            <a:srgbClr val="505050"/>
                          </a:solidFill>
                          <a:effectLst/>
                          <a:latin typeface="Segoe UI" panose="020B0502040204020203" pitchFamily="34" charset="0"/>
                          <a:ea typeface="+mn-ea"/>
                          <a:cs typeface="Segoe UI" panose="020B0502040204020203" pitchFamily="34" charset="0"/>
                        </a:rPr>
                      </a:br>
                      <a:r>
                        <a:rPr lang="en-US" sz="700" b="0" i="0" kern="1200" dirty="0">
                          <a:solidFill>
                            <a:srgbClr val="505050"/>
                          </a:solidFill>
                          <a:effectLst/>
                          <a:latin typeface="Segoe UI" panose="020B0502040204020203" pitchFamily="34" charset="0"/>
                          <a:ea typeface="+mn-ea"/>
                          <a:cs typeface="Segoe UI" panose="020B0502040204020203" pitchFamily="34" charset="0"/>
                        </a:rPr>
                        <a:t>or Microsoft 365 Apps 30-day trial</a:t>
                      </a:r>
                      <a:r>
                        <a:rPr lang="en-US" sz="700" b="0" i="0" kern="1200" baseline="30000" dirty="0">
                          <a:solidFill>
                            <a:srgbClr val="505050"/>
                          </a:solidFill>
                          <a:effectLst/>
                          <a:latin typeface="Segoe UI" panose="020B0502040204020203" pitchFamily="34" charset="0"/>
                          <a:ea typeface="+mn-ea"/>
                          <a:cs typeface="Segoe UI" panose="020B0502040204020203" pitchFamily="34" charset="0"/>
                        </a:rPr>
                        <a:t>8 </a:t>
                      </a: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782325993"/>
                  </a:ext>
                </a:extLst>
              </a:tr>
              <a:tr h="188911">
                <a:tc>
                  <a:txBody>
                    <a:bodyPr/>
                    <a:lstStyle/>
                    <a:p>
                      <a:r>
                        <a:rPr lang="en-NZ" sz="700" b="1">
                          <a:solidFill>
                            <a:srgbClr val="0078D4"/>
                          </a:solidFill>
                          <a:latin typeface="Segoe UI" panose="020B0502040204020203" pitchFamily="34" charset="0"/>
                          <a:cs typeface="Segoe UI" panose="020B0502040204020203" pitchFamily="34" charset="0"/>
                        </a:rPr>
                        <a:t>Wireless</a:t>
                      </a:r>
                      <a:endParaRPr lang="en-US" sz="700" b="1">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Wi-Fi 6: 802.11ax compatible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Bluetooth® Wireless 5.1 technology</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458139339"/>
                  </a:ext>
                </a:extLst>
              </a:tr>
              <a:tr h="255619">
                <a:tc>
                  <a:txBody>
                    <a:bodyPr/>
                    <a:lstStyle/>
                    <a:p>
                      <a:r>
                        <a:rPr lang="en-NZ" sz="700" b="1">
                          <a:solidFill>
                            <a:srgbClr val="0078D4"/>
                          </a:solidFill>
                          <a:latin typeface="Segoe UI" panose="020B0502040204020203" pitchFamily="34" charset="0"/>
                          <a:cs typeface="Segoe UI" panose="020B0502040204020203" pitchFamily="34" charset="0"/>
                        </a:rPr>
                        <a:t>Storage</a:t>
                      </a:r>
                      <a:r>
                        <a:rPr lang="en-NZ" sz="700" b="1" baseline="30000">
                          <a:solidFill>
                            <a:srgbClr val="0078D4"/>
                          </a:solidFill>
                          <a:latin typeface="Segoe UI" panose="020B0502040204020203" pitchFamily="34" charset="0"/>
                          <a:cs typeface="Segoe UI" panose="020B0502040204020203" pitchFamily="34" charset="0"/>
                        </a:rPr>
                        <a:t>1</a:t>
                      </a:r>
                      <a:endParaRPr lang="en-US" sz="700" b="1" baseline="30000">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8GB, 16GB, or 32GB LPDDR5x RAM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Removable</a:t>
                      </a:r>
                      <a:r>
                        <a:rPr lang="en-US" sz="700" b="0" i="0" kern="1200" baseline="30000">
                          <a:solidFill>
                            <a:srgbClr val="505050"/>
                          </a:solidFill>
                          <a:effectLst/>
                          <a:latin typeface="Segoe UI" panose="020B0502040204020203" pitchFamily="34" charset="0"/>
                          <a:ea typeface="+mn-ea"/>
                          <a:cs typeface="Segoe UI" panose="020B0502040204020203" pitchFamily="34" charset="0"/>
                        </a:rPr>
                        <a:t>2</a:t>
                      </a:r>
                      <a:r>
                        <a:rPr lang="en-US" sz="700" b="0" i="0" kern="1200">
                          <a:solidFill>
                            <a:srgbClr val="505050"/>
                          </a:solidFill>
                          <a:effectLst/>
                          <a:latin typeface="Segoe UI" panose="020B0502040204020203" pitchFamily="34" charset="0"/>
                          <a:ea typeface="+mn-ea"/>
                          <a:cs typeface="Segoe UI" panose="020B0502040204020203" pitchFamily="34" charset="0"/>
                        </a:rPr>
                        <a:t> solid-state drive (SSD)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options: 256GB, 512GB, or 1TB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4017357690"/>
                  </a:ext>
                </a:extLst>
              </a:tr>
              <a:tr h="255619">
                <a:tc>
                  <a:txBody>
                    <a:bodyPr/>
                    <a:lstStyle/>
                    <a:p>
                      <a:r>
                        <a:rPr lang="en-US" sz="700" b="1" kern="1200">
                          <a:solidFill>
                            <a:srgbClr val="0078D4"/>
                          </a:solidFill>
                          <a:latin typeface="Segoe UI" panose="020B0502040204020203" pitchFamily="34" charset="0"/>
                          <a:ea typeface="+mn-ea"/>
                          <a:cs typeface="Segoe UI" panose="020B0502040204020203" pitchFamily="34" charset="0"/>
                        </a:rPr>
                        <a:t>Keyboard Layout</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a:solidFill>
                            <a:srgbClr val="505050"/>
                          </a:solidFill>
                          <a:effectLst/>
                          <a:latin typeface="Segoe UI" panose="020B0502040204020203" pitchFamily="34" charset="0"/>
                          <a:ea typeface="+mn-ea"/>
                          <a:cs typeface="Segoe UI" panose="020B0502040204020203" pitchFamily="34" charset="0"/>
                        </a:rPr>
                        <a:t>Activation: Moving keys. Layout: QWERTY, full row of function keys (F1 – F12). Windows key and dedicated buttons for media controls, screen brightness. Keyboard backlight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966170298"/>
                  </a:ext>
                </a:extLst>
              </a:tr>
              <a:tr h="122203">
                <a:tc>
                  <a:txBody>
                    <a:bodyPr/>
                    <a:lstStyle/>
                    <a:p>
                      <a:r>
                        <a:rPr lang="en-NZ" sz="700" b="1" kern="1200">
                          <a:solidFill>
                            <a:srgbClr val="0078D4"/>
                          </a:solidFill>
                          <a:latin typeface="Segoe UI" panose="020B0502040204020203" pitchFamily="34" charset="0"/>
                          <a:ea typeface="+mn-ea"/>
                          <a:cs typeface="Segoe UI" panose="020B0502040204020203" pitchFamily="34" charset="0"/>
                        </a:rPr>
                        <a:t>Sensors</a:t>
                      </a:r>
                      <a:endParaRPr lang="en-US" sz="700" b="1" kern="1200">
                        <a:solidFill>
                          <a:srgbClr val="0078D4"/>
                        </a:solidFill>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indent="0" algn="l" rtl="0" eaLnBrk="1" latinLnBrk="0" hangingPunct="1">
                        <a:buNone/>
                      </a:pPr>
                      <a:r>
                        <a:rPr lang="en-US" sz="700" b="0" i="0" kern="1200" dirty="0">
                          <a:solidFill>
                            <a:srgbClr val="505050"/>
                          </a:solidFill>
                          <a:latin typeface="Segoe UI" panose="020B0502040204020203" pitchFamily="34" charset="0"/>
                          <a:ea typeface="+mn-ea"/>
                          <a:cs typeface="Segoe UI" panose="020B0502040204020203" pitchFamily="34" charset="0"/>
                        </a:rPr>
                        <a:t>Ambient light sensor</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594387532"/>
                  </a:ext>
                </a:extLst>
              </a:tr>
            </a:tbl>
          </a:graphicData>
        </a:graphic>
      </p:graphicFrame>
      <p:graphicFrame>
        <p:nvGraphicFramePr>
          <p:cNvPr id="23" name="Table 2">
            <a:extLst>
              <a:ext uri="{FF2B5EF4-FFF2-40B4-BE49-F238E27FC236}">
                <a16:creationId xmlns:a16="http://schemas.microsoft.com/office/drawing/2014/main" id="{B886B119-A3DE-4246-992D-D93956558C77}"/>
              </a:ext>
            </a:extLst>
          </p:cNvPr>
          <p:cNvGraphicFramePr>
            <a:graphicFrameLocks noGrp="1" noDrilldown="1" noMove="1" noResize="1"/>
          </p:cNvGraphicFramePr>
          <p:nvPr>
            <p:extLst>
              <p:ext uri="{D42A27DB-BD31-4B8C-83A1-F6EECF244321}">
                <p14:modId xmlns:p14="http://schemas.microsoft.com/office/powerpoint/2010/main" val="2848916003"/>
              </p:ext>
            </p:extLst>
          </p:nvPr>
        </p:nvGraphicFramePr>
        <p:xfrm>
          <a:off x="3616960" y="1425125"/>
          <a:ext cx="3793634" cy="5776850"/>
        </p:xfrm>
        <a:graphic>
          <a:graphicData uri="http://schemas.openxmlformats.org/drawingml/2006/table">
            <a:tbl>
              <a:tblPr firstRow="1" bandRow="1">
                <a:tableStyleId>{5940675A-B579-460E-94D1-54222C63F5DA}</a:tableStyleId>
              </a:tblPr>
              <a:tblGrid>
                <a:gridCol w="817880">
                  <a:extLst>
                    <a:ext uri="{9D8B030D-6E8A-4147-A177-3AD203B41FA5}">
                      <a16:colId xmlns:a16="http://schemas.microsoft.com/office/drawing/2014/main" val="66097278"/>
                    </a:ext>
                  </a:extLst>
                </a:gridCol>
                <a:gridCol w="1501930">
                  <a:extLst>
                    <a:ext uri="{9D8B030D-6E8A-4147-A177-3AD203B41FA5}">
                      <a16:colId xmlns:a16="http://schemas.microsoft.com/office/drawing/2014/main" val="2683968764"/>
                    </a:ext>
                  </a:extLst>
                </a:gridCol>
                <a:gridCol w="1473824">
                  <a:extLst>
                    <a:ext uri="{9D8B030D-6E8A-4147-A177-3AD203B41FA5}">
                      <a16:colId xmlns:a16="http://schemas.microsoft.com/office/drawing/2014/main" val="2738969126"/>
                    </a:ext>
                  </a:extLst>
                </a:gridCol>
              </a:tblGrid>
              <a:tr h="389034">
                <a:tc>
                  <a:txBody>
                    <a:bodyPr/>
                    <a:lstStyle/>
                    <a:p>
                      <a:r>
                        <a:rPr lang="en-NZ" sz="700" b="1">
                          <a:solidFill>
                            <a:srgbClr val="0078D4"/>
                          </a:solidFill>
                          <a:latin typeface="Segoe UI" panose="020B0502040204020203" pitchFamily="34" charset="0"/>
                          <a:cs typeface="Segoe UI" panose="020B0502040204020203" pitchFamily="34" charset="0"/>
                        </a:rPr>
                        <a:t>Connections</a:t>
                      </a:r>
                      <a:endParaRPr lang="en-US" sz="700" b="1">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 x USB-C® with USB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4.0/Thunderbolt™ 4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 x USB-A 3.1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3.5 mm headphone jack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 x Surface Connect port</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50336951"/>
                  </a:ext>
                </a:extLst>
              </a:tr>
              <a:tr h="389034">
                <a:tc>
                  <a:txBody>
                    <a:bodyPr/>
                    <a:lstStyle/>
                    <a:p>
                      <a:r>
                        <a:rPr lang="en-NZ" sz="700" b="1">
                          <a:solidFill>
                            <a:srgbClr val="0078D4"/>
                          </a:solidFill>
                          <a:latin typeface="Segoe UI" panose="020B0502040204020203" pitchFamily="34" charset="0"/>
                          <a:cs typeface="Segoe UI" panose="020B0502040204020203" pitchFamily="34" charset="0"/>
                        </a:rPr>
                        <a:t>Security</a:t>
                      </a:r>
                      <a:endParaRPr lang="en-US" sz="700" b="1">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TPM 2.0 chip for enterprise-grade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security and BitLocker support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Enterprise-grade protection with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Windows Hello face sign-in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Windows 11 Secured-core PC</a:t>
                      </a:r>
                      <a:endParaRPr lang="en-US" sz="700" b="0" i="0" kern="1200">
                        <a:solidFill>
                          <a:schemeClr val="accent6"/>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293917425"/>
                  </a:ext>
                </a:extLst>
              </a:tr>
              <a:tr h="389034">
                <a:tc>
                  <a:txBody>
                    <a:bodyPr/>
                    <a:lstStyle/>
                    <a:p>
                      <a:r>
                        <a:rPr lang="en-US" sz="700" b="1" kern="1200" dirty="0">
                          <a:solidFill>
                            <a:srgbClr val="0078D4"/>
                          </a:solidFill>
                          <a:latin typeface="Segoe UI" panose="020B0502040204020203" pitchFamily="34" charset="0"/>
                          <a:ea typeface="+mn-ea"/>
                          <a:cs typeface="Segoe UI" panose="020B0502040204020203" pitchFamily="34" charset="0"/>
                        </a:rPr>
                        <a:t>Battery</a:t>
                      </a:r>
                      <a:r>
                        <a:rPr lang="en-US" sz="700" b="1" baseline="30000" dirty="0">
                          <a:solidFill>
                            <a:srgbClr val="0078D4"/>
                          </a:solidFill>
                          <a:latin typeface="Segoe UI" panose="020B0502040204020203" pitchFamily="34" charset="0"/>
                          <a:cs typeface="Segoe UI" panose="020B0502040204020203" pitchFamily="34" charset="0"/>
                        </a:rPr>
                        <a:t> </a:t>
                      </a:r>
                      <a:r>
                        <a:rPr lang="en-US" sz="700" b="1" kern="1200" dirty="0">
                          <a:solidFill>
                            <a:srgbClr val="0078D4"/>
                          </a:solidFill>
                          <a:latin typeface="Segoe UI" panose="020B0502040204020203" pitchFamily="34" charset="0"/>
                          <a:ea typeface="+mn-ea"/>
                          <a:cs typeface="Segoe UI" panose="020B0502040204020203" pitchFamily="34" charset="0"/>
                        </a:rPr>
                        <a:t>life</a:t>
                      </a:r>
                      <a:r>
                        <a:rPr lang="en-US" sz="700" b="1" kern="1200" baseline="30000" dirty="0">
                          <a:solidFill>
                            <a:srgbClr val="0078D4"/>
                          </a:solidFill>
                          <a:latin typeface="Segoe UI" panose="020B0502040204020203" pitchFamily="34" charset="0"/>
                          <a:ea typeface="+mn-ea"/>
                          <a:cs typeface="Segoe UI" panose="020B0502040204020203" pitchFamily="34" charset="0"/>
                        </a:rPr>
                        <a:t>4</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13.5”  Up to 18 hours of typical device usage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15”  Up to 17 hours of typical device usage</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Battery Capacity Nominal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(WH) 47.4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Battery Capacity Min (WH) 45.8</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551907982"/>
                  </a:ext>
                </a:extLst>
              </a:tr>
              <a:tr h="389034">
                <a:tc>
                  <a:txBody>
                    <a:bodyPr/>
                    <a:lstStyle/>
                    <a:p>
                      <a:r>
                        <a:rPr lang="en-NZ" sz="700" b="1">
                          <a:solidFill>
                            <a:srgbClr val="0078D4"/>
                          </a:solidFill>
                          <a:latin typeface="Segoe UI" panose="020B0502040204020203" pitchFamily="34" charset="0"/>
                          <a:cs typeface="Segoe UI" panose="020B0502040204020203" pitchFamily="34" charset="0"/>
                        </a:rPr>
                        <a:t>Cameras, video, and audio </a:t>
                      </a:r>
                      <a:endParaRPr lang="en-US" sz="700" b="1">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Windows Hello Face, 720p HD front facing authentication camera</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Dual far-field Studio Mics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Omnisonic® Speakers with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Dolby® Atmos®</a:t>
                      </a:r>
                      <a:r>
                        <a:rPr lang="en-US" sz="700" b="0" i="0" kern="1200" baseline="30000">
                          <a:solidFill>
                            <a:srgbClr val="505050"/>
                          </a:solidFill>
                          <a:effectLst/>
                          <a:latin typeface="Segoe UI" panose="020B0502040204020203" pitchFamily="34" charset="0"/>
                          <a:ea typeface="+mn-ea"/>
                          <a:cs typeface="Segoe UI" panose="020B0502040204020203" pitchFamily="34" charset="0"/>
                        </a:rPr>
                        <a:t>5</a:t>
                      </a:r>
                      <a:r>
                        <a:rPr lang="en-US" sz="700" b="0" i="0" kern="1200">
                          <a:solidFill>
                            <a:srgbClr val="505050"/>
                          </a:solidFill>
                          <a:effectLst/>
                          <a:latin typeface="Segoe UI" panose="020B0502040204020203" pitchFamily="34" charset="0"/>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a:solidFill>
                            <a:srgbClr val="505050"/>
                          </a:solidFill>
                          <a:effectLst/>
                          <a:latin typeface="Segoe UI" panose="020B0502040204020203" pitchFamily="34" charset="0"/>
                          <a:ea typeface="+mn-ea"/>
                          <a:cs typeface="Segoe UI" panose="020B0502040204020203" pitchFamily="34" charset="0"/>
                        </a:rPr>
                        <a:t>Intel® Iris® Xe Graphics</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449303570"/>
                  </a:ext>
                </a:extLst>
              </a:tr>
              <a:tr h="255619">
                <a:tc>
                  <a:txBody>
                    <a:bodyPr/>
                    <a:lstStyle/>
                    <a:p>
                      <a:r>
                        <a:rPr lang="en-US" sz="700" b="1">
                          <a:solidFill>
                            <a:srgbClr val="0078D4"/>
                          </a:solidFill>
                          <a:latin typeface="Segoe UI" panose="020B0502040204020203" pitchFamily="34" charset="0"/>
                          <a:cs typeface="Segoe UI" panose="020B0502040204020203" pitchFamily="34" charset="0"/>
                        </a:rPr>
                        <a:t>Accessory Compatibility</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Designed for Surface Pen</a:t>
                      </a:r>
                      <a:r>
                        <a:rPr lang="en-US" sz="700" b="0" i="0" kern="1200" baseline="30000">
                          <a:solidFill>
                            <a:srgbClr val="505050"/>
                          </a:solidFill>
                          <a:effectLst/>
                          <a:latin typeface="Segoe UI" panose="020B0502040204020203" pitchFamily="34" charset="0"/>
                          <a:ea typeface="+mn-ea"/>
                          <a:cs typeface="Segoe UI" panose="020B0502040204020203" pitchFamily="34" charset="0"/>
                        </a:rPr>
                        <a:t>6</a:t>
                      </a:r>
                      <a:r>
                        <a:rPr lang="en-US" sz="700" b="0" i="0" kern="1200">
                          <a:solidFill>
                            <a:srgbClr val="505050"/>
                          </a:solidFill>
                          <a:effectLst/>
                          <a:latin typeface="Segoe UI" panose="020B0502040204020203" pitchFamily="34" charset="0"/>
                          <a:ea typeface="+mn-ea"/>
                          <a:cs typeface="Segoe UI" panose="020B0502040204020203" pitchFamily="34" charset="0"/>
                        </a:rPr>
                        <a: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Supports Microsoft Pen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Protocol (MPP)</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079603190"/>
                  </a:ext>
                </a:extLst>
              </a:tr>
              <a:tr h="389034">
                <a:tc>
                  <a:txBody>
                    <a:bodyPr/>
                    <a:lstStyle/>
                    <a:p>
                      <a:r>
                        <a:rPr lang="en-US" sz="700" b="1">
                          <a:solidFill>
                            <a:srgbClr val="0078D4"/>
                          </a:solidFill>
                          <a:latin typeface="Segoe UI" panose="020B0502040204020203" pitchFamily="34" charset="0"/>
                          <a:cs typeface="Segoe UI" panose="020B0502040204020203" pitchFamily="34" charset="0"/>
                        </a:rPr>
                        <a:t>Accessibility</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Compatible with Surface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Adaptive Kit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Compatible with Surface Delray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Include Windows Accessibility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Feature – Learn More </a:t>
                      </a:r>
                      <a:endParaRPr lang="en-US" sz="700" b="0" i="0" kern="1200" baseline="30000">
                        <a:solidFill>
                          <a:schemeClr val="accent6"/>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417347689"/>
                  </a:ext>
                </a:extLst>
              </a:tr>
              <a:tr h="589156">
                <a:tc>
                  <a:txBody>
                    <a:bodyPr/>
                    <a:lstStyle/>
                    <a:p>
                      <a:r>
                        <a:rPr lang="en-NZ" sz="700" b="1">
                          <a:solidFill>
                            <a:srgbClr val="0078D4"/>
                          </a:solidFill>
                          <a:latin typeface="Segoe UI" panose="020B0502040204020203" pitchFamily="34" charset="0"/>
                          <a:cs typeface="Segoe UI" panose="020B0502040204020203" pitchFamily="34" charset="0"/>
                        </a:rPr>
                        <a:t>Exterior</a:t>
                      </a:r>
                      <a:endParaRPr lang="en-US" sz="700" b="1">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Casing: Aluminum Power and Volume buttons on keyboard </a:t>
                      </a:r>
                      <a:br>
                        <a:rPr lang="en-US" sz="700" b="0" i="0" kern="1200" dirty="0">
                          <a:solidFill>
                            <a:srgbClr val="505050"/>
                          </a:solidFill>
                          <a:effectLst/>
                          <a:latin typeface="Segoe UI" panose="020B0502040204020203" pitchFamily="34" charset="0"/>
                          <a:ea typeface="+mn-ea"/>
                          <a:cs typeface="Segoe UI" panose="020B0502040204020203" pitchFamily="34" charset="0"/>
                        </a:rPr>
                      </a:br>
                      <a:r>
                        <a:rPr lang="en-US" sz="700" b="0" i="0" kern="1200" dirty="0">
                          <a:solidFill>
                            <a:srgbClr val="505050"/>
                          </a:solidFill>
                          <a:effectLst/>
                          <a:latin typeface="Segoe UI" panose="020B0502040204020203" pitchFamily="34" charset="0"/>
                          <a:ea typeface="+mn-ea"/>
                          <a:cs typeface="Segoe UI" panose="020B0502040204020203" pitchFamily="34" charset="0"/>
                        </a:rPr>
                        <a:t>Surface Laptop 5 13.5”  </a:t>
                      </a:r>
                    </a:p>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Platinum with Alcantara® </a:t>
                      </a:r>
                      <a:br>
                        <a:rPr lang="en-US" sz="700" b="0" i="0" kern="1200" dirty="0">
                          <a:solidFill>
                            <a:srgbClr val="505050"/>
                          </a:solidFill>
                          <a:effectLst/>
                          <a:latin typeface="Segoe UI" panose="020B0502040204020203" pitchFamily="34" charset="0"/>
                          <a:ea typeface="+mn-ea"/>
                          <a:cs typeface="Segoe UI" panose="020B0502040204020203" pitchFamily="34" charset="0"/>
                        </a:rPr>
                      </a:br>
                      <a:r>
                        <a:rPr lang="en-US" sz="700" b="0" i="0" kern="1200" dirty="0">
                          <a:solidFill>
                            <a:srgbClr val="505050"/>
                          </a:solidFill>
                          <a:effectLst/>
                          <a:latin typeface="Segoe UI" panose="020B0502040204020203" pitchFamily="34" charset="0"/>
                          <a:ea typeface="+mn-ea"/>
                          <a:cs typeface="Segoe UI" panose="020B0502040204020203" pitchFamily="34" charset="0"/>
                        </a:rPr>
                        <a:t>material palm rest </a:t>
                      </a:r>
                    </a:p>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Matte Black with metal palm rest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Surface Laptop 5 15”  </a:t>
                      </a:r>
                    </a:p>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Platinum and Matte Black with metal palm rest </a:t>
                      </a:r>
                    </a:p>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Matte Black with metal palm rest</a:t>
                      </a:r>
                    </a:p>
                    <a:p>
                      <a:pPr>
                        <a:lnSpc>
                          <a:spcPct val="100000"/>
                        </a:lnSpc>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0829288"/>
                  </a:ext>
                </a:extLst>
              </a:tr>
              <a:tr h="322326">
                <a:tc>
                  <a:txBody>
                    <a:bodyPr/>
                    <a:lstStyle/>
                    <a:p>
                      <a:r>
                        <a:rPr lang="en-US" sz="700" b="1">
                          <a:solidFill>
                            <a:srgbClr val="0078D4"/>
                          </a:solidFill>
                          <a:latin typeface="Segoe UI" panose="020B0502040204020203" pitchFamily="34" charset="0"/>
                          <a:cs typeface="Segoe UI" panose="020B0502040204020203" pitchFamily="34" charset="0"/>
                        </a:rPr>
                        <a:t>Serviceability</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Replaceable components include: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SSD, AB Cover module (display), C Cover, Battery + Bucket, Motherboard, Charging Port (Surflink connector),Thermal Module, Thermal pad and </a:t>
                      </a:r>
                      <a:r>
                        <a:rPr lang="en-US" sz="700" b="0" i="0" kern="1200" err="1">
                          <a:solidFill>
                            <a:srgbClr val="505050"/>
                          </a:solidFill>
                          <a:effectLst/>
                          <a:latin typeface="Segoe UI" panose="020B0502040204020203" pitchFamily="34" charset="0"/>
                          <a:ea typeface="+mn-ea"/>
                          <a:cs typeface="Segoe UI" panose="020B0502040204020203" pitchFamily="34" charset="0"/>
                        </a:rPr>
                        <a:t>Desense</a:t>
                      </a:r>
                      <a:r>
                        <a:rPr lang="en-US" sz="700" b="0" i="0" kern="1200">
                          <a:solidFill>
                            <a:srgbClr val="505050"/>
                          </a:solidFill>
                          <a:effectLst/>
                          <a:latin typeface="Segoe UI" panose="020B0502040204020203" pitchFamily="34" charset="0"/>
                          <a:ea typeface="+mn-ea"/>
                          <a:cs typeface="Segoe UI" panose="020B0502040204020203" pitchFamily="34" charset="0"/>
                        </a:rPr>
                        <a:t> tape, Feet</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967452376"/>
                  </a:ext>
                </a:extLst>
              </a:tr>
              <a:tr h="188911">
                <a:tc>
                  <a:txBody>
                    <a:bodyPr/>
                    <a:lstStyle/>
                    <a:p>
                      <a:r>
                        <a:rPr lang="en-NZ" sz="700" b="1">
                          <a:solidFill>
                            <a:srgbClr val="0078D4"/>
                          </a:solidFill>
                          <a:latin typeface="Segoe UI" panose="020B0502040204020203" pitchFamily="34" charset="0"/>
                          <a:cs typeface="Segoe UI" panose="020B0502040204020203" pitchFamily="34" charset="0"/>
                        </a:rPr>
                        <a:t>Warranty</a:t>
                      </a:r>
                      <a:endParaRPr lang="en-US" sz="700" b="1" kern="1200" baseline="30000">
                        <a:solidFill>
                          <a:srgbClr val="0078D4"/>
                        </a:solidFill>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sz="700" b="0" i="0" kern="1200">
                          <a:solidFill>
                            <a:srgbClr val="505050"/>
                          </a:solidFill>
                          <a:latin typeface="Segoe UI" panose="020B0502040204020203" pitchFamily="34" charset="0"/>
                          <a:ea typeface="+mn-ea"/>
                          <a:cs typeface="Segoe UI" panose="020B0502040204020203" pitchFamily="34" charset="0"/>
                        </a:rPr>
                        <a:t>ITG 3-Year Next Business Day Onsite Extended Hardware Service with Keep Your Hard Drive, options for 4 or 5 year coverage.</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778806850"/>
                  </a:ext>
                </a:extLst>
              </a:tr>
              <a:tr h="255619">
                <a:tc>
                  <a:txBody>
                    <a:bodyPr/>
                    <a:lstStyle/>
                    <a:p>
                      <a:r>
                        <a:rPr lang="en-US" sz="700" b="1" kern="1200">
                          <a:solidFill>
                            <a:srgbClr val="0078D4"/>
                          </a:solidFill>
                          <a:latin typeface="Segoe UI" panose="020B0502040204020203" pitchFamily="34" charset="0"/>
                          <a:ea typeface="+mn-ea"/>
                          <a:cs typeface="Segoe UI" panose="020B0502040204020203" pitchFamily="34" charset="0"/>
                        </a:rPr>
                        <a:t>Keyboard layout</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Activation: Moving keys. Layout: QWERTY, full row of function keys (F1 – F12). Windows key and dedicated buttons for media controls,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screen brightness. Keyboard backlight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783056804"/>
                  </a:ext>
                </a:extLst>
              </a:tr>
              <a:tr h="188911">
                <a:tc>
                  <a:txBody>
                    <a:bodyPr/>
                    <a:lstStyle/>
                    <a:p>
                      <a:pPr lvl="0">
                        <a:buNone/>
                      </a:pPr>
                      <a:r>
                        <a:rPr lang="en-US" sz="700" b="1" kern="1200">
                          <a:solidFill>
                            <a:srgbClr val="0078D4"/>
                          </a:solidFill>
                          <a:latin typeface="Segoe UI" panose="020B0502040204020203" pitchFamily="34" charset="0"/>
                          <a:ea typeface="+mn-ea"/>
                          <a:cs typeface="Segoe UI" panose="020B0502040204020203" pitchFamily="34" charset="0"/>
                        </a:rPr>
                        <a:t>Eco Labels and Ratings</a:t>
                      </a:r>
                      <a:r>
                        <a:rPr lang="en-NZ" sz="700" b="1" baseline="30000">
                          <a:solidFill>
                            <a:srgbClr val="0078D4"/>
                          </a:solidFill>
                          <a:latin typeface="Segoe UI" panose="020B0502040204020203" pitchFamily="34" charset="0"/>
                          <a:cs typeface="Segoe UI" panose="020B0502040204020203" pitchFamily="34" charset="0"/>
                        </a:rPr>
                        <a:t>9</a:t>
                      </a:r>
                      <a:endParaRPr lang="en-US" sz="700" b="1" kern="1200">
                        <a:solidFill>
                          <a:srgbClr val="0078D4"/>
                        </a:solidFill>
                        <a:latin typeface="Segoe UI" panose="020B0502040204020203" pitchFamily="34" charset="0"/>
                        <a:ea typeface="+mn-ea"/>
                        <a:cs typeface="Segoe UI" panose="020B0502040204020203" pitchFamily="34" charset="0"/>
                      </a:endParaRPr>
                    </a:p>
                  </a:txBody>
                  <a:tcPr marL="88751" marR="88751" marT="44375" marB="44375" anchor="ctr">
                    <a:lnL w="0">
                      <a:noFill/>
                    </a:lnL>
                    <a:lnR w="12700" cap="flat" cmpd="sng" algn="ctr">
                      <a:noFill/>
                      <a:prstDash val="solid"/>
                      <a:round/>
                      <a:headEnd type="none" w="med" len="med"/>
                      <a:tailEnd type="none" w="med" len="med"/>
                    </a:lnR>
                    <a:lnT w="12700">
                      <a:solidFill>
                        <a:schemeClr val="bg1">
                          <a:lumMod val="85000"/>
                        </a:schemeClr>
                      </a:solid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Meets ENERGY STAR® requirements </a:t>
                      </a:r>
                    </a:p>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Registered EPEAT® Gold in the US and Canada</a:t>
                      </a:r>
                      <a:r>
                        <a:rPr lang="en-US" sz="700" b="0" i="0" kern="1200" baseline="30000" dirty="0">
                          <a:solidFill>
                            <a:srgbClr val="505050"/>
                          </a:solidFill>
                          <a:effectLst/>
                          <a:latin typeface="Segoe UI" panose="020B0502040204020203" pitchFamily="34" charset="0"/>
                          <a:ea typeface="+mn-ea"/>
                          <a:cs typeface="Segoe UI" panose="020B0502040204020203" pitchFamily="34" charset="0"/>
                        </a:rPr>
                        <a:t>10</a:t>
                      </a:r>
                      <a:r>
                        <a:rPr lang="en-US" sz="700" b="0" i="0" kern="1200" dirty="0">
                          <a:solidFill>
                            <a:srgbClr val="505050"/>
                          </a:solidFill>
                          <a:effectLst/>
                          <a:latin typeface="Segoe UI" panose="020B0502040204020203" pitchFamily="34" charset="0"/>
                          <a:ea typeface="+mn-ea"/>
                          <a:cs typeface="Segoe UI" panose="020B0502040204020203" pitchFamily="34" charset="0"/>
                        </a:rPr>
                        <a:t>  </a:t>
                      </a:r>
                    </a:p>
                  </a:txBody>
                  <a:tcPr marL="88751" marR="88751" marT="44375" marB="443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76145381"/>
                  </a:ext>
                </a:extLst>
              </a:tr>
            </a:tbl>
          </a:graphicData>
        </a:graphic>
      </p:graphicFrame>
      <p:pic>
        <p:nvPicPr>
          <p:cNvPr id="5" name="Picture 4">
            <a:extLst>
              <a:ext uri="{FF2B5EF4-FFF2-40B4-BE49-F238E27FC236}">
                <a16:creationId xmlns:a16="http://schemas.microsoft.com/office/drawing/2014/main" id="{3A5702D7-AFE6-94FB-2897-E1B37B9C4200}"/>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3851" y="40829"/>
            <a:ext cx="1790700" cy="558140"/>
          </a:xfrm>
          <a:prstGeom prst="rect">
            <a:avLst/>
          </a:prstGeom>
        </p:spPr>
      </p:pic>
      <p:sp>
        <p:nvSpPr>
          <p:cNvPr id="7" name="TextBox 6">
            <a:extLst>
              <a:ext uri="{FF2B5EF4-FFF2-40B4-BE49-F238E27FC236}">
                <a16:creationId xmlns:a16="http://schemas.microsoft.com/office/drawing/2014/main" id="{C8674276-F84C-13D4-17E5-F8FDEFB73472}"/>
              </a:ext>
            </a:extLst>
          </p:cNvPr>
          <p:cNvSpPr txBox="1">
            <a:spLocks noGrp="1" noRot="1" noMove="1" noResize="1" noEditPoints="1" noAdjustHandles="1" noChangeArrowheads="1" noChangeShapeType="1"/>
          </p:cNvSpPr>
          <p:nvPr/>
        </p:nvSpPr>
        <p:spPr>
          <a:xfrm>
            <a:off x="255775" y="8248910"/>
            <a:ext cx="7126099" cy="1661993"/>
          </a:xfrm>
          <a:prstGeom prst="rect">
            <a:avLst/>
          </a:prstGeom>
          <a:noFill/>
        </p:spPr>
        <p:txBody>
          <a:bodyPr wrap="square" lIns="91440" tIns="45720" rIns="91440" bIns="45720" anchor="b">
            <a:spAutoFit/>
          </a:bodyPr>
          <a:lstStyle/>
          <a:p>
            <a:r>
              <a:rPr lang="en-US" sz="600" b="1">
                <a:solidFill>
                  <a:srgbClr val="505050"/>
                </a:solidFill>
                <a:effectLst/>
                <a:latin typeface="Segoe UI" panose="020B0502040204020203" pitchFamily="34" charset="0"/>
              </a:rPr>
              <a:t>Disclaimers  </a:t>
            </a:r>
            <a:br>
              <a:rPr lang="en-US" sz="600" b="1">
                <a:solidFill>
                  <a:srgbClr val="505050"/>
                </a:solidFill>
                <a:effectLst/>
                <a:latin typeface="Segoe UI" panose="020B0502040204020203" pitchFamily="34" charset="0"/>
              </a:rPr>
            </a:br>
            <a:r>
              <a:rPr lang="en-US" sz="600">
                <a:solidFill>
                  <a:srgbClr val="505050"/>
                </a:solidFill>
                <a:effectLst/>
                <a:latin typeface="Segoe UI" panose="020B0502040204020203" pitchFamily="34" charset="0"/>
              </a:rPr>
              <a:t>1 System software uses significant storage space. Available storage is subject to change based on system software updates and apps usage. 1 GB = 1 billion bytes. 1 TB = 1,000 GB. See </a:t>
            </a:r>
            <a:r>
              <a:rPr lang="en-US" sz="600" b="1">
                <a:solidFill>
                  <a:srgbClr val="0078D4"/>
                </a:solidFill>
                <a:effectLst/>
                <a:latin typeface="Segoe UI Semibold" panose="020B0502040204020203" pitchFamily="34" charset="0"/>
                <a:cs typeface="Segoe UI Semibold" panose="020B0502040204020203" pitchFamily="34" charset="0"/>
                <a:hlinkClick r:id="rId6"/>
              </a:rPr>
              <a:t>Surface.com/Storage</a:t>
            </a:r>
            <a:r>
              <a:rPr lang="en-US" sz="600" b="1">
                <a:solidFill>
                  <a:srgbClr val="505050"/>
                </a:solidFill>
                <a:latin typeface="Segoe UI Semibold" panose="020B0502040204020203" pitchFamily="34" charset="0"/>
                <a:cs typeface="Segoe UI Semibold" panose="020B0502040204020203" pitchFamily="34" charset="0"/>
              </a:rPr>
              <a:t> </a:t>
            </a:r>
            <a:r>
              <a:rPr lang="en-US" sz="600">
                <a:solidFill>
                  <a:srgbClr val="505050"/>
                </a:solidFill>
                <a:effectLst/>
                <a:latin typeface="Segoe UI" panose="020B0502040204020203" pitchFamily="34" charset="0"/>
              </a:rPr>
              <a:t>for more details. </a:t>
            </a:r>
          </a:p>
          <a:p>
            <a:r>
              <a:rPr lang="en-US" sz="600">
                <a:solidFill>
                  <a:srgbClr val="505050"/>
                </a:solidFill>
                <a:effectLst/>
                <a:latin typeface="Segoe UI" panose="020B0502040204020203" pitchFamily="34" charset="0"/>
              </a:rPr>
              <a:t>2 Customer Replaceable Units (CRUs) are components available for purchase through your Surface Commercial Authorized Device Reseller. Components can be replaced on-site by a skilled technician following Microsoft’s Service Guide. Opening and/or repairing your device can present electric shock, fire and personal injury risks and other hazards. Use caution if undertaking do-it-yourself repairs. Device damage caused during repair will not be covered under Microsoft’s Hardware Warranty or protection plans. Components will be available shortly after initial launch; timing of availability varies by component and market.  </a:t>
            </a:r>
          </a:p>
          <a:p>
            <a:r>
              <a:rPr lang="en-US" sz="600">
                <a:solidFill>
                  <a:srgbClr val="505050"/>
                </a:solidFill>
                <a:effectLst/>
                <a:latin typeface="Segoe UI" panose="020B0502040204020203" pitchFamily="34" charset="0"/>
              </a:rPr>
              <a:t>3 Requires Dolby Vision® encoded content and video.</a:t>
            </a:r>
            <a:br>
              <a:rPr lang="en-US" sz="600">
                <a:solidFill>
                  <a:srgbClr val="505050"/>
                </a:solidFill>
                <a:effectLst/>
                <a:latin typeface="Segoe UI" panose="020B0502040204020203" pitchFamily="34" charset="0"/>
              </a:rPr>
            </a:br>
            <a:r>
              <a:rPr lang="en-US" sz="600">
                <a:solidFill>
                  <a:srgbClr val="505050"/>
                </a:solidFill>
                <a:effectLst/>
                <a:latin typeface="Segoe UI" panose="020B0502040204020203" pitchFamily="34" charset="0"/>
              </a:rPr>
              <a:t>4 Battery life varies significantly based on device configuration, usage, network and feature configuration, signal strength, settings and other factors. See </a:t>
            </a:r>
            <a:r>
              <a:rPr lang="en-US" sz="600" b="1">
                <a:solidFill>
                  <a:srgbClr val="505050"/>
                </a:solidFill>
                <a:effectLst/>
                <a:latin typeface="Segoe UI Semibold" panose="020B0502040204020203" pitchFamily="34" charset="0"/>
                <a:cs typeface="Segoe UI Semibold" panose="020B0502040204020203" pitchFamily="34" charset="0"/>
                <a:hlinkClick r:id="rId7"/>
              </a:rPr>
              <a:t>aka.ms/</a:t>
            </a:r>
            <a:r>
              <a:rPr lang="en-US" sz="600" b="1" err="1">
                <a:solidFill>
                  <a:srgbClr val="505050"/>
                </a:solidFill>
                <a:effectLst/>
                <a:latin typeface="Segoe UI Semibold" panose="020B0502040204020203" pitchFamily="34" charset="0"/>
                <a:cs typeface="Segoe UI Semibold" panose="020B0502040204020203" pitchFamily="34" charset="0"/>
                <a:hlinkClick r:id="rId7"/>
              </a:rPr>
              <a:t>SurfaceBatteryPerformance</a:t>
            </a:r>
            <a:r>
              <a:rPr lang="en-US" sz="600" b="1">
                <a:solidFill>
                  <a:srgbClr val="505050"/>
                </a:solidFill>
                <a:latin typeface="Segoe UI Semibold" panose="020B0502040204020203" pitchFamily="34" charset="0"/>
                <a:cs typeface="Segoe UI Semibold" panose="020B0502040204020203" pitchFamily="34" charset="0"/>
              </a:rPr>
              <a:t> </a:t>
            </a:r>
            <a:r>
              <a:rPr lang="en-US" sz="600">
                <a:solidFill>
                  <a:srgbClr val="505050"/>
                </a:solidFill>
                <a:effectLst/>
                <a:latin typeface="Segoe UI" panose="020B0502040204020203" pitchFamily="34" charset="0"/>
              </a:rPr>
              <a:t>for details.</a:t>
            </a:r>
          </a:p>
          <a:p>
            <a:r>
              <a:rPr lang="en-US" sz="600">
                <a:solidFill>
                  <a:srgbClr val="505050"/>
                </a:solidFill>
                <a:effectLst/>
                <a:latin typeface="Segoe UI" panose="020B0502040204020203" pitchFamily="34" charset="0"/>
              </a:rPr>
              <a:t>5 Requires Dolby® Atmos® encoded content/audio.</a:t>
            </a:r>
          </a:p>
          <a:p>
            <a:r>
              <a:rPr lang="en-US" sz="600">
                <a:solidFill>
                  <a:srgbClr val="505050"/>
                </a:solidFill>
                <a:effectLst/>
                <a:latin typeface="Segoe UI" panose="020B0502040204020203" pitchFamily="34" charset="0"/>
              </a:rPr>
              <a:t>6 Sold separately</a:t>
            </a:r>
          </a:p>
          <a:p>
            <a:r>
              <a:rPr lang="en-US" sz="600" dirty="0">
                <a:solidFill>
                  <a:srgbClr val="505050"/>
                </a:solidFill>
                <a:latin typeface="Segoe UI" panose="020B0502040204020203" pitchFamily="34" charset="0"/>
              </a:rPr>
              <a:t>7</a:t>
            </a:r>
            <a:r>
              <a:rPr lang="en-US" sz="600" dirty="0">
                <a:solidFill>
                  <a:srgbClr val="505050"/>
                </a:solidFill>
                <a:effectLst/>
                <a:latin typeface="Segoe UI" panose="020B0502040204020203" pitchFamily="34" charset="0"/>
              </a:rPr>
              <a:t> </a:t>
            </a:r>
            <a:r>
              <a:rPr lang="en-US" sz="600">
                <a:solidFill>
                  <a:srgbClr val="505050"/>
                </a:solidFill>
                <a:effectLst/>
                <a:latin typeface="Segoe UI" panose="020B0502040204020203" pitchFamily="34" charset="0"/>
              </a:rPr>
              <a:t>Sold separately. Software license required for some features. </a:t>
            </a:r>
          </a:p>
          <a:p>
            <a:r>
              <a:rPr lang="en-US" sz="600" dirty="0">
                <a:solidFill>
                  <a:srgbClr val="505050"/>
                </a:solidFill>
                <a:effectLst/>
                <a:latin typeface="Segoe UI"/>
                <a:cs typeface="Segoe UI"/>
              </a:rPr>
              <a:t>8 </a:t>
            </a:r>
            <a:r>
              <a:rPr lang="en-US" sz="600">
                <a:solidFill>
                  <a:srgbClr val="505050"/>
                </a:solidFill>
                <a:effectLst/>
                <a:latin typeface="Segoe UI"/>
                <a:cs typeface="Segoe UI"/>
              </a:rPr>
              <a:t>Activation required. If your device is managed by your organization’s  IT department, contact your IT administrator for activation. If you activate your trial outside your organization, after 30 days, you will be charged the applicable monthly or annual subscription fee. Credit card required. Cancel any time to stop future charges. </a:t>
            </a:r>
            <a:br>
              <a:rPr lang="en-US" sz="600">
                <a:effectLst/>
                <a:latin typeface="Segoe UI" panose="020B0502040204020203" pitchFamily="34" charset="0"/>
              </a:rPr>
            </a:br>
            <a:r>
              <a:rPr lang="en-US" sz="600">
                <a:solidFill>
                  <a:srgbClr val="505050"/>
                </a:solidFill>
                <a:effectLst/>
                <a:latin typeface="Segoe UI"/>
                <a:cs typeface="Segoe UI"/>
              </a:rPr>
              <a:t>See </a:t>
            </a:r>
            <a:r>
              <a:rPr lang="en-US" sz="600" b="1">
                <a:solidFill>
                  <a:srgbClr val="0078D4"/>
                </a:solidFill>
                <a:effectLst/>
                <a:latin typeface="Segoe UI Semibold"/>
                <a:cs typeface="Segoe UI Semibold"/>
                <a:hlinkClick r:id="rId8"/>
              </a:rPr>
              <a:t>https://aka.ms/m365businesstrialinfo</a:t>
            </a:r>
            <a:r>
              <a:rPr lang="en-US" sz="600">
                <a:solidFill>
                  <a:srgbClr val="505050"/>
                </a:solidFill>
                <a:effectLst/>
                <a:latin typeface="Segoe UI"/>
                <a:cs typeface="Segoe UI"/>
              </a:rPr>
              <a:t>.   </a:t>
            </a:r>
          </a:p>
          <a:p>
            <a:r>
              <a:rPr lang="en-US" sz="600" dirty="0">
                <a:solidFill>
                  <a:srgbClr val="505050"/>
                </a:solidFill>
                <a:latin typeface="Segoe UI"/>
                <a:cs typeface="Segoe UI"/>
              </a:rPr>
              <a:t>9</a:t>
            </a:r>
            <a:r>
              <a:rPr lang="en-US" sz="600" dirty="0">
                <a:solidFill>
                  <a:srgbClr val="F24F21"/>
                </a:solidFill>
                <a:effectLst/>
                <a:latin typeface="Segoe UI"/>
                <a:cs typeface="Segoe UI"/>
              </a:rPr>
              <a:t> </a:t>
            </a:r>
            <a:r>
              <a:rPr lang="en-US" sz="600">
                <a:solidFill>
                  <a:srgbClr val="505050"/>
                </a:solidFill>
                <a:effectLst/>
                <a:latin typeface="Segoe UI"/>
                <a:cs typeface="Segoe UI"/>
              </a:rPr>
              <a:t>Download the full Eco profile see –</a:t>
            </a:r>
            <a:r>
              <a:rPr lang="en-US" sz="600">
                <a:solidFill>
                  <a:srgbClr val="F24F21"/>
                </a:solidFill>
                <a:effectLst/>
                <a:latin typeface="Segoe UI"/>
                <a:cs typeface="Segoe UI"/>
              </a:rPr>
              <a:t> </a:t>
            </a:r>
            <a:r>
              <a:rPr lang="en-US" sz="600" b="1">
                <a:solidFill>
                  <a:srgbClr val="0078D4"/>
                </a:solidFill>
                <a:effectLst/>
                <a:latin typeface="Segoe UI Semibold"/>
                <a:cs typeface="Segoe UI Semibold"/>
                <a:hlinkClick r:id="rId9"/>
              </a:rPr>
              <a:t>https://aka.ms/ProX_EcoProfile</a:t>
            </a:r>
            <a:r>
              <a:rPr lang="en-US" sz="600" b="1">
                <a:solidFill>
                  <a:srgbClr val="F24F21"/>
                </a:solidFill>
                <a:effectLst/>
                <a:latin typeface="Segoe UI Semibold"/>
                <a:cs typeface="Segoe UI Semibold"/>
                <a:hlinkClick r:id="rId9"/>
              </a:rPr>
              <a:t> </a:t>
            </a:r>
            <a:br>
              <a:rPr lang="en-US" sz="600">
                <a:effectLst/>
                <a:latin typeface="Segoe UI" panose="020B0502040204020203" pitchFamily="34" charset="0"/>
              </a:rPr>
            </a:br>
            <a:r>
              <a:rPr lang="en-US" sz="600" dirty="0">
                <a:solidFill>
                  <a:srgbClr val="505050"/>
                </a:solidFill>
                <a:latin typeface="Segoe UI"/>
                <a:cs typeface="Segoe UI"/>
              </a:rPr>
              <a:t>10</a:t>
            </a:r>
            <a:r>
              <a:rPr lang="en-US" sz="600" dirty="0">
                <a:solidFill>
                  <a:srgbClr val="F24F21"/>
                </a:solidFill>
                <a:effectLst/>
                <a:latin typeface="Segoe UI"/>
                <a:cs typeface="Segoe UI"/>
              </a:rPr>
              <a:t> </a:t>
            </a:r>
            <a:r>
              <a:rPr lang="en-US" sz="600">
                <a:solidFill>
                  <a:srgbClr val="505050"/>
                </a:solidFill>
                <a:effectLst/>
                <a:latin typeface="Segoe UI"/>
                <a:cs typeface="Segoe UI"/>
              </a:rPr>
              <a:t>For more information on registration in other markets check - </a:t>
            </a:r>
            <a:r>
              <a:rPr lang="en-US" sz="600" b="1">
                <a:solidFill>
                  <a:srgbClr val="0078D4"/>
                </a:solidFill>
                <a:effectLst/>
                <a:latin typeface="Segoe UI Semibold"/>
                <a:cs typeface="Segoe UI Semibold"/>
                <a:hlinkClick r:id="rId10"/>
              </a:rPr>
              <a:t>https://aka.ms/LaptopStudio_EPEAT</a:t>
            </a:r>
            <a:r>
              <a:rPr lang="en-US" sz="600">
                <a:solidFill>
                  <a:srgbClr val="505050"/>
                </a:solidFill>
                <a:effectLst/>
                <a:latin typeface="Segoe UI"/>
                <a:cs typeface="Segoe UI"/>
              </a:rPr>
              <a:t>. </a:t>
            </a:r>
            <a:r>
              <a:rPr lang="en-US" sz="600" dirty="0">
                <a:solidFill>
                  <a:srgbClr val="505050"/>
                </a:solidFill>
                <a:effectLst/>
                <a:latin typeface="Segoe UI"/>
                <a:cs typeface="Segoe UI"/>
              </a:rPr>
              <a:t> </a:t>
            </a:r>
          </a:p>
        </p:txBody>
      </p:sp>
      <p:graphicFrame>
        <p:nvGraphicFramePr>
          <p:cNvPr id="3" name="Table 2">
            <a:extLst>
              <a:ext uri="{FF2B5EF4-FFF2-40B4-BE49-F238E27FC236}">
                <a16:creationId xmlns:a16="http://schemas.microsoft.com/office/drawing/2014/main" id="{8109C9DA-E485-3F3F-53DB-5EF1B1068F7C}"/>
              </a:ext>
            </a:extLst>
          </p:cNvPr>
          <p:cNvGraphicFramePr>
            <a:graphicFrameLocks noGrp="1" noDrilldown="1" noMove="1" noResize="1"/>
          </p:cNvGraphicFramePr>
          <p:nvPr>
            <p:extLst>
              <p:ext uri="{D42A27DB-BD31-4B8C-83A1-F6EECF244321}">
                <p14:modId xmlns:p14="http://schemas.microsoft.com/office/powerpoint/2010/main" val="2577504513"/>
              </p:ext>
            </p:extLst>
          </p:nvPr>
        </p:nvGraphicFramePr>
        <p:xfrm>
          <a:off x="129834" y="7581900"/>
          <a:ext cx="7377982" cy="719667"/>
        </p:xfrm>
        <a:graphic>
          <a:graphicData uri="http://schemas.openxmlformats.org/drawingml/2006/table">
            <a:tbl>
              <a:tblPr firstRow="1" bandRow="1">
                <a:tableStyleId>{5940675A-B579-460E-94D1-54222C63F5DA}</a:tableStyleId>
              </a:tblPr>
              <a:tblGrid>
                <a:gridCol w="847549">
                  <a:extLst>
                    <a:ext uri="{9D8B030D-6E8A-4147-A177-3AD203B41FA5}">
                      <a16:colId xmlns:a16="http://schemas.microsoft.com/office/drawing/2014/main" val="1170664845"/>
                    </a:ext>
                  </a:extLst>
                </a:gridCol>
                <a:gridCol w="1295289">
                  <a:extLst>
                    <a:ext uri="{9D8B030D-6E8A-4147-A177-3AD203B41FA5}">
                      <a16:colId xmlns:a16="http://schemas.microsoft.com/office/drawing/2014/main" val="584520182"/>
                    </a:ext>
                  </a:extLst>
                </a:gridCol>
                <a:gridCol w="2617572">
                  <a:extLst>
                    <a:ext uri="{9D8B030D-6E8A-4147-A177-3AD203B41FA5}">
                      <a16:colId xmlns:a16="http://schemas.microsoft.com/office/drawing/2014/main" val="3847142398"/>
                    </a:ext>
                  </a:extLst>
                </a:gridCol>
                <a:gridCol w="2617572">
                  <a:extLst>
                    <a:ext uri="{9D8B030D-6E8A-4147-A177-3AD203B41FA5}">
                      <a16:colId xmlns:a16="http://schemas.microsoft.com/office/drawing/2014/main" val="21640838"/>
                    </a:ext>
                  </a:extLst>
                </a:gridCol>
              </a:tblGrid>
              <a:tr h="719667">
                <a:tc>
                  <a:txBody>
                    <a:bodyPr/>
                    <a:lstStyle/>
                    <a:p>
                      <a:r>
                        <a:rPr lang="en-US" sz="700" b="1" kern="1200" dirty="0">
                          <a:solidFill>
                            <a:srgbClr val="0078D4"/>
                          </a:solidFill>
                          <a:latin typeface="+mn-lt"/>
                          <a:ea typeface="+mn-ea"/>
                          <a:cs typeface="Segoe UI Semibold"/>
                        </a:rPr>
                        <a:t>SCR</a:t>
                      </a:r>
                    </a:p>
                    <a:p>
                      <a:endParaRPr lang="en-US" sz="700" b="1" kern="1200" dirty="0">
                        <a:solidFill>
                          <a:srgbClr val="0078D4"/>
                        </a:solidFill>
                        <a:latin typeface="+mn-lt"/>
                        <a:ea typeface="+mn-ea"/>
                        <a:cs typeface="Segoe UI Semibold"/>
                      </a:endParaRPr>
                    </a:p>
                    <a:p>
                      <a:endParaRPr lang="en-US" sz="700" b="1" kern="1200" dirty="0">
                        <a:solidFill>
                          <a:srgbClr val="0078D4"/>
                        </a:solidFill>
                        <a:latin typeface="+mn-lt"/>
                        <a:ea typeface="+mn-ea"/>
                        <a:cs typeface="Segoe UI Semibold"/>
                      </a:endParaRPr>
                    </a:p>
                    <a:p>
                      <a:endParaRPr lang="en-US" sz="700" b="1" kern="1200" dirty="0">
                        <a:solidFill>
                          <a:srgbClr val="0078D4"/>
                        </a:solidFill>
                        <a:latin typeface="+mn-lt"/>
                        <a:ea typeface="+mn-ea"/>
                        <a:cs typeface="Segoe UI Semibold"/>
                      </a:endParaRPr>
                    </a:p>
                    <a:p>
                      <a:pPr marL="0" marR="0" lvl="0" indent="0" defTabSz="914400" eaLnBrk="1" fontAlgn="auto" latinLnBrk="0" hangingPunct="1">
                        <a:lnSpc>
                          <a:spcPct val="100000"/>
                        </a:lnSpc>
                        <a:spcBef>
                          <a:spcPts val="0"/>
                        </a:spcBef>
                        <a:spcAft>
                          <a:spcPts val="0"/>
                        </a:spcAft>
                        <a:buClrTx/>
                        <a:buSzTx/>
                        <a:buFontTx/>
                        <a:buNone/>
                        <a:tabLst/>
                        <a:defRPr/>
                      </a:pPr>
                      <a:r>
                        <a:rPr lang="en-US" sz="700" b="1" kern="1200" dirty="0">
                          <a:solidFill>
                            <a:srgbClr val="0078D4"/>
                          </a:solidFill>
                          <a:latin typeface="+mn-lt"/>
                          <a:ea typeface="+mn-ea"/>
                          <a:cs typeface="Segoe UI Semibold"/>
                        </a:rPr>
                        <a:t>Security Slot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b="0" i="0" kern="1200" dirty="0">
                          <a:solidFill>
                            <a:srgbClr val="505050"/>
                          </a:solidFill>
                          <a:effectLst/>
                          <a:latin typeface="+mn-lt"/>
                          <a:ea typeface="+mn-ea"/>
                          <a:cs typeface="Segoe UI"/>
                        </a:rPr>
                        <a:t>K63240WW (black)</a:t>
                      </a:r>
                    </a:p>
                    <a:p>
                      <a:pPr lvl="0">
                        <a:buNone/>
                      </a:pPr>
                      <a:r>
                        <a:rPr lang="en-US" sz="700" b="0" i="0" kern="1200" dirty="0">
                          <a:solidFill>
                            <a:srgbClr val="505050"/>
                          </a:solidFill>
                          <a:effectLst/>
                          <a:latin typeface="+mn-lt"/>
                          <a:ea typeface="+mn-ea"/>
                          <a:cs typeface="Segoe UI"/>
                        </a:rPr>
                        <a:t>K63213WW (platinum)</a:t>
                      </a:r>
                    </a:p>
                    <a:p>
                      <a:pPr lvl="0">
                        <a:buNone/>
                      </a:pPr>
                      <a:endParaRPr lang="en-US" sz="700" b="0" i="0" kern="1200" dirty="0">
                        <a:solidFill>
                          <a:srgbClr val="505050"/>
                        </a:solidFill>
                        <a:effectLst/>
                        <a:latin typeface="+mn-lt"/>
                        <a:ea typeface="+mn-ea"/>
                        <a:cs typeface="Segoe UI"/>
                      </a:endParaRPr>
                    </a:p>
                    <a:p>
                      <a:pPr lvl="0">
                        <a:buNone/>
                      </a:pPr>
                      <a:endParaRPr lang="en-US" sz="700" b="0" i="0" kern="1200" dirty="0">
                        <a:solidFill>
                          <a:srgbClr val="505050"/>
                        </a:solidFill>
                        <a:effectLst/>
                        <a:latin typeface="+mn-lt"/>
                        <a:ea typeface="+mn-ea"/>
                        <a:cs typeface="Segoe UI"/>
                      </a:endParaRPr>
                    </a:p>
                    <a:p>
                      <a:pPr lvl="0">
                        <a:buNone/>
                      </a:pPr>
                      <a:r>
                        <a:rPr lang="en-US" sz="700" b="0" i="0" kern="1200" dirty="0">
                          <a:solidFill>
                            <a:srgbClr val="505050"/>
                          </a:solidFill>
                          <a:effectLst/>
                          <a:latin typeface="+mn-lt"/>
                          <a:ea typeface="+mn-ea"/>
                          <a:cs typeface="Segoe UI"/>
                        </a:rPr>
                        <a:t>K64036WW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sz="700" b="0" i="0" kern="1200" dirty="0">
                          <a:solidFill>
                            <a:srgbClr val="505050"/>
                          </a:solidFill>
                          <a:effectLst/>
                          <a:latin typeface="+mn-lt"/>
                          <a:ea typeface="+mn-ea"/>
                          <a:cs typeface="Segoe UI"/>
                        </a:rPr>
                        <a:t>HDMI 2.0 (4K/60Hz)</a:t>
                      </a:r>
                    </a:p>
                    <a:p>
                      <a:pPr lvl="0">
                        <a:buNone/>
                      </a:pPr>
                      <a:r>
                        <a:rPr lang="en-US" sz="700" b="0" i="0" kern="1200" dirty="0">
                          <a:solidFill>
                            <a:srgbClr val="505050"/>
                          </a:solidFill>
                          <a:effectLst/>
                          <a:latin typeface="+mn-lt"/>
                          <a:ea typeface="+mn-ea"/>
                          <a:cs typeface="Segoe UI"/>
                        </a:rPr>
                        <a:t>USB-C 3.2 Gen. 2</a:t>
                      </a:r>
                    </a:p>
                    <a:p>
                      <a:pPr marL="0" lvl="0" indent="0">
                        <a:buFontTx/>
                        <a:buNone/>
                      </a:pPr>
                      <a:r>
                        <a:rPr lang="en-US" sz="700" b="0" i="0" kern="1200" dirty="0">
                          <a:solidFill>
                            <a:srgbClr val="505050"/>
                          </a:solidFill>
                          <a:effectLst/>
                          <a:latin typeface="+mn-lt"/>
                          <a:ea typeface="+mn-ea"/>
                          <a:cs typeface="Segoe UI"/>
                        </a:rPr>
                        <a:t>FIPS 201 Smart Card Reader</a:t>
                      </a:r>
                    </a:p>
                    <a:p>
                      <a:pPr marL="171450" lvl="0" indent="-171450">
                        <a:buFontTx/>
                        <a:buChar char="-"/>
                      </a:pPr>
                      <a:endParaRPr lang="en-US" sz="700" b="0" i="0" kern="1200" dirty="0">
                        <a:solidFill>
                          <a:srgbClr val="505050"/>
                        </a:solidFill>
                        <a:effectLst/>
                        <a:latin typeface="+mn-lt"/>
                        <a:ea typeface="+mn-ea"/>
                        <a:cs typeface="Segoe UI"/>
                      </a:endParaRPr>
                    </a:p>
                    <a:p>
                      <a:pPr marL="0" lvl="0" indent="0">
                        <a:buFontTx/>
                        <a:buNone/>
                      </a:pPr>
                      <a:r>
                        <a:rPr lang="en-US" sz="700" b="0" i="0" kern="1200" dirty="0">
                          <a:solidFill>
                            <a:srgbClr val="505050"/>
                          </a:solidFill>
                          <a:effectLst/>
                          <a:latin typeface="+mn-lt"/>
                          <a:ea typeface="+mn-ea"/>
                          <a:cs typeface="Segoe UI"/>
                        </a:rPr>
                        <a:t>Compatible with Kensington Standard </a:t>
                      </a:r>
                      <a:r>
                        <a:rPr lang="en-US" sz="700" b="0" i="0" kern="1200" dirty="0" err="1">
                          <a:solidFill>
                            <a:srgbClr val="505050"/>
                          </a:solidFill>
                          <a:effectLst/>
                          <a:latin typeface="+mn-lt"/>
                          <a:ea typeface="+mn-ea"/>
                          <a:cs typeface="Segoe UI"/>
                        </a:rPr>
                        <a:t>Microsaver</a:t>
                      </a:r>
                      <a:r>
                        <a:rPr lang="en-US" sz="700" b="0" i="0" kern="1200" dirty="0">
                          <a:solidFill>
                            <a:srgbClr val="505050"/>
                          </a:solidFill>
                          <a:effectLst/>
                          <a:latin typeface="Segoe UI" panose="020B0502040204020203" pitchFamily="34" charset="0"/>
                          <a:ea typeface="+mn-ea"/>
                          <a:cs typeface="Segoe UI" panose="020B0502040204020203" pitchFamily="34" charset="0"/>
                        </a:rPr>
                        <a:t>™ </a:t>
                      </a:r>
                      <a:r>
                        <a:rPr lang="en-US" sz="700" b="0" i="0" kern="1200" dirty="0">
                          <a:solidFill>
                            <a:srgbClr val="505050"/>
                          </a:solidFill>
                          <a:effectLst/>
                          <a:latin typeface="+mn-lt"/>
                          <a:ea typeface="+mn-ea"/>
                          <a:cs typeface="Segoe UI"/>
                        </a:rPr>
                        <a:t>/T-Bar</a:t>
                      </a:r>
                      <a:r>
                        <a:rPr lang="en-US" sz="700" b="0" i="0" kern="1200" dirty="0">
                          <a:solidFill>
                            <a:srgbClr val="505050"/>
                          </a:solidFill>
                          <a:effectLst/>
                          <a:latin typeface="Segoe UI" panose="020B0502040204020203" pitchFamily="34" charset="0"/>
                          <a:ea typeface="+mn-ea"/>
                          <a:cs typeface="Segoe UI" panose="020B0502040204020203" pitchFamily="34" charset="0"/>
                        </a:rPr>
                        <a:t>™  locks</a:t>
                      </a:r>
                      <a:endParaRPr lang="en-US" sz="700" b="0" i="0" kern="1200" dirty="0">
                        <a:solidFill>
                          <a:srgbClr val="505050"/>
                        </a:solidFill>
                        <a:effectLst/>
                        <a:latin typeface="+mn-lt"/>
                        <a:ea typeface="+mn-ea"/>
                        <a:cs typeface="Segoe U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700" b="0" i="0" kern="1200" noProof="0" dirty="0">
                          <a:solidFill>
                            <a:srgbClr val="505050"/>
                          </a:solidFill>
                          <a:effectLst/>
                          <a:latin typeface="+mn-lt"/>
                          <a:ea typeface="+mn-ea"/>
                          <a:cs typeface="Segoe UI"/>
                        </a:rPr>
                        <a:t>13": 11.9" x 3.7in x 0.8in  (301.5mm x 94.6mm x 21.0mm)</a:t>
                      </a:r>
                      <a:endParaRPr lang="en-US" sz="700" b="0" i="0" kern="1200" dirty="0">
                        <a:solidFill>
                          <a:srgbClr val="505050"/>
                        </a:solidFill>
                        <a:effectLst/>
                        <a:latin typeface="+mn-lt"/>
                        <a:ea typeface="+mn-ea"/>
                        <a:cs typeface="Segoe UI"/>
                      </a:endParaRPr>
                    </a:p>
                    <a:p>
                      <a:pPr lvl="0" algn="l">
                        <a:lnSpc>
                          <a:spcPct val="100000"/>
                        </a:lnSpc>
                        <a:spcBef>
                          <a:spcPts val="0"/>
                        </a:spcBef>
                        <a:spcAft>
                          <a:spcPts val="0"/>
                        </a:spcAft>
                        <a:buNone/>
                      </a:pPr>
                      <a:endParaRPr lang="en-US" sz="700" b="0" i="0" kern="1200" dirty="0">
                        <a:solidFill>
                          <a:srgbClr val="505050"/>
                        </a:solidFill>
                        <a:effectLst/>
                        <a:latin typeface="+mn-lt"/>
                        <a:ea typeface="+mn-ea"/>
                        <a:cs typeface="Segoe UI"/>
                      </a:endParaRPr>
                    </a:p>
                    <a:p>
                      <a:pPr lvl="0">
                        <a:buNone/>
                      </a:pPr>
                      <a:r>
                        <a:rPr lang="en-US" sz="700" b="0" i="0" kern="1200" noProof="0" dirty="0">
                          <a:solidFill>
                            <a:srgbClr val="505050"/>
                          </a:solidFill>
                          <a:effectLst/>
                          <a:latin typeface="+mn-lt"/>
                          <a:ea typeface="+mn-ea"/>
                          <a:cs typeface="Segoe UI"/>
                        </a:rPr>
                        <a:t>15": 13.1" x 3.7in x 0.8in  (332.8mm x 94.6mm x 21.0mm)</a:t>
                      </a:r>
                    </a:p>
                    <a:p>
                      <a:pPr lvl="0">
                        <a:buNone/>
                      </a:pPr>
                      <a:endParaRPr lang="en-US" sz="700" b="0" i="0" kern="1200" noProof="0" dirty="0">
                        <a:solidFill>
                          <a:srgbClr val="505050"/>
                        </a:solidFill>
                        <a:effectLst/>
                        <a:latin typeface="+mn-lt"/>
                        <a:ea typeface="+mn-ea"/>
                        <a:cs typeface="Segoe UI"/>
                      </a:endParaRPr>
                    </a:p>
                    <a:p>
                      <a:pPr lvl="0">
                        <a:buNone/>
                      </a:pPr>
                      <a:r>
                        <a:rPr lang="en-US" sz="700" b="0" i="0" kern="1200" noProof="0" dirty="0">
                          <a:solidFill>
                            <a:srgbClr val="505050"/>
                          </a:solidFill>
                          <a:effectLst/>
                          <a:latin typeface="+mn-lt"/>
                          <a:ea typeface="+mn-ea"/>
                          <a:cs typeface="Segoe UI"/>
                        </a:rPr>
                        <a:t>54mm/Width: 19.5mm/Height:7mm</a:t>
                      </a:r>
                      <a:endParaRPr lang="en-US" sz="700" b="0" i="0" kern="1200" dirty="0">
                        <a:solidFill>
                          <a:srgbClr val="505050"/>
                        </a:solidFill>
                        <a:effectLst/>
                        <a:latin typeface="+mn-lt"/>
                        <a:ea typeface="+mn-ea"/>
                        <a:cs typeface="Segoe U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7058897"/>
                  </a:ext>
                </a:extLst>
              </a:tr>
            </a:tbl>
          </a:graphicData>
        </a:graphic>
      </p:graphicFrame>
    </p:spTree>
    <p:extLst>
      <p:ext uri="{BB962C8B-B14F-4D97-AF65-F5344CB8AC3E}">
        <p14:creationId xmlns:p14="http://schemas.microsoft.com/office/powerpoint/2010/main" val="1201251471"/>
      </p:ext>
    </p:extLst>
  </p:cSld>
  <p:clrMapOvr>
    <a:masterClrMapping/>
  </p:clrMapOvr>
</p:sld>
</file>

<file path=ppt/theme/theme1.xml><?xml version="1.0" encoding="utf-8"?>
<a:theme xmlns:a="http://schemas.openxmlformats.org/drawingml/2006/main" name="Master Logo _ LRLab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373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 xsi:nil="true"/>
    <Owner xmlns="230e9df3-be65-4c73-a93b-d1236ebd677e">
      <UserInfo>
        <DisplayName/>
        <AccountId xsi:nil="true"/>
        <AccountType/>
      </UserInfo>
    </Owner>
    <_ip_UnifiedCompliancePolicyUIAction xmlns="http://schemas.microsoft.com/sharepoint/v3" xsi:nil="true"/>
    <Refresh xmlns="ee4a7809-70ea-4e27-ab75-a6c2be9ed89d">false</Refresh>
    <Year xmlns="ee4a7809-70ea-4e27-ab75-a6c2be9ed89d" xsi:nil="true"/>
    <FiscalYear xmlns="ee4a7809-70ea-4e27-ab75-a6c2be9ed89d" xsi:nil="true"/>
    <ConfidentialityTaxHTField0 xmlns="230e9df3-be65-4c73-a93b-d1236ebd677e">
      <Terms xmlns="http://schemas.microsoft.com/office/infopath/2007/PartnerControls">
        <TermInfo xmlns="http://schemas.microsoft.com/office/infopath/2007/PartnerControls">
          <TermName xmlns="http://schemas.microsoft.com/office/infopath/2007/PartnerControls">internal users</TermName>
          <TermId xmlns="http://schemas.microsoft.com/office/infopath/2007/PartnerControls">461efa83-0283-486a-a8d5-943328f3693f</TermId>
        </TermInfo>
      </Terms>
    </ConfidentialityTaxHTField0>
    <lcf76f155ced4ddcb4097134ff3c332f xmlns="ee4a7809-70ea-4e27-ab75-a6c2be9ed89d">
      <Terms xmlns="http://schemas.microsoft.com/office/infopath/2007/PartnerControls"/>
    </lcf76f155ced4ddcb4097134ff3c332f>
    <TaxCatchAllLabel xmlns="230e9df3-be65-4c73-a93b-d1236ebd677e" xsi:nil="true"/>
    <CompeteDocType xmlns="ee4a7809-70ea-4e27-ab75-a6c2be9ed89d" xsi:nil="true"/>
    <IndustryVertical xmlns="ee4a7809-70ea-4e27-ab75-a6c2be9ed89d" xsi:nil="true"/>
    <_dlc_DocIdPersistId xmlns="230e9df3-be65-4c73-a93b-d1236ebd677e" xsi:nil="true"/>
    <Event xmlns="ee4a7809-70ea-4e27-ab75-a6c2be9ed89d" xsi:nil="true"/>
    <Readiness xmlns="ee4a7809-70ea-4e27-ab75-a6c2be9ed89d" xsi:nil="true"/>
    <Startdate xmlns="ee4a7809-70ea-4e27-ab75-a6c2be9ed89d" xsi:nil="true"/>
    <ContentCategories xmlns="ee4a7809-70ea-4e27-ab75-a6c2be9ed89d">None</ContentCategories>
    <_ip_UnifiedCompliancePolicyProperties xmlns="http://schemas.microsoft.com/sharepoint/v3" xsi:nil="true"/>
    <Segment xmlns="ee4a7809-70ea-4e27-ab75-a6c2be9ed89d" xsi:nil="true"/>
    <Competitor xmlns="ee4a7809-70ea-4e27-ab75-a6c2be9ed89d" xsi:nil="true"/>
    <Services xmlns="ee4a7809-70ea-4e27-ab75-a6c2be9ed89d" xsi:nil="true"/>
    <p3065242fc644b25ab253c7f8aa61ee1 xmlns="230e9df3-be65-4c73-a93b-d1236ebd677e">
      <Terms xmlns="http://schemas.microsoft.com/office/infopath/2007/PartnerControls"/>
    </p3065242fc644b25ab253c7f8aa61ee1>
    <Program xmlns="ee4a7809-70ea-4e27-ab75-a6c2be9ed89d" xsi:nil="true"/>
    <Audience xmlns="ee4a7809-70ea-4e27-ab75-a6c2be9ed89d" xsi:nil="true"/>
    <Versions0 xmlns="ee4a7809-70ea-4e27-ab75-a6c2be9ed89d">
      <Value>All</Value>
    </Versions0>
    <Owners xmlns="230e9df3-be65-4c73-a93b-d1236ebd677e">
      <UserInfo>
        <DisplayName/>
        <AccountId xsi:nil="true"/>
        <AccountType/>
      </UserInfo>
    </Owners>
    <k39e5019f8e24a20a01159148b815aac xmlns="230e9df3-be65-4c73-a93b-d1236ebd677e">
      <Terms xmlns="http://schemas.microsoft.com/office/infopath/2007/PartnerControls"/>
    </k39e5019f8e24a20a01159148b815aac>
    <Device_x0020_Version xmlns="ee4a7809-70ea-4e27-ab75-a6c2be9ed89d">
      <Value>None</Value>
    </Device_x0020_Version>
    <Month_x0020_of_x0020_upload xmlns="ee4a7809-70ea-4e27-ab75-a6c2be9ed89d" xsi:nil="true"/>
    <SummaryDescription xmlns="230e9df3-be65-4c73-a93b-d1236ebd677e" xsi:nil="true"/>
    <_dlc_DocId xmlns="230e9df3-be65-4c73-a93b-d1236ebd677e">USDMMZXC5KTV-260472975-109782</_dlc_DocId>
    <Campaigns xmlns="ee4a7809-70ea-4e27-ab75-a6c2be9ed89d" xsi:nil="true"/>
    <FeaturedContent xmlns="ee4a7809-70ea-4e27-ab75-a6c2be9ed89d">No</FeaturedContent>
    <_dlc_DocIdUrl xmlns="230e9df3-be65-4c73-a93b-d1236ebd677e">
      <Url>https://microsoft.sharepoint.com/sites/surface/_layouts/15/DocIdRedir.aspx?ID=USDMMZXC5KTV-260472975-109782</Url>
      <Description>USDMMZXC5KTV-260472975-109782</Description>
    </_dlc_DocIdUrl>
    <TaxCatchAll xmlns="230e9df3-be65-4c73-a93b-d1236ebd677e">
      <Value>5</Value>
    </TaxCatchAll>
    <Product xmlns="ee4a7809-70ea-4e27-ab75-a6c2be9ed89d" xsi:nil="true"/>
    <Customer xmlns="ee4a7809-70ea-4e27-ab75-a6c2be9ed89d">All</Customer>
    <Enddate xmlns="ee4a7809-70ea-4e27-ab75-a6c2be9ed89d" xsi:nil="true"/>
    <SharedWithUsers xmlns="2298d5ab-a95b-4280-b619-ee3fa95765b4">
      <UserInfo>
        <DisplayName/>
        <AccountId xsi:nil="true"/>
        <AccountType/>
      </UserInfo>
    </SharedWithUsers>
    <MediaLengthInSeconds xmlns="ee4a7809-70ea-4e27-ab75-a6c2be9ed89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Enterprise KM Document Card" ma:contentTypeID="0x01010062C008D7A2F07C4BAABAD05EEA95919E0074F46043E3CF2540B7C1F266B2A28170" ma:contentTypeVersion="148" ma:contentTypeDescription="Base document content type for cards supporting enterprise knowledge management. Can also be used as a parent and extended with approved enterprise or subject-domain columns for business group or application-specific KM card content types." ma:contentTypeScope="" ma:versionID="d06a16973d25c622416b32eb8b141f07">
  <xsd:schema xmlns:xsd="http://www.w3.org/2001/XMLSchema" xmlns:xs="http://www.w3.org/2001/XMLSchema" xmlns:p="http://schemas.microsoft.com/office/2006/metadata/properties" xmlns:ns1="http://schemas.microsoft.com/sharepoint/v3" xmlns:ns2="230e9df3-be65-4c73-a93b-d1236ebd677e" xmlns:ns3="ee4a7809-70ea-4e27-ab75-a6c2be9ed89d" xmlns:ns4="2298d5ab-a95b-4280-b619-ee3fa95765b4" targetNamespace="http://schemas.microsoft.com/office/2006/metadata/properties" ma:root="true" ma:fieldsID="78a4a18db29f4d21280af997ce8d0823" ns1:_="" ns2:_="" ns3:_="" ns4:_="">
    <xsd:import namespace="http://schemas.microsoft.com/sharepoint/v3"/>
    <xsd:import namespace="230e9df3-be65-4c73-a93b-d1236ebd677e"/>
    <xsd:import namespace="ee4a7809-70ea-4e27-ab75-a6c2be9ed89d"/>
    <xsd:import namespace="2298d5ab-a95b-4280-b619-ee3fa95765b4"/>
    <xsd:element name="properties">
      <xsd:complexType>
        <xsd:sequence>
          <xsd:element name="documentManagement">
            <xsd:complexType>
              <xsd:all>
                <xsd:element ref="ns2:SummaryDescription" minOccurs="0"/>
                <xsd:element ref="ns2:Owners" minOccurs="0"/>
                <xsd:element ref="ns2:_dlc_DocIdUrl" minOccurs="0"/>
                <xsd:element ref="ns2:DocumentDescription" minOccurs="0"/>
                <xsd:element ref="ns2:Owner" minOccurs="0"/>
                <xsd:element ref="ns3:ContentCategories"/>
                <xsd:element ref="ns3:IndustryVertical" minOccurs="0"/>
                <xsd:element ref="ns2:TaxCatchAll" minOccurs="0"/>
                <xsd:element ref="ns2:TaxCatchAllLabel" minOccurs="0"/>
                <xsd:element ref="ns2:k39e5019f8e24a20a01159148b815aac" minOccurs="0"/>
                <xsd:element ref="ns2:p3065242fc644b25ab253c7f8aa61ee1" minOccurs="0"/>
                <xsd:element ref="ns2:_dlc_DocId" minOccurs="0"/>
                <xsd:element ref="ns2:ConfidentialityTaxHTField0"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DateTaken" minOccurs="0"/>
                <xsd:element ref="ns3:Product" minOccurs="0"/>
                <xsd:element ref="ns3:Customer"/>
                <xsd:element ref="ns3:Campaigns" minOccurs="0"/>
                <xsd:element ref="ns3:Segment" minOccurs="0"/>
                <xsd:element ref="ns3:Event" minOccurs="0"/>
                <xsd:element ref="ns3:Program" minOccurs="0"/>
                <xsd:element ref="ns3:Readiness" minOccurs="0"/>
                <xsd:element ref="ns3:CompeteDocType" minOccurs="0"/>
                <xsd:element ref="ns3:Audience" minOccurs="0"/>
                <xsd:element ref="ns3:Competitor" minOccurs="0"/>
                <xsd:element ref="ns3:Year" minOccurs="0"/>
                <xsd:element ref="ns3:Month_x0020_of_x0020_upload" minOccurs="0"/>
                <xsd:element ref="ns4:SharedWithUsers" minOccurs="0"/>
                <xsd:element ref="ns4:SharedWithDetails" minOccurs="0"/>
                <xsd:element ref="ns3:Services" minOccurs="0"/>
                <xsd:element ref="ns3:FiscalYear" minOccurs="0"/>
                <xsd:element ref="ns3:Startdate" minOccurs="0"/>
                <xsd:element ref="ns3:Enddate" minOccurs="0"/>
                <xsd:element ref="ns3:MediaServiceOCR" minOccurs="0"/>
                <xsd:element ref="ns3:MediaServiceGenerationTime" minOccurs="0"/>
                <xsd:element ref="ns3:MediaServiceEventHashCode" minOccurs="0"/>
                <xsd:element ref="ns3:Versions0" minOccurs="0"/>
                <xsd:element ref="ns3:Device_x0020_Version" minOccurs="0"/>
                <xsd:element ref="ns3:FeaturedContent" minOccurs="0"/>
                <xsd:element ref="ns3:MediaServiceLocation" minOccurs="0"/>
                <xsd:element ref="ns3:MediaLengthInSeconds" minOccurs="0"/>
                <xsd:element ref="ns3:lcf76f155ced4ddcb4097134ff3c332f" minOccurs="0"/>
                <xsd:element ref="ns3:Refre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ma:readOnly="false">
      <xsd:simpleType>
        <xsd:restriction base="dms:Note"/>
      </xsd:simpleType>
    </xsd:element>
    <xsd:element name="_ip_UnifiedCompliancePolicyUIAction" ma:index="30"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SummaryDescription" ma:index="2" nillable="true" ma:displayName="Summary Description" ma:description="Content description in publishing HTML format." ma:internalName="SummaryDescription">
      <xsd:simpleType>
        <xsd:restriction base="dms:Unknown"/>
      </xsd:simpleType>
    </xsd:element>
    <xsd:element name="Owners" ma:index="3" nillable="true" ma:displayName="Owners" ma:format="Dropdown" ma:list="UserInfo" ma:SharePointGroup="0" ma:internalName="Owners"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Url" ma:index="5"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Description" ma:index="8" nillable="true" ma:displayName="Document Description" ma:description="Alternate description for documents that can be used for display." ma:internalName="Document_x0020_Description" ma:readOnly="false">
      <xsd:simpleType>
        <xsd:restriction base="dms:Note">
          <xsd:maxLength value="255"/>
        </xsd:restriction>
      </xsd:simpleType>
    </xsd:element>
    <xsd:element name="Owner" ma:index="9"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c432a711-5704-48c8-a158-bc03de2aea43}" ma:internalName="TaxCatchAll" ma:readOnly="false" ma:showField="CatchAllData" ma:web="2298d5ab-a95b-4280-b619-ee3fa95765b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c432a711-5704-48c8-a158-bc03de2aea43}" ma:internalName="TaxCatchAllLabel" ma:readOnly="false" ma:showField="CatchAllDataLabel" ma:web="2298d5ab-a95b-4280-b619-ee3fa95765b4">
      <xsd:complexType>
        <xsd:complexContent>
          <xsd:extension base="dms:MultiChoiceLookup">
            <xsd:sequence>
              <xsd:element name="Value" type="dms:Lookup" maxOccurs="unbounded" minOccurs="0" nillable="true"/>
            </xsd:sequence>
          </xsd:extension>
        </xsd:complexContent>
      </xsd:complexType>
    </xsd:element>
    <xsd:element name="k39e5019f8e24a20a01159148b815aac" ma:index="17" nillable="true" ma:taxonomy="true" ma:internalName="k39e5019f8e24a20a01159148b815aac" ma:taxonomyFieldName="About" ma:displayName="About" ma:readOnly="false" ma:default="" ma:fieldId="{439e5019-f8e2-4a20-a011-59148b815aac}" ma:taxonomyMulti="true" ma:sspId="e385fb40-52d4-4fae-9c5b-3e8ff8a5878e" ma:termSetId="10257755-0674-446b-9eea-4989c6cf4282" ma:anchorId="00000000-0000-0000-0000-000000000000" ma:open="false" ma:isKeyword="false">
      <xsd:complexType>
        <xsd:sequence>
          <xsd:element ref="pc:Terms" minOccurs="0" maxOccurs="1"/>
        </xsd:sequence>
      </xsd:complexType>
    </xsd:element>
    <xsd:element name="p3065242fc644b25ab253c7f8aa61ee1" ma:index="19" nillable="true" ma:taxonomy="true" ma:internalName="p3065242fc644b25ab253c7f8aa61ee1" ma:taxonomyFieldName="For" ma:displayName="For" ma:readOnly="false" ma:default="" ma:fieldId="{93065242-fc64-4b25-ab25-3c7f8aa61ee1}" ma:taxonomyMulti="true" ma:sspId="e385fb40-52d4-4fae-9c5b-3e8ff8a5878e" ma:termSetId="053b1336-9c08-4429-9c1c-55eceea3f120" ma:anchorId="00000000-0000-0000-0000-000000000000" ma:open="false" ma:isKeyword="false">
      <xsd:complexType>
        <xsd:sequence>
          <xsd:element ref="pc:Terms" minOccurs="0" maxOccurs="1"/>
        </xsd:sequence>
      </xsd:complexType>
    </xsd:element>
    <xsd:element name="_dlc_DocId" ma:index="20" nillable="true" ma:displayName="Document ID Value" ma:description="The value of the document ID assigned to this item." ma:hidden="true" ma:internalName="_dlc_DocId" ma:readOnly="false">
      <xsd:simpleType>
        <xsd:restriction base="dms:Text"/>
      </xsd:simpleType>
    </xsd:element>
    <xsd:element name="ConfidentialityTaxHTField0" ma:index="21" nillable="true" ma:taxonomy="true" ma:internalName="ConfidentialityTaxHTField0" ma:taxonomyFieldName="Confidentiality" ma:displayName="Maximum Reach" ma:default="5;#internal users|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_dlc_DocIdPersistId" ma:index="22"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e4a7809-70ea-4e27-ab75-a6c2be9ed89d" elementFormDefault="qualified">
    <xsd:import namespace="http://schemas.microsoft.com/office/2006/documentManagement/types"/>
    <xsd:import namespace="http://schemas.microsoft.com/office/infopath/2007/PartnerControls"/>
    <xsd:element name="ContentCategories" ma:index="10" ma:displayName="Content Categories" ma:default="None" ma:description="Types of assets" ma:format="Dropdown" ma:internalName="ContentCategories">
      <xsd:simpleType>
        <xsd:restriction base="dms:Choice">
          <xsd:enumeration value="Announcement"/>
          <xsd:enumeration value="Article"/>
          <xsd:enumeration value="Battlecards"/>
          <xsd:enumeration value="Brochure (3+ pages)"/>
          <xsd:enumeration value="Call guide"/>
          <xsd:enumeration value="Check list"/>
          <xsd:enumeration value="Comparison Files"/>
          <xsd:enumeration value="Comparison Profiles"/>
          <xsd:enumeration value="Compatibility Matrix"/>
          <xsd:enumeration value="Compete"/>
          <xsd:enumeration value="Customer Presentation"/>
          <xsd:enumeration value="Customer Story"/>
          <xsd:enumeration value="Customer Stories Templates"/>
          <xsd:enumeration value="Competitive Research"/>
          <xsd:enumeration value="Demonstration"/>
          <xsd:enumeration value="Digital Marketing resource"/>
          <xsd:enumeration value="eBook"/>
          <xsd:enumeration value="Editable Email Templates"/>
          <xsd:enumeration value="Editable Flyers"/>
          <xsd:enumeration value="Email Templates"/>
          <xsd:enumeration value="Fact Sheet"/>
          <xsd:enumeration value="Flyers (1-2 pg)"/>
          <xsd:enumeration value="Images"/>
          <xsd:enumeration value="Infographic"/>
          <xsd:enumeration value="Link (to other site or content)"/>
          <xsd:enumeration value="Marketing Resources"/>
          <xsd:enumeration value="Marketing Toolkit"/>
          <xsd:enumeration value="Meet Deck"/>
          <xsd:enumeration value="Mixed Reality Compete"/>
          <xsd:enumeration value="One Sheet"/>
          <xsd:enumeration value="Pitch Deck"/>
          <xsd:enumeration value="POV"/>
          <xsd:enumeration value="Presentation"/>
          <xsd:enumeration value="Product FAQ"/>
          <xsd:enumeration value="Recording"/>
          <xsd:enumeration value="Research"/>
          <xsd:enumeration value="Technical FAQ"/>
          <xsd:enumeration value="Technical Resources"/>
          <xsd:enumeration value="Tool"/>
          <xsd:enumeration value="Training"/>
          <xsd:enumeration value="Video"/>
          <xsd:enumeration value="White Paper"/>
          <xsd:enumeration value="Data Sheet"/>
          <xsd:enumeration value="Flyers"/>
          <xsd:enumeration value="Images and videos"/>
          <xsd:enumeration value="Warranty &amp; Support"/>
          <xsd:enumeration value="None"/>
          <xsd:enumeration value="Guidance"/>
        </xsd:restriction>
      </xsd:simpleType>
    </xsd:element>
    <xsd:element name="IndustryVertical" ma:index="11" nillable="true" ma:displayName="Industry" ma:format="Dropdown" ma:internalName="IndustryVertical">
      <xsd:complexType>
        <xsd:complexContent>
          <xsd:extension base="dms:MultiChoice">
            <xsd:sequence>
              <xsd:element name="Value" maxOccurs="unbounded" minOccurs="0" nillable="true">
                <xsd:simpleType>
                  <xsd:restriction base="dms:Choice">
                    <xsd:enumeration value="Education"/>
                    <xsd:enumeration value="Education - Higher Ed"/>
                    <xsd:enumeration value="Education - K-12"/>
                    <xsd:enumeration value="Financial Services"/>
                    <xsd:enumeration value="Government - National"/>
                    <xsd:enumeration value="Government - State and Local"/>
                    <xsd:enumeration value="Government- Federal"/>
                    <xsd:enumeration value="Healthcare"/>
                    <xsd:enumeration value="Manufacturing"/>
                    <xsd:enumeration value="Retail"/>
                    <xsd:enumeration value="Public Sector"/>
                    <xsd:enumeration value="Other"/>
                    <xsd:enumeration value="Education - IT Admin"/>
                    <xsd:enumeration value="Frontline Worker"/>
                    <xsd:enumeration value="DFS"/>
                    <xsd:enumeration value="Legal"/>
                    <xsd:enumeration value="Nonprofit"/>
                    <xsd:enumeration value="All"/>
                  </xsd:restriction>
                </xsd:simpleType>
              </xsd:element>
            </xsd:sequence>
          </xsd:extension>
        </xsd:complexContent>
      </xsd:complexType>
    </xsd:element>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hidden="true" ma:internalName="MediaServiceKeyPoints"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Product" ma:index="32" nillable="true" ma:displayName="Product" ma:format="Dropdown" ma:internalName="Product">
      <xsd:complexType>
        <xsd:complexContent>
          <xsd:extension base="dms:MultiChoice">
            <xsd:sequence>
              <xsd:element name="Value" maxOccurs="unbounded" minOccurs="0" nillable="true">
                <xsd:simpleType>
                  <xsd:restriction base="dms:Choice">
                    <xsd:enumeration value="All"/>
                    <xsd:enumeration value="Apple"/>
                    <xsd:enumeration value="Compete"/>
                    <xsd:enumeration value="Education"/>
                    <xsd:enumeration value="Google"/>
                    <xsd:enumeration value="Google Chrome"/>
                    <xsd:enumeration value="HoloLens"/>
                    <xsd:enumeration value="Laptop"/>
                    <xsd:enumeration value="Surface"/>
                    <xsd:enumeration value="Surface Pro"/>
                    <xsd:enumeration value="Surface Pro 7"/>
                    <xsd:enumeration value="Surface Pro X"/>
                    <xsd:enumeration value="Surface Hub"/>
                    <xsd:enumeration value="Surface Studio"/>
                    <xsd:enumeration value="Surface Book"/>
                    <xsd:enumeration value="Surface Book 3"/>
                    <xsd:enumeration value="Surface Go"/>
                    <xsd:enumeration value="Surface Go 2"/>
                    <xsd:enumeration value="Surface Laptop"/>
                    <xsd:enumeration value="Surface Laptop 3"/>
                    <xsd:enumeration value="Surface Headphones"/>
                    <xsd:enumeration value="Arc Mouse"/>
                    <xsd:enumeration value="Type Cover"/>
                    <xsd:enumeration value="Surface Pen"/>
                    <xsd:enumeration value="Surface Dock 2"/>
                    <xsd:enumeration value="Surface Dial"/>
                    <xsd:enumeration value="Surface Duo"/>
                    <xsd:enumeration value="Cross-device"/>
                    <xsd:enumeration value="Surface Dock"/>
                    <xsd:enumeration value="Surface Earbuds"/>
                    <xsd:enumeration value="Surface Headphones 2"/>
                    <xsd:enumeration value="Surface Type Cover"/>
                    <xsd:enumeration value="Surface Slim Pen"/>
                    <xsd:enumeration value="Remote Work &amp; Learn"/>
                    <xsd:enumeration value="Portfolio"/>
                    <xsd:enumeration value="Financial Services"/>
                    <xsd:enumeration value="Financial"/>
                    <xsd:enumeration value="Healthcare"/>
                    <xsd:enumeration value="Home"/>
                    <xsd:enumeration value="Industry"/>
                    <xsd:enumeration value="Manufacturing"/>
                    <xsd:enumeration value="Programs"/>
                    <xsd:enumeration value="Public Sector"/>
                    <xsd:enumeration value="Windows"/>
                    <xsd:enumeration value="Retail"/>
                    <xsd:enumeration value="SMB"/>
                    <xsd:enumeration value="Storytelling"/>
                    <xsd:enumeration value="Warranty &amp; Support"/>
                    <xsd:enumeration value="Surface Laptop Go"/>
                    <xsd:enumeration value="Surface Fingerprint Reader"/>
                    <xsd:enumeration value="PCA &amp; Teams Certified Accessories"/>
                    <xsd:enumeration value="Surface Laptop SE"/>
                    <xsd:enumeration value="Headphones 2+"/>
                    <xsd:enumeration value="DFS"/>
                    <xsd:enumeration value="Surface Laptop studio"/>
                  </xsd:restriction>
                </xsd:simpleType>
              </xsd:element>
            </xsd:sequence>
          </xsd:extension>
        </xsd:complexContent>
      </xsd:complexType>
    </xsd:element>
    <xsd:element name="Customer" ma:index="33" ma:displayName="Customer" ma:default="All" ma:format="Dropdown" ma:internalName="Customer">
      <xsd:simpleType>
        <xsd:restriction base="dms:Choice">
          <xsd:enumeration value="All"/>
          <xsd:enumeration value="Commercial"/>
          <xsd:enumeration value="Consumer"/>
          <xsd:enumeration value="None"/>
        </xsd:restriction>
      </xsd:simpleType>
    </xsd:element>
    <xsd:element name="Campaigns" ma:index="34" nillable="true" ma:displayName="Campaigns" ma:format="Dropdown" ma:internalName="Campaigns">
      <xsd:simpleType>
        <xsd:restriction base="dms:Choice">
          <xsd:enumeration value="Remote Work and Learn"/>
          <xsd:enumeration value="Reduce Cost and Manage Risk"/>
        </xsd:restriction>
      </xsd:simpleType>
    </xsd:element>
    <xsd:element name="Segment" ma:index="35" nillable="true" ma:displayName="Segment" ma:format="Dropdown" ma:internalName="Segment">
      <xsd:simpleType>
        <xsd:restriction base="dms:Choice">
          <xsd:enumeration value="All"/>
          <xsd:enumeration value="SMB"/>
          <xsd:enumeration value="Enterprise"/>
          <xsd:enumeration value="SMC-C"/>
        </xsd:restriction>
      </xsd:simpleType>
    </xsd:element>
    <xsd:element name="Event" ma:index="36" nillable="true" ma:displayName="Event" ma:format="Dropdown" ma:internalName="Event">
      <xsd:simpleType>
        <xsd:restriction base="dms:Choice">
          <xsd:enumeration value="MS Ready"/>
          <xsd:enumeration value="MS Inspire"/>
          <xsd:enumeration value="MS Ignite"/>
          <xsd:enumeration value="Launch"/>
          <xsd:enumeration value="General"/>
        </xsd:restriction>
      </xsd:simpleType>
    </xsd:element>
    <xsd:element name="Program" ma:index="37" nillable="true" ma:displayName="Program" ma:format="Dropdown" ma:internalName="Program">
      <xsd:simpleType>
        <xsd:restriction base="dms:Choice">
          <xsd:enumeration value="Offer"/>
          <xsd:enumeration value="Partner Program"/>
          <xsd:enumeration value="Pricing Program"/>
          <xsd:enumeration value="Promotion"/>
          <xsd:enumeration value="Warranty &amp; Support"/>
          <xsd:enumeration value="Customer Immersion Experience (CIE)"/>
          <xsd:enumeration value="Surface Modern Workshop"/>
          <xsd:enumeration value="Surface Content Management"/>
        </xsd:restriction>
      </xsd:simpleType>
    </xsd:element>
    <xsd:element name="Readiness" ma:index="38" nillable="true" ma:displayName="Readiness" ma:format="Dropdown" ma:internalName="Readiness">
      <xsd:complexType>
        <xsd:complexContent>
          <xsd:extension base="dms:MultiChoice">
            <xsd:sequence>
              <xsd:element name="Value" maxOccurs="unbounded" minOccurs="0" nillable="true">
                <xsd:simpleType>
                  <xsd:restriction base="dms:Choice">
                    <xsd:enumeration value="Demonstration"/>
                    <xsd:enumeration value="Sales Readiness"/>
                    <xsd:enumeration value="IT Pro"/>
                    <xsd:enumeration value="Sales Play Immersion"/>
                    <xsd:enumeration value="Technical Immersion"/>
                    <xsd:enumeration value="Business Decision Maker"/>
                    <xsd:enumeration value="Online course"/>
                    <xsd:enumeration value="Learning Path"/>
                    <xsd:enumeration value="Seller Readiness"/>
                    <xsd:enumeration value="Technical Readiness"/>
                    <xsd:enumeration value="Tech Deep Dive"/>
                  </xsd:restriction>
                </xsd:simpleType>
              </xsd:element>
            </xsd:sequence>
          </xsd:extension>
        </xsd:complexContent>
      </xsd:complexType>
    </xsd:element>
    <xsd:element name="CompeteDocType" ma:index="39" nillable="true" ma:displayName="Compete DocType" ma:format="Dropdown" ma:internalName="CompeteDocType">
      <xsd:complexType>
        <xsd:complexContent>
          <xsd:extension base="dms:MultiChoice">
            <xsd:sequence>
              <xsd:element name="Value" maxOccurs="unbounded" minOccurs="0" nillable="true">
                <xsd:simpleType>
                  <xsd:restriction base="dms:Choice">
                    <xsd:enumeration value="Announcement"/>
                    <xsd:enumeration value="Announcement, Event"/>
                    <xsd:enumeration value="Announcement, Surface vs Apple"/>
                    <xsd:enumeration value="Battlecards"/>
                    <xsd:enumeration value="Battlecards, Surface vs Apple"/>
                    <xsd:enumeration value="Compete"/>
                    <xsd:enumeration value="Comparisons Files"/>
                    <xsd:enumeration value="Comparisons Profiles"/>
                    <xsd:enumeration value="Competitive Research"/>
                    <xsd:enumeration value="DVP"/>
                    <xsd:enumeration value="Event"/>
                    <xsd:enumeration value="Marketing Resources"/>
                    <xsd:enumeration value="Mixed Reality Compete"/>
                    <xsd:enumeration value="Narrative"/>
                    <xsd:enumeration value="Presentation"/>
                    <xsd:enumeration value="POV"/>
                    <xsd:enumeration value="POV, Surface vs Apple"/>
                    <xsd:enumeration value="Research"/>
                    <xsd:enumeration value="Research, Surface vs Google"/>
                    <xsd:enumeration value="Research, Surface vs Apple"/>
                    <xsd:enumeration value="Storybook"/>
                    <xsd:enumeration value="Surface vs Apple"/>
                    <xsd:enumeration value="Surface vs Apple, Windows 10 vs Apple"/>
                    <xsd:enumeration value="Surface vs Google"/>
                    <xsd:enumeration value="Surface vs Google, Windows 10 vs Google"/>
                    <xsd:enumeration value="Training"/>
                    <xsd:enumeration value="Windows 10 vs Apple"/>
                    <xsd:enumeration value="Windows 10 vs Apple, Battlecards"/>
                    <xsd:enumeration value="Windows 10 vs Chrome OS"/>
                    <xsd:enumeration value="Windows 10 vs Chrome OS, Compete Flash"/>
                    <xsd:enumeration value="Windows Update"/>
                  </xsd:restriction>
                </xsd:simpleType>
              </xsd:element>
            </xsd:sequence>
          </xsd:extension>
        </xsd:complexContent>
      </xsd:complexType>
    </xsd:element>
    <xsd:element name="Audience" ma:index="40" nillable="true" ma:displayName="Audience" ma:format="Dropdown" ma:internalName="Audience">
      <xsd:simpleType>
        <xsd:restriction base="dms:Choice">
          <xsd:enumeration value="Customer"/>
          <xsd:enumeration value="Field"/>
          <xsd:enumeration value="Partner"/>
        </xsd:restriction>
      </xsd:simpleType>
    </xsd:element>
    <xsd:element name="Competitor" ma:index="41" nillable="true" ma:displayName="Competitor" ma:format="Dropdown" ma:internalName="Competitor">
      <xsd:simpleType>
        <xsd:restriction base="dms:Choice">
          <xsd:enumeration value="Apple"/>
          <xsd:enumeration value="Google"/>
          <xsd:enumeration value="Android"/>
        </xsd:restriction>
      </xsd:simpleType>
    </xsd:element>
    <xsd:element name="Year" ma:index="42" nillable="true" ma:displayName="Calendar Year" ma:format="Dropdown" ma:internalName="Year">
      <xsd:simpleType>
        <xsd:restriction base="dms:Choice">
          <xsd:enumeration value="2018"/>
          <xsd:enumeration value="2019"/>
          <xsd:enumeration value="2020"/>
          <xsd:enumeration value="2021"/>
        </xsd:restriction>
      </xsd:simpleType>
    </xsd:element>
    <xsd:element name="Month_x0020_of_x0020_upload" ma:index="43" nillable="true" ma:displayName="Month of upload" ma:format="Dropdown" ma:internalName="Month_x0020_of_x0020_upload">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element name="Services" ma:index="46" nillable="true" ma:displayName="Services" ma:format="Dropdown" ma:internalName="Services">
      <xsd:simpleType>
        <xsd:restriction base="dms:Choice">
          <xsd:enumeration value="M365"/>
          <xsd:enumeration value="O365"/>
          <xsd:enumeration value="M365 F1"/>
        </xsd:restriction>
      </xsd:simpleType>
    </xsd:element>
    <xsd:element name="FiscalYear" ma:index="47" nillable="true" ma:displayName="Fiscal Year" ma:format="Dropdown" ma:internalName="FiscalYear">
      <xsd:simpleType>
        <xsd:restriction base="dms:Choice">
          <xsd:enumeration value="FY 21"/>
          <xsd:enumeration value="FY 20"/>
          <xsd:enumeration value="FY 19"/>
          <xsd:enumeration value="FY 22"/>
        </xsd:restriction>
      </xsd:simpleType>
    </xsd:element>
    <xsd:element name="Startdate" ma:index="48" nillable="true" ma:displayName="Start date" ma:format="DateOnly" ma:internalName="Startdate">
      <xsd:simpleType>
        <xsd:restriction base="dms:DateTime"/>
      </xsd:simpleType>
    </xsd:element>
    <xsd:element name="Enddate" ma:index="49" nillable="true" ma:displayName="End date" ma:format="DateOnly" ma:internalName="Enddate">
      <xsd:simpleType>
        <xsd:restriction base="dms:DateTime"/>
      </xsd:simpleType>
    </xsd:element>
    <xsd:element name="MediaServiceOCR" ma:index="50" nillable="true" ma:displayName="Extracted Text" ma:internalName="MediaServiceOCR" ma:readOnly="true">
      <xsd:simpleType>
        <xsd:restriction base="dms:Note">
          <xsd:maxLength value="255"/>
        </xsd:restriction>
      </xsd:simpleType>
    </xsd:element>
    <xsd:element name="MediaServiceGenerationTime" ma:index="51" nillable="true" ma:displayName="MediaServiceGenerationTime" ma:hidden="true" ma:internalName="MediaServiceGenerationTime" ma:readOnly="true">
      <xsd:simpleType>
        <xsd:restriction base="dms:Text"/>
      </xsd:simpleType>
    </xsd:element>
    <xsd:element name="MediaServiceEventHashCode" ma:index="52" nillable="true" ma:displayName="MediaServiceEventHashCode" ma:hidden="true" ma:internalName="MediaServiceEventHashCode" ma:readOnly="true">
      <xsd:simpleType>
        <xsd:restriction base="dms:Text"/>
      </xsd:simpleType>
    </xsd:element>
    <xsd:element name="Versions0" ma:index="53" nillable="true" ma:displayName="Versions" ma:default="All" ma:hidden="true" ma:internalName="Versions0" ma:readOnly="false">
      <xsd:complexType>
        <xsd:complexContent>
          <xsd:extension base="dms:MultiChoice">
            <xsd:sequence>
              <xsd:element name="Value" maxOccurs="unbounded" minOccurs="0" nillable="true">
                <xsd:simpleType>
                  <xsd:restriction base="dms:Choice">
                    <xsd:enumeration value="All"/>
                    <xsd:enumeration value="iPad Air, iPad Mini"/>
                    <xsd:enumeration value="Mac"/>
                    <xsd:enumeration value="Surface Pro 7"/>
                    <xsd:enumeration value="Surface Pro 6"/>
                    <xsd:enumeration value="Surface Pro"/>
                    <xsd:enumeration value="Surface Pro (5th Gen) with LTE Advanced"/>
                    <xsd:enumeration value="Surface Pro (5th Gen)"/>
                    <xsd:enumeration value="Surface Pro X"/>
                    <xsd:enumeration value="Surface Hub"/>
                    <xsd:enumeration value="Surface Hub V1"/>
                    <xsd:enumeration value="Surface Hub 2S"/>
                    <xsd:enumeration value="Surface Hub 2S 85&quot;"/>
                    <xsd:enumeration value="Surface Studio 2"/>
                    <xsd:enumeration value="Surface Studio"/>
                    <xsd:enumeration value="Surface Book 3"/>
                    <xsd:enumeration value="Surface Book 3 (13 inch)"/>
                    <xsd:enumeration value="Surface Book 3 (15 inch)"/>
                    <xsd:enumeration value="Surface Book 2"/>
                    <xsd:enumeration value="Surface Book and Surface Book with Performance Base"/>
                    <xsd:enumeration value="Surface Go"/>
                    <xsd:enumeration value="Surface Go 2"/>
                    <xsd:enumeration value="Surface Laptop"/>
                    <xsd:enumeration value="Surface Laptop 3 (13 inch)"/>
                    <xsd:enumeration value="Surface Laptop 3 (15 inch)"/>
                    <xsd:enumeration value="Surface Laptop 3"/>
                    <xsd:enumeration value="Accessories"/>
                    <xsd:enumeration value="Surface Earbuds"/>
                    <xsd:enumeration value="Surface Dock"/>
                    <xsd:enumeration value="Surface Slim Pen"/>
                    <xsd:enumeration value="Surface Pen"/>
                    <xsd:enumeration value="Surface Headphones 2"/>
                    <xsd:enumeration value="Surface Dial"/>
                    <xsd:enumeration value="Surface Headphones"/>
                    <xsd:enumeration value="Surface Dock 2"/>
                    <xsd:enumeration value="Surface Laptop 2"/>
                    <xsd:enumeration value="Holiday Surface Devices"/>
                    <xsd:enumeration value="Windows 10"/>
                    <xsd:enumeration value="Microsoft Classroom Pen"/>
                  </xsd:restriction>
                </xsd:simpleType>
              </xsd:element>
            </xsd:sequence>
          </xsd:extension>
        </xsd:complexContent>
      </xsd:complexType>
    </xsd:element>
    <xsd:element name="Device_x0020_Version" ma:index="54" nillable="true" ma:displayName="Device Version" ma:default="None" ma:format="Dropdown" ma:internalName="Device_x0020_Version">
      <xsd:complexType>
        <xsd:complexContent>
          <xsd:extension base="dms:MultiChoice">
            <xsd:sequence>
              <xsd:element name="Value" maxOccurs="unbounded" minOccurs="0" nillable="true">
                <xsd:simpleType>
                  <xsd:restriction base="dms:Choice">
                    <xsd:enumeration value="All"/>
                    <xsd:enumeration value="iPad Air, iPad Mini"/>
                    <xsd:enumeration value="Mac"/>
                    <xsd:enumeration value="Surface Pro 7"/>
                    <xsd:enumeration value="Surface Pro 6"/>
                    <xsd:enumeration value="Surface Pro"/>
                    <xsd:enumeration value="Surface Pro (5th Gen) with LTE Advanced"/>
                    <xsd:enumeration value="Surface Pro (5th Gen)"/>
                    <xsd:enumeration value="Surface Pro X"/>
                    <xsd:enumeration value="Surface Hub"/>
                    <xsd:enumeration value="Surface Hub V1"/>
                    <xsd:enumeration value="Surface Hub 2S"/>
                    <xsd:enumeration value="Surface Hub 2S 85&quot;"/>
                    <xsd:enumeration value="Surface Studio 2"/>
                    <xsd:enumeration value="Surface Studio"/>
                    <xsd:enumeration value="Surface Book 3"/>
                    <xsd:enumeration value="Surface Book 3 (13 inch)"/>
                    <xsd:enumeration value="Surface Book 3 (15 inch)"/>
                    <xsd:enumeration value="Surface Book 2"/>
                    <xsd:enumeration value="Surface Book and Surface Book with Performance Base"/>
                    <xsd:enumeration value="Surface Go"/>
                    <xsd:enumeration value="Surface Go 2"/>
                    <xsd:enumeration value="Surface Laptop"/>
                    <xsd:enumeration value="Surface Laptop 3 (13 inch)"/>
                    <xsd:enumeration value="Surface Laptop 3 (15 inch)"/>
                    <xsd:enumeration value="Surface Laptop 3"/>
                    <xsd:enumeration value="Accessories"/>
                    <xsd:enumeration value="Surface Earbuds"/>
                    <xsd:enumeration value="Surface Dock"/>
                    <xsd:enumeration value="Surface Slim Pen"/>
                    <xsd:enumeration value="Surface Pen"/>
                    <xsd:enumeration value="Surface Headphones 2"/>
                    <xsd:enumeration value="Surface Dial"/>
                    <xsd:enumeration value="Surface Headphones"/>
                    <xsd:enumeration value="Surface Dock 2"/>
                    <xsd:enumeration value="Surface Laptop 2"/>
                    <xsd:enumeration value="Holiday Surface Devices"/>
                    <xsd:enumeration value="Windows 10"/>
                    <xsd:enumeration value="Microsoft Classroom Pen"/>
                    <xsd:enumeration value="Surface Duo"/>
                    <xsd:enumeration value="Surface Laptop go"/>
                    <xsd:enumeration value="Surface Hub 2S - Surface Fingerprint Reader"/>
                    <xsd:enumeration value="None"/>
                    <xsd:enumeration value="Surface Pro 7+"/>
                    <xsd:enumeration value="MS Accessories"/>
                    <xsd:enumeration value="Surface Accessories"/>
                    <xsd:enumeration value="Surface Laptop 4"/>
                    <xsd:enumeration value="Surface Go 3"/>
                    <xsd:enumeration value="Surface Pro 8"/>
                    <xsd:enumeration value="Surface Laptop Studio"/>
                    <xsd:enumeration value="Surface Duo 2"/>
                    <xsd:enumeration value="Surface Laptop SE"/>
                    <xsd:enumeration value="Windows 11"/>
                    <xsd:enumeration value="Surface Laptop Go 2"/>
                    <xsd:enumeration value="Surface Headphones 2+"/>
                  </xsd:restriction>
                </xsd:simpleType>
              </xsd:element>
            </xsd:sequence>
          </xsd:extension>
        </xsd:complexContent>
      </xsd:complexType>
    </xsd:element>
    <xsd:element name="FeaturedContent" ma:index="55" nillable="true" ma:displayName="Featured" ma:default="No" ma:format="RadioButtons" ma:internalName="FeaturedContent">
      <xsd:simpleType>
        <xsd:restriction base="dms:Choice">
          <xsd:enumeration value="Yes"/>
          <xsd:enumeration value="No"/>
        </xsd:restriction>
      </xsd:simpleType>
    </xsd:element>
    <xsd:element name="MediaServiceLocation" ma:index="56" nillable="true" ma:displayName="Location" ma:internalName="MediaServiceLocation" ma:readOnly="true">
      <xsd:simpleType>
        <xsd:restriction base="dms:Text"/>
      </xsd:simpleType>
    </xsd:element>
    <xsd:element name="MediaLengthInSeconds" ma:index="57" nillable="true" ma:displayName="Length (seconds)" ma:internalName="MediaLengthInSeconds" ma:readOnly="true">
      <xsd:simpleType>
        <xsd:restriction base="dms:Unknown"/>
      </xsd:simpleType>
    </xsd:element>
    <xsd:element name="lcf76f155ced4ddcb4097134ff3c332f" ma:index="5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Refresh" ma:index="60" nillable="true" ma:displayName="Refresh" ma:default="0" ma:format="Dropdown" ma:internalName="Refresh">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298d5ab-a95b-4280-b619-ee3fa95765b4" elementFormDefault="qualified">
    <xsd:import namespace="http://schemas.microsoft.com/office/2006/documentManagement/types"/>
    <xsd:import namespace="http://schemas.microsoft.com/office/infopath/2007/PartnerControls"/>
    <xsd:element name="SharedWithUsers" ma:index="4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e385fb40-52d4-4fae-9c5b-3e8ff8a5878e" ContentTypeId="0x01010062C008D7A2F07C4BAABAD05EEA95919E"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8E533E-3FFE-4F3F-A2D6-01B14CF60FD7}">
  <ds:schemaRefs>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purl.org/dc/dcmitype/"/>
    <ds:schemaRef ds:uri="2298d5ab-a95b-4280-b619-ee3fa95765b4"/>
    <ds:schemaRef ds:uri="http://schemas.openxmlformats.org/package/2006/metadata/core-properties"/>
    <ds:schemaRef ds:uri="http://schemas.microsoft.com/office/infopath/2007/PartnerControls"/>
    <ds:schemaRef ds:uri="ee4a7809-70ea-4e27-ab75-a6c2be9ed89d"/>
    <ds:schemaRef ds:uri="230e9df3-be65-4c73-a93b-d1236ebd677e"/>
    <ds:schemaRef ds:uri="http://schemas.microsoft.com/sharepoint/v3"/>
  </ds:schemaRefs>
</ds:datastoreItem>
</file>

<file path=customXml/itemProps2.xml><?xml version="1.0" encoding="utf-8"?>
<ds:datastoreItem xmlns:ds="http://schemas.openxmlformats.org/officeDocument/2006/customXml" ds:itemID="{D6E87DB2-3A8C-4B08-B6FB-F89043B03EA7}">
  <ds:schemaRefs>
    <ds:schemaRef ds:uri="2298d5ab-a95b-4280-b619-ee3fa95765b4"/>
    <ds:schemaRef ds:uri="230e9df3-be65-4c73-a93b-d1236ebd677e"/>
    <ds:schemaRef ds:uri="ee4a7809-70ea-4e27-ab75-a6c2be9ed8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75BEE81-51ED-4CDD-816A-49EF66F0CEAB}">
  <ds:schemaRefs>
    <ds:schemaRef ds:uri="http://schemas.microsoft.com/sharepoint/events"/>
  </ds:schemaRefs>
</ds:datastoreItem>
</file>

<file path=customXml/itemProps4.xml><?xml version="1.0" encoding="utf-8"?>
<ds:datastoreItem xmlns:ds="http://schemas.openxmlformats.org/officeDocument/2006/customXml" ds:itemID="{010E8ABC-9F53-4642-863C-3ABD64B8D22F}">
  <ds:schemaRefs>
    <ds:schemaRef ds:uri="Microsoft.SharePoint.Taxonomy.ContentTypeSync"/>
  </ds:schemaRefs>
</ds:datastoreItem>
</file>

<file path=customXml/itemProps5.xml><?xml version="1.0" encoding="utf-8"?>
<ds:datastoreItem xmlns:ds="http://schemas.openxmlformats.org/officeDocument/2006/customXml" ds:itemID="{7702996E-CD92-46DD-93F1-F5DC0EF75721}">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5944</TotalTime>
  <Words>1251</Words>
  <Application>Microsoft Office PowerPoint</Application>
  <PresentationFormat>Custom</PresentationFormat>
  <Paragraphs>136</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Master Logo _ LRLabel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SRA_One-Pager</dc:title>
  <dc:creator>Claudia Chan</dc:creator>
  <cp:lastModifiedBy>Amy Hoang</cp:lastModifiedBy>
  <cp:revision>9</cp:revision>
  <dcterms:created xsi:type="dcterms:W3CDTF">2021-03-08T01:36:41Z</dcterms:created>
  <dcterms:modified xsi:type="dcterms:W3CDTF">2024-02-20T23:40:26Z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0x01010062C008D7A2F07C4BAABAD05EEA95919E0074F46043E3CF2540B7C1F266B2A28170</vt:lpwstr>
  </property>
  <property fmtid="{D5CDD505-2E9C-101B-9397-08002B2CF9AE}" pid="3" name="MediaServiceImageTags">
    <vt:lpwstr/>
  </property>
  <property fmtid="{D5CDD505-2E9C-101B-9397-08002B2CF9AE}" pid="4" name="Order">
    <vt:r8>346100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For">
    <vt:lpwstr/>
  </property>
  <property fmtid="{D5CDD505-2E9C-101B-9397-08002B2CF9AE}" pid="12" name="Confidentiality">
    <vt:lpwstr>5;#internal users|461efa83-0283-486a-a8d5-943328f3693f</vt:lpwstr>
  </property>
  <property fmtid="{D5CDD505-2E9C-101B-9397-08002B2CF9AE}" pid="13" name="About">
    <vt:lpwstr/>
  </property>
  <property fmtid="{D5CDD505-2E9C-101B-9397-08002B2CF9AE}" pid="14" name="_dlc_policyId">
    <vt:lpwstr/>
  </property>
  <property fmtid="{D5CDD505-2E9C-101B-9397-08002B2CF9AE}" pid="15" name="ItemRetentionFormula">
    <vt:lpwstr/>
  </property>
  <property fmtid="{D5CDD505-2E9C-101B-9397-08002B2CF9AE}" pid="16" name="_dlc_DocIdItemGuid">
    <vt:lpwstr>4b1d63db-0792-4fb0-98df-1e4d275d48fb</vt:lpwstr>
  </property>
</Properties>
</file>