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6" r:id="rId6"/>
    <p:sldMasterId id="2147483783" r:id="rId7"/>
  </p:sldMasterIdLst>
  <p:notesMasterIdLst>
    <p:notesMasterId r:id="rId25"/>
  </p:notesMasterIdLst>
  <p:sldIdLst>
    <p:sldId id="2103812820" r:id="rId8"/>
    <p:sldId id="2103812836" r:id="rId9"/>
    <p:sldId id="2103812831" r:id="rId10"/>
    <p:sldId id="2103812837" r:id="rId11"/>
    <p:sldId id="2103812852" r:id="rId12"/>
    <p:sldId id="2103812853" r:id="rId13"/>
    <p:sldId id="2103812854" r:id="rId14"/>
    <p:sldId id="2103812855" r:id="rId15"/>
    <p:sldId id="2103812856" r:id="rId16"/>
    <p:sldId id="2103812857" r:id="rId17"/>
    <p:sldId id="2103812835" r:id="rId18"/>
    <p:sldId id="2076136251" r:id="rId19"/>
    <p:sldId id="2103812839" r:id="rId20"/>
    <p:sldId id="2086045906" r:id="rId21"/>
    <p:sldId id="2103812848" r:id="rId22"/>
    <p:sldId id="2103812841" r:id="rId23"/>
    <p:sldId id="2103812842" r:id="rId24"/>
  </p:sldIdLst>
  <p:sldSz cx="12192000" cy="6858000"/>
  <p:notesSz cx="6858000" cy="9144000"/>
  <p:custShowLst>
    <p:custShow name="Built" id="0">
      <p:sldLst>
        <p:sld r:id="rId13"/>
      </p:sldLst>
    </p:custShow>
    <p:custShow name="Factory" id="1">
      <p:sldLst>
        <p:sld r:id="rId14"/>
      </p:sldLst>
    </p:custShow>
    <p:custShow name="Windows" id="2">
      <p:sldLst>
        <p:sld r:id="rId15"/>
      </p:sldLst>
    </p:custShow>
    <p:custShow name="Control" id="3">
      <p:sldLst>
        <p:sld r:id="rId16"/>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AF698C-2EA6-45E1-A8BB-A46B820C96E8}">
          <p14:sldIdLst>
            <p14:sldId id="2103812820"/>
            <p14:sldId id="2103812836"/>
            <p14:sldId id="2103812831"/>
            <p14:sldId id="2103812837"/>
            <p14:sldId id="2103812852"/>
            <p14:sldId id="2103812853"/>
            <p14:sldId id="2103812854"/>
            <p14:sldId id="2103812855"/>
            <p14:sldId id="2103812856"/>
            <p14:sldId id="2103812857"/>
            <p14:sldId id="2103812835"/>
            <p14:sldId id="2076136251"/>
            <p14:sldId id="2103812839"/>
            <p14:sldId id="2086045906"/>
            <p14:sldId id="2103812848"/>
            <p14:sldId id="2103812841"/>
            <p14:sldId id="210381284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Kornblum" initials="SK" lastIdx="11" clrIdx="0">
    <p:extLst>
      <p:ext uri="{19B8F6BF-5375-455C-9EA6-DF929625EA0E}">
        <p15:presenceInfo xmlns:p15="http://schemas.microsoft.com/office/powerpoint/2012/main" userId="Stephanie Kornblu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022"/>
    <a:srgbClr val="FFB900"/>
    <a:srgbClr val="595959"/>
    <a:srgbClr val="7FBA00"/>
    <a:srgbClr val="00A4EF"/>
    <a:srgbClr val="D83B01"/>
    <a:srgbClr val="0078D4"/>
    <a:srgbClr val="79C6FF"/>
    <a:srgbClr val="FFFFFF"/>
    <a:srgbClr val="73E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CE17EF-62CF-4C2D-A50C-07EB65576419}" v="2" dt="2021-03-09T16:58:19.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8" autoAdjust="0"/>
    <p:restoredTop sz="94660"/>
  </p:normalViewPr>
  <p:slideViewPr>
    <p:cSldViewPr snapToGrid="0">
      <p:cViewPr varScale="1">
        <p:scale>
          <a:sx n="94" d="100"/>
          <a:sy n="94" d="100"/>
        </p:scale>
        <p:origin x="3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 Buchholz" userId="28f48e484e3ad79f" providerId="LiveId" clId="{990133CB-05B2-479F-B29F-2B0EC5C6EDC6}"/>
    <pc:docChg chg="modSld">
      <pc:chgData name="Frank Buchholz" userId="28f48e484e3ad79f" providerId="LiveId" clId="{990133CB-05B2-479F-B29F-2B0EC5C6EDC6}" dt="2021-01-06T05:12:47.459" v="1489" actId="1076"/>
      <pc:docMkLst>
        <pc:docMk/>
      </pc:docMkLst>
      <pc:sldChg chg="modSp mod">
        <pc:chgData name="Frank Buchholz" userId="28f48e484e3ad79f" providerId="LiveId" clId="{990133CB-05B2-479F-B29F-2B0EC5C6EDC6}" dt="2021-01-06T04:59:44.528" v="1110" actId="1076"/>
        <pc:sldMkLst>
          <pc:docMk/>
          <pc:sldMk cId="2450251503" sldId="2103812853"/>
        </pc:sldMkLst>
        <pc:spChg chg="mod">
          <ac:chgData name="Frank Buchholz" userId="28f48e484e3ad79f" providerId="LiveId" clId="{990133CB-05B2-479F-B29F-2B0EC5C6EDC6}" dt="2021-01-06T04:45:13.355" v="781" actId="1076"/>
          <ac:spMkLst>
            <pc:docMk/>
            <pc:sldMk cId="2450251503" sldId="2103812853"/>
            <ac:spMk id="26" creationId="{D3A6A8B7-D2E2-4731-8095-CE9C8AA1D235}"/>
          </ac:spMkLst>
        </pc:spChg>
        <pc:spChg chg="mod">
          <ac:chgData name="Frank Buchholz" userId="28f48e484e3ad79f" providerId="LiveId" clId="{990133CB-05B2-479F-B29F-2B0EC5C6EDC6}" dt="2021-01-06T04:46:15.527" v="843" actId="1076"/>
          <ac:spMkLst>
            <pc:docMk/>
            <pc:sldMk cId="2450251503" sldId="2103812853"/>
            <ac:spMk id="27" creationId="{D1D0F27E-E12F-42F5-97F5-3A66276D4683}"/>
          </ac:spMkLst>
        </pc:spChg>
        <pc:spChg chg="mod">
          <ac:chgData name="Frank Buchholz" userId="28f48e484e3ad79f" providerId="LiveId" clId="{990133CB-05B2-479F-B29F-2B0EC5C6EDC6}" dt="2021-01-06T04:59:44.528" v="1110" actId="1076"/>
          <ac:spMkLst>
            <pc:docMk/>
            <pc:sldMk cId="2450251503" sldId="2103812853"/>
            <ac:spMk id="28" creationId="{6768E2CC-FF18-4002-908A-70AB424EBA08}"/>
          </ac:spMkLst>
        </pc:spChg>
      </pc:sldChg>
      <pc:sldChg chg="modSp mod modAnim">
        <pc:chgData name="Frank Buchholz" userId="28f48e484e3ad79f" providerId="LiveId" clId="{990133CB-05B2-479F-B29F-2B0EC5C6EDC6}" dt="2021-01-06T05:12:47.459" v="1489" actId="1076"/>
        <pc:sldMkLst>
          <pc:docMk/>
          <pc:sldMk cId="2742853371" sldId="2103812854"/>
        </pc:sldMkLst>
        <pc:spChg chg="mod">
          <ac:chgData name="Frank Buchholz" userId="28f48e484e3ad79f" providerId="LiveId" clId="{990133CB-05B2-479F-B29F-2B0EC5C6EDC6}" dt="2021-01-06T05:12:47.459" v="1489" actId="1076"/>
          <ac:spMkLst>
            <pc:docMk/>
            <pc:sldMk cId="2742853371" sldId="2103812854"/>
            <ac:spMk id="19" creationId="{AC6F9BB3-5A54-4BB1-903A-420EF6892267}"/>
          </ac:spMkLst>
        </pc:spChg>
        <pc:spChg chg="mod">
          <ac:chgData name="Frank Buchholz" userId="28f48e484e3ad79f" providerId="LiveId" clId="{990133CB-05B2-479F-B29F-2B0EC5C6EDC6}" dt="2021-01-06T05:07:31.891" v="1179" actId="1076"/>
          <ac:spMkLst>
            <pc:docMk/>
            <pc:sldMk cId="2742853371" sldId="2103812854"/>
            <ac:spMk id="20" creationId="{3DD26E04-70C4-479D-9751-3362E99D0F82}"/>
          </ac:spMkLst>
        </pc:spChg>
        <pc:spChg chg="mod">
          <ac:chgData name="Frank Buchholz" userId="28f48e484e3ad79f" providerId="LiveId" clId="{990133CB-05B2-479F-B29F-2B0EC5C6EDC6}" dt="2021-01-06T05:12:39.038" v="1488" actId="1076"/>
          <ac:spMkLst>
            <pc:docMk/>
            <pc:sldMk cId="2742853371" sldId="2103812854"/>
            <ac:spMk id="21" creationId="{30A2F344-F0C7-43F2-A0B2-FBA28A9600E1}"/>
          </ac:spMkLst>
        </pc:spChg>
      </pc:sldChg>
      <pc:sldChg chg="modSp mod">
        <pc:chgData name="Frank Buchholz" userId="28f48e484e3ad79f" providerId="LiveId" clId="{990133CB-05B2-479F-B29F-2B0EC5C6EDC6}" dt="2021-01-06T04:39:58.554" v="780" actId="1076"/>
        <pc:sldMkLst>
          <pc:docMk/>
          <pc:sldMk cId="2154759965" sldId="2103812855"/>
        </pc:sldMkLst>
        <pc:spChg chg="mod">
          <ac:chgData name="Frank Buchholz" userId="28f48e484e3ad79f" providerId="LiveId" clId="{990133CB-05B2-479F-B29F-2B0EC5C6EDC6}" dt="2021-01-06T04:37:36.093" v="583" actId="1076"/>
          <ac:spMkLst>
            <pc:docMk/>
            <pc:sldMk cId="2154759965" sldId="2103812855"/>
            <ac:spMk id="19" creationId="{AC6F9BB3-5A54-4BB1-903A-420EF6892267}"/>
          </ac:spMkLst>
        </pc:spChg>
        <pc:spChg chg="mod">
          <ac:chgData name="Frank Buchholz" userId="28f48e484e3ad79f" providerId="LiveId" clId="{990133CB-05B2-479F-B29F-2B0EC5C6EDC6}" dt="2021-01-06T04:39:01.008" v="688" actId="20577"/>
          <ac:spMkLst>
            <pc:docMk/>
            <pc:sldMk cId="2154759965" sldId="2103812855"/>
            <ac:spMk id="20" creationId="{3DD26E04-70C4-479D-9751-3362E99D0F82}"/>
          </ac:spMkLst>
        </pc:spChg>
        <pc:spChg chg="mod">
          <ac:chgData name="Frank Buchholz" userId="28f48e484e3ad79f" providerId="LiveId" clId="{990133CB-05B2-479F-B29F-2B0EC5C6EDC6}" dt="2021-01-06T04:39:58.554" v="780" actId="1076"/>
          <ac:spMkLst>
            <pc:docMk/>
            <pc:sldMk cId="2154759965" sldId="2103812855"/>
            <ac:spMk id="21" creationId="{30A2F344-F0C7-43F2-A0B2-FBA28A9600E1}"/>
          </ac:spMkLst>
        </pc:spChg>
      </pc:sldChg>
      <pc:sldChg chg="modSp mod modAnim">
        <pc:chgData name="Frank Buchholz" userId="28f48e484e3ad79f" providerId="LiveId" clId="{990133CB-05B2-479F-B29F-2B0EC5C6EDC6}" dt="2021-01-06T04:29:47.386" v="540" actId="1076"/>
        <pc:sldMkLst>
          <pc:docMk/>
          <pc:sldMk cId="1864260663" sldId="2103812856"/>
        </pc:sldMkLst>
        <pc:spChg chg="mod">
          <ac:chgData name="Frank Buchholz" userId="28f48e484e3ad79f" providerId="LiveId" clId="{990133CB-05B2-479F-B29F-2B0EC5C6EDC6}" dt="2021-01-06T04:25:31.159" v="285" actId="1076"/>
          <ac:spMkLst>
            <pc:docMk/>
            <pc:sldMk cId="1864260663" sldId="2103812856"/>
            <ac:spMk id="14" creationId="{DDDE7557-BA2C-4BEA-A6EB-5586DF264964}"/>
          </ac:spMkLst>
        </pc:spChg>
        <pc:spChg chg="mod">
          <ac:chgData name="Frank Buchholz" userId="28f48e484e3ad79f" providerId="LiveId" clId="{990133CB-05B2-479F-B29F-2B0EC5C6EDC6}" dt="2021-01-06T04:25:44.849" v="286" actId="1076"/>
          <ac:spMkLst>
            <pc:docMk/>
            <pc:sldMk cId="1864260663" sldId="2103812856"/>
            <ac:spMk id="17" creationId="{864F85DA-D8E7-453F-B617-AFBBB61170AC}"/>
          </ac:spMkLst>
        </pc:spChg>
        <pc:spChg chg="mod">
          <ac:chgData name="Frank Buchholz" userId="28f48e484e3ad79f" providerId="LiveId" clId="{990133CB-05B2-479F-B29F-2B0EC5C6EDC6}" dt="2021-01-06T04:29:47.386" v="540" actId="1076"/>
          <ac:spMkLst>
            <pc:docMk/>
            <pc:sldMk cId="1864260663" sldId="2103812856"/>
            <ac:spMk id="18" creationId="{2208EBD8-D507-47BA-82A3-5FF69AE0284E}"/>
          </ac:spMkLst>
        </pc:spChg>
      </pc:sldChg>
    </pc:docChg>
  </pc:docChgLst>
  <pc:docChgLst>
    <pc:chgData name="Frank Buchholz" userId="28f48e484e3ad79f" providerId="LiveId" clId="{CE2CA847-30E6-4B4C-8DD4-DB3DADE7C9EE}"/>
    <pc:docChg chg="delSld modSld modSection">
      <pc:chgData name="Frank Buchholz" userId="28f48e484e3ad79f" providerId="LiveId" clId="{CE2CA847-30E6-4B4C-8DD4-DB3DADE7C9EE}" dt="2020-12-17T17:30:47.543" v="1" actId="729"/>
      <pc:docMkLst>
        <pc:docMk/>
      </pc:docMkLst>
      <pc:sldChg chg="del">
        <pc:chgData name="Frank Buchholz" userId="28f48e484e3ad79f" providerId="LiveId" clId="{CE2CA847-30E6-4B4C-8DD4-DB3DADE7C9EE}" dt="2020-12-17T17:30:44.169" v="0" actId="2696"/>
        <pc:sldMkLst>
          <pc:docMk/>
          <pc:sldMk cId="2378164417" sldId="2103812840"/>
        </pc:sldMkLst>
      </pc:sldChg>
      <pc:sldChg chg="mod modShow">
        <pc:chgData name="Frank Buchholz" userId="28f48e484e3ad79f" providerId="LiveId" clId="{CE2CA847-30E6-4B4C-8DD4-DB3DADE7C9EE}" dt="2020-12-17T17:30:47.543" v="1" actId="729"/>
        <pc:sldMkLst>
          <pc:docMk/>
          <pc:sldMk cId="2997823602" sldId="2103812852"/>
        </pc:sldMkLst>
      </pc:sldChg>
    </pc:docChg>
  </pc:docChgLst>
  <pc:docChgLst>
    <pc:chgData name="Frank Buchholz" userId="3043e6a0-eaf7-402e-b74d-9488ded3ad0e" providerId="ADAL" clId="{F4D44970-111A-4A20-B8CA-854C55E2E9AB}"/>
    <pc:docChg chg="undo redo custSel addSld delSld modSld modSection">
      <pc:chgData name="Frank Buchholz" userId="3043e6a0-eaf7-402e-b74d-9488ded3ad0e" providerId="ADAL" clId="{F4D44970-111A-4A20-B8CA-854C55E2E9AB}" dt="2021-02-17T20:12:01.964" v="1497" actId="2696"/>
      <pc:docMkLst>
        <pc:docMk/>
      </pc:docMkLst>
      <pc:sldChg chg="modSp mod">
        <pc:chgData name="Frank Buchholz" userId="3043e6a0-eaf7-402e-b74d-9488ded3ad0e" providerId="ADAL" clId="{F4D44970-111A-4A20-B8CA-854C55E2E9AB}" dt="2021-01-26T20:48:41.979" v="3" actId="1076"/>
        <pc:sldMkLst>
          <pc:docMk/>
          <pc:sldMk cId="3298413493" sldId="2103812831"/>
        </pc:sldMkLst>
        <pc:spChg chg="mod">
          <ac:chgData name="Frank Buchholz" userId="3043e6a0-eaf7-402e-b74d-9488ded3ad0e" providerId="ADAL" clId="{F4D44970-111A-4A20-B8CA-854C55E2E9AB}" dt="2021-01-26T20:48:41.979" v="3" actId="1076"/>
          <ac:spMkLst>
            <pc:docMk/>
            <pc:sldMk cId="3298413493" sldId="2103812831"/>
            <ac:spMk id="71" creationId="{AFB328AD-2C91-4602-AF29-D104F044152B}"/>
          </ac:spMkLst>
        </pc:spChg>
      </pc:sldChg>
      <pc:sldChg chg="del">
        <pc:chgData name="Frank Buchholz" userId="3043e6a0-eaf7-402e-b74d-9488ded3ad0e" providerId="ADAL" clId="{F4D44970-111A-4A20-B8CA-854C55E2E9AB}" dt="2021-01-26T20:37:37.749" v="1" actId="2696"/>
        <pc:sldMkLst>
          <pc:docMk/>
          <pc:sldMk cId="969888100" sldId="2103812851"/>
        </pc:sldMkLst>
      </pc:sldChg>
      <pc:sldChg chg="add">
        <pc:chgData name="Frank Buchholz" userId="3043e6a0-eaf7-402e-b74d-9488ded3ad0e" providerId="ADAL" clId="{F4D44970-111A-4A20-B8CA-854C55E2E9AB}" dt="2021-01-26T20:37:33.808" v="0" actId="22"/>
        <pc:sldMkLst>
          <pc:docMk/>
          <pc:sldMk cId="2076696159" sldId="2103812857"/>
        </pc:sldMkLst>
      </pc:sldChg>
      <pc:sldChg chg="addSp delSp modSp new del mod modMedia modClrScheme delAnim modShow chgLayout">
        <pc:chgData name="Frank Buchholz" userId="3043e6a0-eaf7-402e-b74d-9488ded3ad0e" providerId="ADAL" clId="{F4D44970-111A-4A20-B8CA-854C55E2E9AB}" dt="2021-02-17T20:12:01.964" v="1497" actId="2696"/>
        <pc:sldMkLst>
          <pc:docMk/>
          <pc:sldMk cId="264312927" sldId="2103812858"/>
        </pc:sldMkLst>
        <pc:spChg chg="del">
          <ac:chgData name="Frank Buchholz" userId="3043e6a0-eaf7-402e-b74d-9488ded3ad0e" providerId="ADAL" clId="{F4D44970-111A-4A20-B8CA-854C55E2E9AB}" dt="2021-02-17T18:36:28.190" v="6" actId="21"/>
          <ac:spMkLst>
            <pc:docMk/>
            <pc:sldMk cId="264312927" sldId="2103812858"/>
            <ac:spMk id="2" creationId="{176513E6-0A00-42EB-A3AD-F0DB6D82306F}"/>
          </ac:spMkLst>
        </pc:spChg>
        <pc:spChg chg="del">
          <ac:chgData name="Frank Buchholz" userId="3043e6a0-eaf7-402e-b74d-9488ded3ad0e" providerId="ADAL" clId="{F4D44970-111A-4A20-B8CA-854C55E2E9AB}" dt="2021-02-17T18:36:23.495" v="5" actId="21"/>
          <ac:spMkLst>
            <pc:docMk/>
            <pc:sldMk cId="264312927" sldId="2103812858"/>
            <ac:spMk id="3" creationId="{933BE1D1-A495-4A1A-999B-DA5832D88D34}"/>
          </ac:spMkLst>
        </pc:spChg>
        <pc:spChg chg="add mod">
          <ac:chgData name="Frank Buchholz" userId="3043e6a0-eaf7-402e-b74d-9488ded3ad0e" providerId="ADAL" clId="{F4D44970-111A-4A20-B8CA-854C55E2E9AB}" dt="2021-02-17T19:43:50.208" v="1495" actId="20577"/>
          <ac:spMkLst>
            <pc:docMk/>
            <pc:sldMk cId="264312927" sldId="2103812858"/>
            <ac:spMk id="4" creationId="{F8153BE7-4C1E-46A9-AAAC-B11A933D09C0}"/>
          </ac:spMkLst>
        </pc:spChg>
        <pc:spChg chg="add del mod">
          <ac:chgData name="Frank Buchholz" userId="3043e6a0-eaf7-402e-b74d-9488ded3ad0e" providerId="ADAL" clId="{F4D44970-111A-4A20-B8CA-854C55E2E9AB}" dt="2021-02-17T19:39:36.625" v="1416" actId="26606"/>
          <ac:spMkLst>
            <pc:docMk/>
            <pc:sldMk cId="264312927" sldId="2103812858"/>
            <ac:spMk id="9" creationId="{2CB2447B-DF61-4F56-AC83-010E54096EE7}"/>
          </ac:spMkLst>
        </pc:spChg>
        <pc:spChg chg="add del mod">
          <ac:chgData name="Frank Buchholz" userId="3043e6a0-eaf7-402e-b74d-9488ded3ad0e" providerId="ADAL" clId="{F4D44970-111A-4A20-B8CA-854C55E2E9AB}" dt="2021-02-17T19:44:04.694" v="1496" actId="1076"/>
          <ac:spMkLst>
            <pc:docMk/>
            <pc:sldMk cId="264312927" sldId="2103812858"/>
            <ac:spMk id="10" creationId="{428F924D-30BD-45E5-A11B-5F5E8DDFD028}"/>
          </ac:spMkLst>
        </pc:spChg>
        <pc:picChg chg="add del mod">
          <ac:chgData name="Frank Buchholz" userId="3043e6a0-eaf7-402e-b74d-9488ded3ad0e" providerId="ADAL" clId="{F4D44970-111A-4A20-B8CA-854C55E2E9AB}" dt="2021-02-17T19:39:40.905" v="1420" actId="26606"/>
          <ac:picMkLst>
            <pc:docMk/>
            <pc:sldMk cId="264312927" sldId="2103812858"/>
            <ac:picMk id="6" creationId="{7E698579-0814-404B-92A2-50190EF4306A}"/>
          </ac:picMkLst>
        </pc:picChg>
        <pc:picChg chg="add del">
          <ac:chgData name="Frank Buchholz" userId="3043e6a0-eaf7-402e-b74d-9488ded3ad0e" providerId="ADAL" clId="{F4D44970-111A-4A20-B8CA-854C55E2E9AB}" dt="2021-02-17T19:39:51.212" v="1422" actId="26606"/>
          <ac:picMkLst>
            <pc:docMk/>
            <pc:sldMk cId="264312927" sldId="2103812858"/>
            <ac:picMk id="8" creationId="{2C9CCF27-07E3-46E0-BEF7-2E3E99D55036}"/>
          </ac:picMkLst>
        </pc:picChg>
      </pc:sldChg>
    </pc:docChg>
  </pc:docChgLst>
  <pc:docChgLst>
    <pc:chgData name="Frank Buchholz" userId="3043e6a0-eaf7-402e-b74d-9488ded3ad0e" providerId="ADAL" clId="{8776A7D2-0FF7-44B1-A343-DE418E2665B3}"/>
    <pc:docChg chg="modSld">
      <pc:chgData name="Frank Buchholz" userId="3043e6a0-eaf7-402e-b74d-9488ded3ad0e" providerId="ADAL" clId="{8776A7D2-0FF7-44B1-A343-DE418E2665B3}" dt="2021-01-20T20:02:39.357" v="0" actId="729"/>
      <pc:docMkLst>
        <pc:docMk/>
      </pc:docMkLst>
      <pc:sldChg chg="mod modShow">
        <pc:chgData name="Frank Buchholz" userId="3043e6a0-eaf7-402e-b74d-9488ded3ad0e" providerId="ADAL" clId="{8776A7D2-0FF7-44B1-A343-DE418E2665B3}" dt="2021-01-20T20:02:39.357" v="0" actId="729"/>
        <pc:sldMkLst>
          <pc:docMk/>
          <pc:sldMk cId="1701342990" sldId="2103812839"/>
        </pc:sldMkLst>
      </pc:sldChg>
    </pc:docChg>
  </pc:docChgLst>
  <pc:docChgLst>
    <pc:chgData name="Frank Buchholz" userId="3043e6a0-eaf7-402e-b74d-9488ded3ad0e" providerId="ADAL" clId="{E8099A56-874B-4479-8FD3-DF1AE5FDC9A1}"/>
    <pc:docChg chg="undo redo custSel addSld delSld modSld sldOrd addSection delSection modSection">
      <pc:chgData name="Frank Buchholz" userId="3043e6a0-eaf7-402e-b74d-9488ded3ad0e" providerId="ADAL" clId="{E8099A56-874B-4479-8FD3-DF1AE5FDC9A1}" dt="2021-01-11T06:43:47.624" v="817" actId="1076"/>
      <pc:docMkLst>
        <pc:docMk/>
      </pc:docMkLst>
      <pc:sldChg chg="modSp mod modShow">
        <pc:chgData name="Frank Buchholz" userId="3043e6a0-eaf7-402e-b74d-9488ded3ad0e" providerId="ADAL" clId="{E8099A56-874B-4479-8FD3-DF1AE5FDC9A1}" dt="2021-01-11T06:37:38.558" v="772" actId="20577"/>
        <pc:sldMkLst>
          <pc:docMk/>
          <pc:sldMk cId="1701342990" sldId="2103812839"/>
        </pc:sldMkLst>
        <pc:spChg chg="mod">
          <ac:chgData name="Frank Buchholz" userId="3043e6a0-eaf7-402e-b74d-9488ded3ad0e" providerId="ADAL" clId="{E8099A56-874B-4479-8FD3-DF1AE5FDC9A1}" dt="2021-01-11T06:37:38.558" v="772" actId="20577"/>
          <ac:spMkLst>
            <pc:docMk/>
            <pc:sldMk cId="1701342990" sldId="2103812839"/>
            <ac:spMk id="14" creationId="{6BC22BB3-DDCD-41D7-B3E4-FCB317AA21AA}"/>
          </ac:spMkLst>
        </pc:spChg>
      </pc:sldChg>
      <pc:sldChg chg="ord">
        <pc:chgData name="Frank Buchholz" userId="3043e6a0-eaf7-402e-b74d-9488ded3ad0e" providerId="ADAL" clId="{E8099A56-874B-4479-8FD3-DF1AE5FDC9A1}" dt="2021-01-11T06:20:55.789" v="238"/>
        <pc:sldMkLst>
          <pc:docMk/>
          <pc:sldMk cId="969888100" sldId="2103812851"/>
        </pc:sldMkLst>
      </pc:sldChg>
      <pc:sldChg chg="addSp delSp modSp add mod modShow">
        <pc:chgData name="Frank Buchholz" userId="3043e6a0-eaf7-402e-b74d-9488ded3ad0e" providerId="ADAL" clId="{E8099A56-874B-4479-8FD3-DF1AE5FDC9A1}" dt="2021-01-11T06:43:47.624" v="817" actId="1076"/>
        <pc:sldMkLst>
          <pc:docMk/>
          <pc:sldMk cId="2997823602" sldId="2103812852"/>
        </pc:sldMkLst>
        <pc:spChg chg="mod">
          <ac:chgData name="Frank Buchholz" userId="3043e6a0-eaf7-402e-b74d-9488ded3ad0e" providerId="ADAL" clId="{E8099A56-874B-4479-8FD3-DF1AE5FDC9A1}" dt="2020-12-17T04:17:39.718" v="148"/>
          <ac:spMkLst>
            <pc:docMk/>
            <pc:sldMk cId="2997823602" sldId="2103812852"/>
            <ac:spMk id="3" creationId="{47842E6F-49D6-4239-ACE6-BF98EF4BA658}"/>
          </ac:spMkLst>
        </pc:spChg>
        <pc:spChg chg="mod">
          <ac:chgData name="Frank Buchholz" userId="3043e6a0-eaf7-402e-b74d-9488ded3ad0e" providerId="ADAL" clId="{E8099A56-874B-4479-8FD3-DF1AE5FDC9A1}" dt="2020-12-17T04:13:54.001" v="132"/>
          <ac:spMkLst>
            <pc:docMk/>
            <pc:sldMk cId="2997823602" sldId="2103812852"/>
            <ac:spMk id="4" creationId="{3FB28B9D-EFF2-4D16-A9C3-C887276F3C78}"/>
          </ac:spMkLst>
        </pc:spChg>
        <pc:spChg chg="add del mod">
          <ac:chgData name="Frank Buchholz" userId="3043e6a0-eaf7-402e-b74d-9488ded3ad0e" providerId="ADAL" clId="{E8099A56-874B-4479-8FD3-DF1AE5FDC9A1}" dt="2020-12-17T04:43:49.230" v="196" actId="21"/>
          <ac:spMkLst>
            <pc:docMk/>
            <pc:sldMk cId="2997823602" sldId="2103812852"/>
            <ac:spMk id="9" creationId="{2B7E355D-0C70-413D-B96B-465877BB62C0}"/>
          </ac:spMkLst>
        </pc:spChg>
        <pc:spChg chg="add mod">
          <ac:chgData name="Frank Buchholz" userId="3043e6a0-eaf7-402e-b74d-9488ded3ad0e" providerId="ADAL" clId="{E8099A56-874B-4479-8FD3-DF1AE5FDC9A1}" dt="2021-01-11T06:43:47.624" v="817" actId="1076"/>
          <ac:spMkLst>
            <pc:docMk/>
            <pc:sldMk cId="2997823602" sldId="2103812852"/>
            <ac:spMk id="9" creationId="{6441C1BF-721A-4131-9F01-19356993B0AB}"/>
          </ac:spMkLst>
        </pc:spChg>
        <pc:spChg chg="mod">
          <ac:chgData name="Frank Buchholz" userId="3043e6a0-eaf7-402e-b74d-9488ded3ad0e" providerId="ADAL" clId="{E8099A56-874B-4479-8FD3-DF1AE5FDC9A1}" dt="2020-12-17T04:19:07.272" v="151"/>
          <ac:spMkLst>
            <pc:docMk/>
            <pc:sldMk cId="2997823602" sldId="2103812852"/>
            <ac:spMk id="44" creationId="{01E78F1D-26E3-4B70-96F5-168FCAD8EAE5}"/>
          </ac:spMkLst>
        </pc:spChg>
        <pc:spChg chg="mod">
          <ac:chgData name="Frank Buchholz" userId="3043e6a0-eaf7-402e-b74d-9488ded3ad0e" providerId="ADAL" clId="{E8099A56-874B-4479-8FD3-DF1AE5FDC9A1}" dt="2020-12-17T04:18:47.818" v="150"/>
          <ac:spMkLst>
            <pc:docMk/>
            <pc:sldMk cId="2997823602" sldId="2103812852"/>
            <ac:spMk id="46" creationId="{2B1ACDC1-0122-4CF7-83EF-2FE09C0453E3}"/>
          </ac:spMkLst>
        </pc:spChg>
        <pc:spChg chg="mod">
          <ac:chgData name="Frank Buchholz" userId="3043e6a0-eaf7-402e-b74d-9488ded3ad0e" providerId="ADAL" clId="{E8099A56-874B-4479-8FD3-DF1AE5FDC9A1}" dt="2020-12-17T04:40:23.928" v="189"/>
          <ac:spMkLst>
            <pc:docMk/>
            <pc:sldMk cId="2997823602" sldId="2103812852"/>
            <ac:spMk id="47" creationId="{72230C5F-BBB7-4285-AF91-4098F37B5400}"/>
          </ac:spMkLst>
        </pc:spChg>
        <pc:spChg chg="mod">
          <ac:chgData name="Frank Buchholz" userId="3043e6a0-eaf7-402e-b74d-9488ded3ad0e" providerId="ADAL" clId="{E8099A56-874B-4479-8FD3-DF1AE5FDC9A1}" dt="2020-12-17T04:40:35.433" v="190"/>
          <ac:spMkLst>
            <pc:docMk/>
            <pc:sldMk cId="2997823602" sldId="2103812852"/>
            <ac:spMk id="48" creationId="{1618CF6F-88C4-4944-B6E2-2C891B7B4363}"/>
          </ac:spMkLst>
        </pc:spChg>
        <pc:spChg chg="mod">
          <ac:chgData name="Frank Buchholz" userId="3043e6a0-eaf7-402e-b74d-9488ded3ad0e" providerId="ADAL" clId="{E8099A56-874B-4479-8FD3-DF1AE5FDC9A1}" dt="2020-12-17T04:50:58.306" v="215"/>
          <ac:spMkLst>
            <pc:docMk/>
            <pc:sldMk cId="2997823602" sldId="2103812852"/>
            <ac:spMk id="56" creationId="{9522395E-560C-4693-B098-B542AF4C6742}"/>
          </ac:spMkLst>
        </pc:spChg>
        <pc:spChg chg="mod">
          <ac:chgData name="Frank Buchholz" userId="3043e6a0-eaf7-402e-b74d-9488ded3ad0e" providerId="ADAL" clId="{E8099A56-874B-4479-8FD3-DF1AE5FDC9A1}" dt="2020-12-17T04:51:23.969" v="217"/>
          <ac:spMkLst>
            <pc:docMk/>
            <pc:sldMk cId="2997823602" sldId="2103812852"/>
            <ac:spMk id="57" creationId="{3E741641-7C5F-46FC-9787-52A218123955}"/>
          </ac:spMkLst>
        </pc:spChg>
        <pc:spChg chg="topLvl">
          <ac:chgData name="Frank Buchholz" userId="3043e6a0-eaf7-402e-b74d-9488ded3ad0e" providerId="ADAL" clId="{E8099A56-874B-4479-8FD3-DF1AE5FDC9A1}" dt="2020-12-17T04:36:08.209" v="181" actId="165"/>
          <ac:spMkLst>
            <pc:docMk/>
            <pc:sldMk cId="2997823602" sldId="2103812852"/>
            <ac:spMk id="62" creationId="{753F4669-2D3A-4A69-B4A6-8C116B8420F9}"/>
          </ac:spMkLst>
        </pc:spChg>
        <pc:spChg chg="topLvl">
          <ac:chgData name="Frank Buchholz" userId="3043e6a0-eaf7-402e-b74d-9488ded3ad0e" providerId="ADAL" clId="{E8099A56-874B-4479-8FD3-DF1AE5FDC9A1}" dt="2020-12-17T04:36:08.209" v="181" actId="165"/>
          <ac:spMkLst>
            <pc:docMk/>
            <pc:sldMk cId="2997823602" sldId="2103812852"/>
            <ac:spMk id="65" creationId="{FD374780-5B41-4B2B-8F60-9F3094272703}"/>
          </ac:spMkLst>
        </pc:spChg>
        <pc:spChg chg="topLvl">
          <ac:chgData name="Frank Buchholz" userId="3043e6a0-eaf7-402e-b74d-9488ded3ad0e" providerId="ADAL" clId="{E8099A56-874B-4479-8FD3-DF1AE5FDC9A1}" dt="2020-12-17T04:36:08.209" v="181" actId="165"/>
          <ac:spMkLst>
            <pc:docMk/>
            <pc:sldMk cId="2997823602" sldId="2103812852"/>
            <ac:spMk id="68" creationId="{F460DEC1-33C4-4228-A146-75FD39114837}"/>
          </ac:spMkLst>
        </pc:spChg>
        <pc:spChg chg="topLvl">
          <ac:chgData name="Frank Buchholz" userId="3043e6a0-eaf7-402e-b74d-9488ded3ad0e" providerId="ADAL" clId="{E8099A56-874B-4479-8FD3-DF1AE5FDC9A1}" dt="2020-12-17T04:36:08.209" v="181" actId="165"/>
          <ac:spMkLst>
            <pc:docMk/>
            <pc:sldMk cId="2997823602" sldId="2103812852"/>
            <ac:spMk id="70" creationId="{7B36F985-88AE-40D6-AB9D-54F92E14DD31}"/>
          </ac:spMkLst>
        </pc:spChg>
        <pc:spChg chg="topLvl">
          <ac:chgData name="Frank Buchholz" userId="3043e6a0-eaf7-402e-b74d-9488ded3ad0e" providerId="ADAL" clId="{E8099A56-874B-4479-8FD3-DF1AE5FDC9A1}" dt="2020-12-17T04:36:08.209" v="181" actId="165"/>
          <ac:spMkLst>
            <pc:docMk/>
            <pc:sldMk cId="2997823602" sldId="2103812852"/>
            <ac:spMk id="71" creationId="{D422EACD-C098-4CE2-B761-AD229DAFE6C5}"/>
          </ac:spMkLst>
        </pc:spChg>
        <pc:spChg chg="topLvl">
          <ac:chgData name="Frank Buchholz" userId="3043e6a0-eaf7-402e-b74d-9488ded3ad0e" providerId="ADAL" clId="{E8099A56-874B-4479-8FD3-DF1AE5FDC9A1}" dt="2020-12-17T04:36:08.209" v="181" actId="165"/>
          <ac:spMkLst>
            <pc:docMk/>
            <pc:sldMk cId="2997823602" sldId="2103812852"/>
            <ac:spMk id="72" creationId="{6C5CABF2-ED17-4317-9251-DA64ACF7C244}"/>
          </ac:spMkLst>
        </pc:spChg>
        <pc:spChg chg="topLvl">
          <ac:chgData name="Frank Buchholz" userId="3043e6a0-eaf7-402e-b74d-9488ded3ad0e" providerId="ADAL" clId="{E8099A56-874B-4479-8FD3-DF1AE5FDC9A1}" dt="2020-12-17T04:36:08.209" v="181" actId="165"/>
          <ac:spMkLst>
            <pc:docMk/>
            <pc:sldMk cId="2997823602" sldId="2103812852"/>
            <ac:spMk id="73" creationId="{6D324D02-FEFD-409C-9ECE-64C2A4682AE2}"/>
          </ac:spMkLst>
        </pc:spChg>
        <pc:grpChg chg="topLvl">
          <ac:chgData name="Frank Buchholz" userId="3043e6a0-eaf7-402e-b74d-9488ded3ad0e" providerId="ADAL" clId="{E8099A56-874B-4479-8FD3-DF1AE5FDC9A1}" dt="2020-12-17T04:36:08.209" v="181" actId="165"/>
          <ac:grpSpMkLst>
            <pc:docMk/>
            <pc:sldMk cId="2997823602" sldId="2103812852"/>
            <ac:grpSpMk id="5" creationId="{CC8F6F93-3BB1-4170-9D84-F87F1292B123}"/>
          </ac:grpSpMkLst>
        </pc:grpChg>
        <pc:grpChg chg="topLvl">
          <ac:chgData name="Frank Buchholz" userId="3043e6a0-eaf7-402e-b74d-9488ded3ad0e" providerId="ADAL" clId="{E8099A56-874B-4479-8FD3-DF1AE5FDC9A1}" dt="2020-12-17T04:36:08.209" v="181" actId="165"/>
          <ac:grpSpMkLst>
            <pc:docMk/>
            <pc:sldMk cId="2997823602" sldId="2103812852"/>
            <ac:grpSpMk id="6" creationId="{80F219B0-0B22-42BC-9756-BB3D12E24686}"/>
          </ac:grpSpMkLst>
        </pc:grpChg>
        <pc:grpChg chg="topLvl">
          <ac:chgData name="Frank Buchholz" userId="3043e6a0-eaf7-402e-b74d-9488ded3ad0e" providerId="ADAL" clId="{E8099A56-874B-4479-8FD3-DF1AE5FDC9A1}" dt="2020-12-17T04:36:08.209" v="181" actId="165"/>
          <ac:grpSpMkLst>
            <pc:docMk/>
            <pc:sldMk cId="2997823602" sldId="2103812852"/>
            <ac:grpSpMk id="7" creationId="{6218349F-57D6-4CE2-8536-3BC427E01661}"/>
          </ac:grpSpMkLst>
        </pc:grpChg>
        <pc:grpChg chg="topLvl">
          <ac:chgData name="Frank Buchholz" userId="3043e6a0-eaf7-402e-b74d-9488ded3ad0e" providerId="ADAL" clId="{E8099A56-874B-4479-8FD3-DF1AE5FDC9A1}" dt="2020-12-17T04:36:08.209" v="181" actId="165"/>
          <ac:grpSpMkLst>
            <pc:docMk/>
            <pc:sldMk cId="2997823602" sldId="2103812852"/>
            <ac:grpSpMk id="8" creationId="{0B997872-E2C2-4B44-B003-E4FEEE0C677D}"/>
          </ac:grpSpMkLst>
        </pc:grpChg>
        <pc:grpChg chg="topLvl">
          <ac:chgData name="Frank Buchholz" userId="3043e6a0-eaf7-402e-b74d-9488ded3ad0e" providerId="ADAL" clId="{E8099A56-874B-4479-8FD3-DF1AE5FDC9A1}" dt="2020-12-17T04:36:08.209" v="181" actId="165"/>
          <ac:grpSpMkLst>
            <pc:docMk/>
            <pc:sldMk cId="2997823602" sldId="2103812852"/>
            <ac:grpSpMk id="10" creationId="{17C7CCBD-382E-4E89-8BBD-585E78F129D2}"/>
          </ac:grpSpMkLst>
        </pc:grpChg>
        <pc:grpChg chg="del topLvl">
          <ac:chgData name="Frank Buchholz" userId="3043e6a0-eaf7-402e-b74d-9488ded3ad0e" providerId="ADAL" clId="{E8099A56-874B-4479-8FD3-DF1AE5FDC9A1}" dt="2020-12-17T04:36:08.209" v="181" actId="165"/>
          <ac:grpSpMkLst>
            <pc:docMk/>
            <pc:sldMk cId="2997823602" sldId="2103812852"/>
            <ac:grpSpMk id="11" creationId="{9ADF8402-18B0-47E4-90BB-CE4920018FCB}"/>
          </ac:grpSpMkLst>
        </pc:grpChg>
        <pc:grpChg chg="del">
          <ac:chgData name="Frank Buchholz" userId="3043e6a0-eaf7-402e-b74d-9488ded3ad0e" providerId="ADAL" clId="{E8099A56-874B-4479-8FD3-DF1AE5FDC9A1}" dt="2020-12-17T04:36:00.206" v="180" actId="165"/>
          <ac:grpSpMkLst>
            <pc:docMk/>
            <pc:sldMk cId="2997823602" sldId="2103812852"/>
            <ac:grpSpMk id="13" creationId="{09DEFEF5-9996-43E7-B7D6-A16C80F29F24}"/>
          </ac:grpSpMkLst>
        </pc:grpChg>
        <pc:grpChg chg="topLvl">
          <ac:chgData name="Frank Buchholz" userId="3043e6a0-eaf7-402e-b74d-9488ded3ad0e" providerId="ADAL" clId="{E8099A56-874B-4479-8FD3-DF1AE5FDC9A1}" dt="2020-12-17T04:36:08.209" v="181" actId="165"/>
          <ac:grpSpMkLst>
            <pc:docMk/>
            <pc:sldMk cId="2997823602" sldId="2103812852"/>
            <ac:grpSpMk id="58" creationId="{FC7A0EF1-83B2-48AF-AD54-C7F3E5379209}"/>
          </ac:grpSpMkLst>
        </pc:grpChg>
        <pc:picChg chg="mod topLvl">
          <ac:chgData name="Frank Buchholz" userId="3043e6a0-eaf7-402e-b74d-9488ded3ad0e" providerId="ADAL" clId="{E8099A56-874B-4479-8FD3-DF1AE5FDC9A1}" dt="2020-12-17T04:36:00.206" v="180" actId="165"/>
          <ac:picMkLst>
            <pc:docMk/>
            <pc:sldMk cId="2997823602" sldId="2103812852"/>
            <ac:picMk id="74" creationId="{171F095D-EA51-4D15-8D68-7ED877EA1242}"/>
          </ac:picMkLst>
        </pc:picChg>
        <pc:picChg chg="mod topLvl">
          <ac:chgData name="Frank Buchholz" userId="3043e6a0-eaf7-402e-b74d-9488ded3ad0e" providerId="ADAL" clId="{E8099A56-874B-4479-8FD3-DF1AE5FDC9A1}" dt="2020-12-17T04:36:00.206" v="180" actId="165"/>
          <ac:picMkLst>
            <pc:docMk/>
            <pc:sldMk cId="2997823602" sldId="2103812852"/>
            <ac:picMk id="75" creationId="{65852578-F289-45DE-A8EC-7080BC027BA9}"/>
          </ac:picMkLst>
        </pc:picChg>
        <pc:picChg chg="mod topLvl">
          <ac:chgData name="Frank Buchholz" userId="3043e6a0-eaf7-402e-b74d-9488ded3ad0e" providerId="ADAL" clId="{E8099A56-874B-4479-8FD3-DF1AE5FDC9A1}" dt="2020-12-17T04:40:46.785" v="191"/>
          <ac:picMkLst>
            <pc:docMk/>
            <pc:sldMk cId="2997823602" sldId="2103812852"/>
            <ac:picMk id="76" creationId="{B2FB3ABD-B798-4B69-A094-906BAD65F6B8}"/>
          </ac:picMkLst>
        </pc:picChg>
        <pc:picChg chg="mod topLvl">
          <ac:chgData name="Frank Buchholz" userId="3043e6a0-eaf7-402e-b74d-9488ded3ad0e" providerId="ADAL" clId="{E8099A56-874B-4479-8FD3-DF1AE5FDC9A1}" dt="2020-12-17T04:51:12.260" v="216"/>
          <ac:picMkLst>
            <pc:docMk/>
            <pc:sldMk cId="2997823602" sldId="2103812852"/>
            <ac:picMk id="77" creationId="{33130F29-2EB1-4FE2-8735-D7F06CD4830B}"/>
          </ac:picMkLst>
        </pc:picChg>
      </pc:sldChg>
      <pc:sldChg chg="addSp delSp modSp add mod modAnim modShow">
        <pc:chgData name="Frank Buchholz" userId="3043e6a0-eaf7-402e-b74d-9488ded3ad0e" providerId="ADAL" clId="{E8099A56-874B-4479-8FD3-DF1AE5FDC9A1}" dt="2020-12-17T04:43:18.193" v="193" actId="21"/>
        <pc:sldMkLst>
          <pc:docMk/>
          <pc:sldMk cId="2450251503" sldId="2103812853"/>
        </pc:sldMkLst>
        <pc:spChg chg="add del mod">
          <ac:chgData name="Frank Buchholz" userId="3043e6a0-eaf7-402e-b74d-9488ded3ad0e" providerId="ADAL" clId="{E8099A56-874B-4479-8FD3-DF1AE5FDC9A1}" dt="2020-12-17T04:43:18.193" v="193" actId="21"/>
          <ac:spMkLst>
            <pc:docMk/>
            <pc:sldMk cId="2450251503" sldId="2103812853"/>
            <ac:spMk id="9" creationId="{AE97DB49-6771-4E12-8872-31C80FA84275}"/>
          </ac:spMkLst>
        </pc:spChg>
        <pc:spChg chg="add del mod ord">
          <ac:chgData name="Frank Buchholz" userId="3043e6a0-eaf7-402e-b74d-9488ded3ad0e" providerId="ADAL" clId="{E8099A56-874B-4479-8FD3-DF1AE5FDC9A1}" dt="2020-12-17T04:14:06.629" v="133" actId="21"/>
          <ac:spMkLst>
            <pc:docMk/>
            <pc:sldMk cId="2450251503" sldId="2103812853"/>
            <ac:spMk id="12" creationId="{7BCABBA1-6AAE-4B84-A074-26464C9FE9D0}"/>
          </ac:spMkLst>
        </pc:spChg>
        <pc:spChg chg="add mod">
          <ac:chgData name="Frank Buchholz" userId="3043e6a0-eaf7-402e-b74d-9488ded3ad0e" providerId="ADAL" clId="{E8099A56-874B-4479-8FD3-DF1AE5FDC9A1}" dt="2020-12-17T03:59:18.206" v="121" actId="1076"/>
          <ac:spMkLst>
            <pc:docMk/>
            <pc:sldMk cId="2450251503" sldId="2103812853"/>
            <ac:spMk id="26" creationId="{D3A6A8B7-D2E2-4731-8095-CE9C8AA1D235}"/>
          </ac:spMkLst>
        </pc:spChg>
        <pc:spChg chg="add mod">
          <ac:chgData name="Frank Buchholz" userId="3043e6a0-eaf7-402e-b74d-9488ded3ad0e" providerId="ADAL" clId="{E8099A56-874B-4479-8FD3-DF1AE5FDC9A1}" dt="2020-12-17T03:59:40.160" v="123" actId="1076"/>
          <ac:spMkLst>
            <pc:docMk/>
            <pc:sldMk cId="2450251503" sldId="2103812853"/>
            <ac:spMk id="27" creationId="{D1D0F27E-E12F-42F5-97F5-3A66276D4683}"/>
          </ac:spMkLst>
        </pc:spChg>
        <pc:spChg chg="add mod">
          <ac:chgData name="Frank Buchholz" userId="3043e6a0-eaf7-402e-b74d-9488ded3ad0e" providerId="ADAL" clId="{E8099A56-874B-4479-8FD3-DF1AE5FDC9A1}" dt="2020-12-17T03:59:48.451" v="125" actId="1076"/>
          <ac:spMkLst>
            <pc:docMk/>
            <pc:sldMk cId="2450251503" sldId="2103812853"/>
            <ac:spMk id="28" creationId="{6768E2CC-FF18-4002-908A-70AB424EBA08}"/>
          </ac:spMkLst>
        </pc:spChg>
        <pc:spChg chg="del">
          <ac:chgData name="Frank Buchholz" userId="3043e6a0-eaf7-402e-b74d-9488ded3ad0e" providerId="ADAL" clId="{E8099A56-874B-4479-8FD3-DF1AE5FDC9A1}" dt="2020-12-17T03:39:51.793" v="18" actId="21"/>
          <ac:spMkLst>
            <pc:docMk/>
            <pc:sldMk cId="2450251503" sldId="2103812853"/>
            <ac:spMk id="44" creationId="{01E78F1D-26E3-4B70-96F5-168FCAD8EAE5}"/>
          </ac:spMkLst>
        </pc:spChg>
        <pc:spChg chg="del mod">
          <ac:chgData name="Frank Buchholz" userId="3043e6a0-eaf7-402e-b74d-9488ded3ad0e" providerId="ADAL" clId="{E8099A56-874B-4479-8FD3-DF1AE5FDC9A1}" dt="2020-12-17T03:40:49.384" v="27" actId="21"/>
          <ac:spMkLst>
            <pc:docMk/>
            <pc:sldMk cId="2450251503" sldId="2103812853"/>
            <ac:spMk id="46" creationId="{2B1ACDC1-0122-4CF7-83EF-2FE09C0453E3}"/>
          </ac:spMkLst>
        </pc:spChg>
        <pc:spChg chg="del">
          <ac:chgData name="Frank Buchholz" userId="3043e6a0-eaf7-402e-b74d-9488ded3ad0e" providerId="ADAL" clId="{E8099A56-874B-4479-8FD3-DF1AE5FDC9A1}" dt="2020-12-17T03:40:29.784" v="23" actId="21"/>
          <ac:spMkLst>
            <pc:docMk/>
            <pc:sldMk cId="2450251503" sldId="2103812853"/>
            <ac:spMk id="47" creationId="{72230C5F-BBB7-4285-AF91-4098F37B5400}"/>
          </ac:spMkLst>
        </pc:spChg>
        <pc:spChg chg="del mod">
          <ac:chgData name="Frank Buchholz" userId="3043e6a0-eaf7-402e-b74d-9488ded3ad0e" providerId="ADAL" clId="{E8099A56-874B-4479-8FD3-DF1AE5FDC9A1}" dt="2020-12-17T03:40:18.975" v="22" actId="21"/>
          <ac:spMkLst>
            <pc:docMk/>
            <pc:sldMk cId="2450251503" sldId="2103812853"/>
            <ac:spMk id="48" creationId="{1618CF6F-88C4-4944-B6E2-2C891B7B4363}"/>
          </ac:spMkLst>
        </pc:spChg>
        <pc:spChg chg="del">
          <ac:chgData name="Frank Buchholz" userId="3043e6a0-eaf7-402e-b74d-9488ded3ad0e" providerId="ADAL" clId="{E8099A56-874B-4479-8FD3-DF1AE5FDC9A1}" dt="2020-12-17T03:41:08.860" v="29" actId="21"/>
          <ac:spMkLst>
            <pc:docMk/>
            <pc:sldMk cId="2450251503" sldId="2103812853"/>
            <ac:spMk id="56" creationId="{9522395E-560C-4693-B098-B542AF4C6742}"/>
          </ac:spMkLst>
        </pc:spChg>
        <pc:spChg chg="add del mod">
          <ac:chgData name="Frank Buchholz" userId="3043e6a0-eaf7-402e-b74d-9488ded3ad0e" providerId="ADAL" clId="{E8099A56-874B-4479-8FD3-DF1AE5FDC9A1}" dt="2020-12-17T03:41:57.835" v="41" actId="21"/>
          <ac:spMkLst>
            <pc:docMk/>
            <pc:sldMk cId="2450251503" sldId="2103812853"/>
            <ac:spMk id="57" creationId="{3E741641-7C5F-46FC-9787-52A218123955}"/>
          </ac:spMkLst>
        </pc:spChg>
        <pc:spChg chg="add del mod topLvl">
          <ac:chgData name="Frank Buchholz" userId="3043e6a0-eaf7-402e-b74d-9488ded3ad0e" providerId="ADAL" clId="{E8099A56-874B-4479-8FD3-DF1AE5FDC9A1}" dt="2020-12-17T03:53:44.388" v="69" actId="165"/>
          <ac:spMkLst>
            <pc:docMk/>
            <pc:sldMk cId="2450251503" sldId="2103812853"/>
            <ac:spMk id="62" creationId="{753F4669-2D3A-4A69-B4A6-8C116B8420F9}"/>
          </ac:spMkLst>
        </pc:spChg>
        <pc:spChg chg="add del mod topLvl">
          <ac:chgData name="Frank Buchholz" userId="3043e6a0-eaf7-402e-b74d-9488ded3ad0e" providerId="ADAL" clId="{E8099A56-874B-4479-8FD3-DF1AE5FDC9A1}" dt="2020-12-17T03:53:44.388" v="69" actId="165"/>
          <ac:spMkLst>
            <pc:docMk/>
            <pc:sldMk cId="2450251503" sldId="2103812853"/>
            <ac:spMk id="65" creationId="{FD374780-5B41-4B2B-8F60-9F3094272703}"/>
          </ac:spMkLst>
        </pc:spChg>
        <pc:spChg chg="add del mod topLvl">
          <ac:chgData name="Frank Buchholz" userId="3043e6a0-eaf7-402e-b74d-9488ded3ad0e" providerId="ADAL" clId="{E8099A56-874B-4479-8FD3-DF1AE5FDC9A1}" dt="2020-12-17T03:53:44.388" v="69" actId="165"/>
          <ac:spMkLst>
            <pc:docMk/>
            <pc:sldMk cId="2450251503" sldId="2103812853"/>
            <ac:spMk id="68" creationId="{F460DEC1-33C4-4228-A146-75FD39114837}"/>
          </ac:spMkLst>
        </pc:spChg>
        <pc:spChg chg="del">
          <ac:chgData name="Frank Buchholz" userId="3043e6a0-eaf7-402e-b74d-9488ded3ad0e" providerId="ADAL" clId="{E8099A56-874B-4479-8FD3-DF1AE5FDC9A1}" dt="2020-12-17T03:42:21.855" v="43" actId="21"/>
          <ac:spMkLst>
            <pc:docMk/>
            <pc:sldMk cId="2450251503" sldId="2103812853"/>
            <ac:spMk id="70" creationId="{7B36F985-88AE-40D6-AB9D-54F92E14DD31}"/>
          </ac:spMkLst>
        </pc:spChg>
        <pc:spChg chg="del">
          <ac:chgData name="Frank Buchholz" userId="3043e6a0-eaf7-402e-b74d-9488ded3ad0e" providerId="ADAL" clId="{E8099A56-874B-4479-8FD3-DF1AE5FDC9A1}" dt="2020-12-17T03:40:39.678" v="24" actId="21"/>
          <ac:spMkLst>
            <pc:docMk/>
            <pc:sldMk cId="2450251503" sldId="2103812853"/>
            <ac:spMk id="71" creationId="{D422EACD-C098-4CE2-B761-AD229DAFE6C5}"/>
          </ac:spMkLst>
        </pc:spChg>
        <pc:spChg chg="del">
          <ac:chgData name="Frank Buchholz" userId="3043e6a0-eaf7-402e-b74d-9488ded3ad0e" providerId="ADAL" clId="{E8099A56-874B-4479-8FD3-DF1AE5FDC9A1}" dt="2020-12-17T03:40:10.875" v="20" actId="478"/>
          <ac:spMkLst>
            <pc:docMk/>
            <pc:sldMk cId="2450251503" sldId="2103812853"/>
            <ac:spMk id="72" creationId="{6C5CABF2-ED17-4317-9251-DA64ACF7C244}"/>
          </ac:spMkLst>
        </pc:spChg>
        <pc:spChg chg="del">
          <ac:chgData name="Frank Buchholz" userId="3043e6a0-eaf7-402e-b74d-9488ded3ad0e" providerId="ADAL" clId="{E8099A56-874B-4479-8FD3-DF1AE5FDC9A1}" dt="2020-12-17T03:42:06.223" v="42" actId="21"/>
          <ac:spMkLst>
            <pc:docMk/>
            <pc:sldMk cId="2450251503" sldId="2103812853"/>
            <ac:spMk id="73" creationId="{6D324D02-FEFD-409C-9ECE-64C2A4682AE2}"/>
          </ac:spMkLst>
        </pc:spChg>
        <pc:grpChg chg="mod topLvl">
          <ac:chgData name="Frank Buchholz" userId="3043e6a0-eaf7-402e-b74d-9488ded3ad0e" providerId="ADAL" clId="{E8099A56-874B-4479-8FD3-DF1AE5FDC9A1}" dt="2020-12-17T03:53:44.388" v="69" actId="165"/>
          <ac:grpSpMkLst>
            <pc:docMk/>
            <pc:sldMk cId="2450251503" sldId="2103812853"/>
            <ac:grpSpMk id="5" creationId="{CC8F6F93-3BB1-4170-9D84-F87F1292B123}"/>
          </ac:grpSpMkLst>
        </pc:grpChg>
        <pc:grpChg chg="del">
          <ac:chgData name="Frank Buchholz" userId="3043e6a0-eaf7-402e-b74d-9488ded3ad0e" providerId="ADAL" clId="{E8099A56-874B-4479-8FD3-DF1AE5FDC9A1}" dt="2020-12-17T03:39:51.793" v="18" actId="21"/>
          <ac:grpSpMkLst>
            <pc:docMk/>
            <pc:sldMk cId="2450251503" sldId="2103812853"/>
            <ac:grpSpMk id="6" creationId="{80F219B0-0B22-42BC-9756-BB3D12E24686}"/>
          </ac:grpSpMkLst>
        </pc:grpChg>
        <pc:grpChg chg="mod topLvl">
          <ac:chgData name="Frank Buchholz" userId="3043e6a0-eaf7-402e-b74d-9488ded3ad0e" providerId="ADAL" clId="{E8099A56-874B-4479-8FD3-DF1AE5FDC9A1}" dt="2020-12-17T03:57:05.428" v="76" actId="164"/>
          <ac:grpSpMkLst>
            <pc:docMk/>
            <pc:sldMk cId="2450251503" sldId="2103812853"/>
            <ac:grpSpMk id="7" creationId="{6218349F-57D6-4CE2-8536-3BC427E01661}"/>
          </ac:grpSpMkLst>
        </pc:grpChg>
        <pc:grpChg chg="del">
          <ac:chgData name="Frank Buchholz" userId="3043e6a0-eaf7-402e-b74d-9488ded3ad0e" providerId="ADAL" clId="{E8099A56-874B-4479-8FD3-DF1AE5FDC9A1}" dt="2020-12-17T03:40:18.975" v="22" actId="21"/>
          <ac:grpSpMkLst>
            <pc:docMk/>
            <pc:sldMk cId="2450251503" sldId="2103812853"/>
            <ac:grpSpMk id="8" creationId="{0B997872-E2C2-4B44-B003-E4FEEE0C677D}"/>
          </ac:grpSpMkLst>
        </pc:grpChg>
        <pc:grpChg chg="del">
          <ac:chgData name="Frank Buchholz" userId="3043e6a0-eaf7-402e-b74d-9488ded3ad0e" providerId="ADAL" clId="{E8099A56-874B-4479-8FD3-DF1AE5FDC9A1}" dt="2020-12-17T03:41:08.860" v="29" actId="21"/>
          <ac:grpSpMkLst>
            <pc:docMk/>
            <pc:sldMk cId="2450251503" sldId="2103812853"/>
            <ac:grpSpMk id="10" creationId="{17C7CCBD-382E-4E89-8BBD-585E78F129D2}"/>
          </ac:grpSpMkLst>
        </pc:grpChg>
        <pc:grpChg chg="add del topLvl">
          <ac:chgData name="Frank Buchholz" userId="3043e6a0-eaf7-402e-b74d-9488ded3ad0e" providerId="ADAL" clId="{E8099A56-874B-4479-8FD3-DF1AE5FDC9A1}" dt="2020-12-17T03:52:12.675" v="63" actId="165"/>
          <ac:grpSpMkLst>
            <pc:docMk/>
            <pc:sldMk cId="2450251503" sldId="2103812853"/>
            <ac:grpSpMk id="11" creationId="{9ADF8402-18B0-47E4-90BB-CE4920018FCB}"/>
          </ac:grpSpMkLst>
        </pc:grpChg>
        <pc:grpChg chg="add del">
          <ac:chgData name="Frank Buchholz" userId="3043e6a0-eaf7-402e-b74d-9488ded3ad0e" providerId="ADAL" clId="{E8099A56-874B-4479-8FD3-DF1AE5FDC9A1}" dt="2020-12-17T03:47:47.637" v="48" actId="165"/>
          <ac:grpSpMkLst>
            <pc:docMk/>
            <pc:sldMk cId="2450251503" sldId="2103812853"/>
            <ac:grpSpMk id="13" creationId="{09DEFEF5-9996-43E7-B7D6-A16C80F29F24}"/>
          </ac:grpSpMkLst>
        </pc:grpChg>
        <pc:grpChg chg="add del topLvl">
          <ac:chgData name="Frank Buchholz" userId="3043e6a0-eaf7-402e-b74d-9488ded3ad0e" providerId="ADAL" clId="{E8099A56-874B-4479-8FD3-DF1AE5FDC9A1}" dt="2020-12-17T03:57:06.931" v="78" actId="165"/>
          <ac:grpSpMkLst>
            <pc:docMk/>
            <pc:sldMk cId="2450251503" sldId="2103812853"/>
            <ac:grpSpMk id="14" creationId="{3E62C5CE-9416-449B-B89F-6122D1BB6710}"/>
          </ac:grpSpMkLst>
        </pc:grpChg>
        <pc:grpChg chg="add del">
          <ac:chgData name="Frank Buchholz" userId="3043e6a0-eaf7-402e-b74d-9488ded3ad0e" providerId="ADAL" clId="{E8099A56-874B-4479-8FD3-DF1AE5FDC9A1}" dt="2020-12-17T03:52:57.650" v="65" actId="338"/>
          <ac:grpSpMkLst>
            <pc:docMk/>
            <pc:sldMk cId="2450251503" sldId="2103812853"/>
            <ac:grpSpMk id="17" creationId="{DDEE3AED-AD2D-41C8-B863-923D1E5AB752}"/>
          </ac:grpSpMkLst>
        </pc:grpChg>
        <pc:grpChg chg="add del mod">
          <ac:chgData name="Frank Buchholz" userId="3043e6a0-eaf7-402e-b74d-9488ded3ad0e" providerId="ADAL" clId="{E8099A56-874B-4479-8FD3-DF1AE5FDC9A1}" dt="2020-12-17T03:57:05.428" v="76" actId="164"/>
          <ac:grpSpMkLst>
            <pc:docMk/>
            <pc:sldMk cId="2450251503" sldId="2103812853"/>
            <ac:grpSpMk id="18" creationId="{1512113C-EEF9-4C11-8B6F-0003BC4D6F56}"/>
          </ac:grpSpMkLst>
        </pc:grpChg>
        <pc:grpChg chg="mod topLvl">
          <ac:chgData name="Frank Buchholz" userId="3043e6a0-eaf7-402e-b74d-9488ded3ad0e" providerId="ADAL" clId="{E8099A56-874B-4479-8FD3-DF1AE5FDC9A1}" dt="2020-12-17T03:53:44.388" v="69" actId="165"/>
          <ac:grpSpMkLst>
            <pc:docMk/>
            <pc:sldMk cId="2450251503" sldId="2103812853"/>
            <ac:grpSpMk id="58" creationId="{FC7A0EF1-83B2-48AF-AD54-C7F3E5379209}"/>
          </ac:grpSpMkLst>
        </pc:grpChg>
        <pc:picChg chg="topLvl">
          <ac:chgData name="Frank Buchholz" userId="3043e6a0-eaf7-402e-b74d-9488ded3ad0e" providerId="ADAL" clId="{E8099A56-874B-4479-8FD3-DF1AE5FDC9A1}" dt="2020-12-17T03:57:05.428" v="76" actId="164"/>
          <ac:picMkLst>
            <pc:docMk/>
            <pc:sldMk cId="2450251503" sldId="2103812853"/>
            <ac:picMk id="74" creationId="{171F095D-EA51-4D15-8D68-7ED877EA1242}"/>
          </ac:picMkLst>
        </pc:picChg>
        <pc:picChg chg="del">
          <ac:chgData name="Frank Buchholz" userId="3043e6a0-eaf7-402e-b74d-9488ded3ad0e" providerId="ADAL" clId="{E8099A56-874B-4479-8FD3-DF1AE5FDC9A1}" dt="2020-12-17T03:40:42.830" v="25" actId="478"/>
          <ac:picMkLst>
            <pc:docMk/>
            <pc:sldMk cId="2450251503" sldId="2103812853"/>
            <ac:picMk id="75" creationId="{65852578-F289-45DE-A8EC-7080BC027BA9}"/>
          </ac:picMkLst>
        </pc:picChg>
        <pc:picChg chg="del">
          <ac:chgData name="Frank Buchholz" userId="3043e6a0-eaf7-402e-b74d-9488ded3ad0e" providerId="ADAL" clId="{E8099A56-874B-4479-8FD3-DF1AE5FDC9A1}" dt="2020-12-17T03:40:55.727" v="28" actId="478"/>
          <ac:picMkLst>
            <pc:docMk/>
            <pc:sldMk cId="2450251503" sldId="2103812853"/>
            <ac:picMk id="76" creationId="{B2FB3ABD-B798-4B69-A094-906BAD65F6B8}"/>
          </ac:picMkLst>
        </pc:picChg>
        <pc:picChg chg="del">
          <ac:chgData name="Frank Buchholz" userId="3043e6a0-eaf7-402e-b74d-9488ded3ad0e" providerId="ADAL" clId="{E8099A56-874B-4479-8FD3-DF1AE5FDC9A1}" dt="2020-12-17T03:41:12.217" v="30" actId="478"/>
          <ac:picMkLst>
            <pc:docMk/>
            <pc:sldMk cId="2450251503" sldId="2103812853"/>
            <ac:picMk id="77" creationId="{33130F29-2EB1-4FE2-8735-D7F06CD4830B}"/>
          </ac:picMkLst>
        </pc:picChg>
        <pc:cxnChg chg="add">
          <ac:chgData name="Frank Buchholz" userId="3043e6a0-eaf7-402e-b74d-9488ded3ad0e" providerId="ADAL" clId="{E8099A56-874B-4479-8FD3-DF1AE5FDC9A1}" dt="2020-12-17T03:57:38.486" v="80" actId="11529"/>
          <ac:cxnSpMkLst>
            <pc:docMk/>
            <pc:sldMk cId="2450251503" sldId="2103812853"/>
            <ac:cxnSpMk id="20" creationId="{A6E3A82C-E8CE-4519-BA2C-8C4E784B3FCA}"/>
          </ac:cxnSpMkLst>
        </pc:cxnChg>
        <pc:cxnChg chg="add">
          <ac:chgData name="Frank Buchholz" userId="3043e6a0-eaf7-402e-b74d-9488ded3ad0e" providerId="ADAL" clId="{E8099A56-874B-4479-8FD3-DF1AE5FDC9A1}" dt="2020-12-17T03:57:48.815" v="81" actId="11529"/>
          <ac:cxnSpMkLst>
            <pc:docMk/>
            <pc:sldMk cId="2450251503" sldId="2103812853"/>
            <ac:cxnSpMk id="22" creationId="{D0147AC1-D359-4EE9-AF33-A6BDFEDD4E59}"/>
          </ac:cxnSpMkLst>
        </pc:cxnChg>
        <pc:cxnChg chg="add del">
          <ac:chgData name="Frank Buchholz" userId="3043e6a0-eaf7-402e-b74d-9488ded3ad0e" providerId="ADAL" clId="{E8099A56-874B-4479-8FD3-DF1AE5FDC9A1}" dt="2020-12-17T03:58:39.930" v="86" actId="11529"/>
          <ac:cxnSpMkLst>
            <pc:docMk/>
            <pc:sldMk cId="2450251503" sldId="2103812853"/>
            <ac:cxnSpMk id="25" creationId="{AB670267-EA30-496B-A3E4-25765F45394B}"/>
          </ac:cxnSpMkLst>
        </pc:cxnChg>
      </pc:sldChg>
      <pc:sldChg chg="add del">
        <pc:chgData name="Frank Buchholz" userId="3043e6a0-eaf7-402e-b74d-9488ded3ad0e" providerId="ADAL" clId="{E8099A56-874B-4479-8FD3-DF1AE5FDC9A1}" dt="2020-12-17T04:15:33.450" v="137" actId="2890"/>
        <pc:sldMkLst>
          <pc:docMk/>
          <pc:sldMk cId="1127343582" sldId="2103812854"/>
        </pc:sldMkLst>
      </pc:sldChg>
      <pc:sldChg chg="addSp delSp modSp add mod modAnim modShow">
        <pc:chgData name="Frank Buchholz" userId="3043e6a0-eaf7-402e-b74d-9488ded3ad0e" providerId="ADAL" clId="{E8099A56-874B-4479-8FD3-DF1AE5FDC9A1}" dt="2021-01-11T06:41:27.334" v="784" actId="20577"/>
        <pc:sldMkLst>
          <pc:docMk/>
          <pc:sldMk cId="2742853371" sldId="2103812854"/>
        </pc:sldMkLst>
        <pc:spChg chg="del">
          <ac:chgData name="Frank Buchholz" userId="3043e6a0-eaf7-402e-b74d-9488ded3ad0e" providerId="ADAL" clId="{E8099A56-874B-4479-8FD3-DF1AE5FDC9A1}" dt="2020-12-17T04:43:25.164" v="194" actId="21"/>
          <ac:spMkLst>
            <pc:docMk/>
            <pc:sldMk cId="2742853371" sldId="2103812854"/>
            <ac:spMk id="9" creationId="{2B7E355D-0C70-413D-B96B-465877BB62C0}"/>
          </ac:spMkLst>
        </pc:spChg>
        <pc:spChg chg="add">
          <ac:chgData name="Frank Buchholz" userId="3043e6a0-eaf7-402e-b74d-9488ded3ad0e" providerId="ADAL" clId="{E8099A56-874B-4479-8FD3-DF1AE5FDC9A1}" dt="2020-12-17T04:29:05.393" v="171" actId="22"/>
          <ac:spMkLst>
            <pc:docMk/>
            <pc:sldMk cId="2742853371" sldId="2103812854"/>
            <ac:spMk id="19" creationId="{AC6F9BB3-5A54-4BB1-903A-420EF6892267}"/>
          </ac:spMkLst>
        </pc:spChg>
        <pc:spChg chg="add mod">
          <ac:chgData name="Frank Buchholz" userId="3043e6a0-eaf7-402e-b74d-9488ded3ad0e" providerId="ADAL" clId="{E8099A56-874B-4479-8FD3-DF1AE5FDC9A1}" dt="2021-01-11T06:41:27.334" v="784" actId="20577"/>
          <ac:spMkLst>
            <pc:docMk/>
            <pc:sldMk cId="2742853371" sldId="2103812854"/>
            <ac:spMk id="20" creationId="{3DD26E04-70C4-479D-9751-3362E99D0F82}"/>
          </ac:spMkLst>
        </pc:spChg>
        <pc:spChg chg="add">
          <ac:chgData name="Frank Buchholz" userId="3043e6a0-eaf7-402e-b74d-9488ded3ad0e" providerId="ADAL" clId="{E8099A56-874B-4479-8FD3-DF1AE5FDC9A1}" dt="2020-12-17T04:29:05.393" v="171" actId="22"/>
          <ac:spMkLst>
            <pc:docMk/>
            <pc:sldMk cId="2742853371" sldId="2103812854"/>
            <ac:spMk id="21" creationId="{30A2F344-F0C7-43F2-A0B2-FBA28A9600E1}"/>
          </ac:spMkLst>
        </pc:spChg>
        <pc:spChg chg="topLvl">
          <ac:chgData name="Frank Buchholz" userId="3043e6a0-eaf7-402e-b74d-9488ded3ad0e" providerId="ADAL" clId="{E8099A56-874B-4479-8FD3-DF1AE5FDC9A1}" dt="2020-12-17T04:16:27.613" v="144" actId="165"/>
          <ac:spMkLst>
            <pc:docMk/>
            <pc:sldMk cId="2742853371" sldId="2103812854"/>
            <ac:spMk id="62" creationId="{753F4669-2D3A-4A69-B4A6-8C116B8420F9}"/>
          </ac:spMkLst>
        </pc:spChg>
        <pc:spChg chg="topLvl">
          <ac:chgData name="Frank Buchholz" userId="3043e6a0-eaf7-402e-b74d-9488ded3ad0e" providerId="ADAL" clId="{E8099A56-874B-4479-8FD3-DF1AE5FDC9A1}" dt="2020-12-17T04:16:27.613" v="144" actId="165"/>
          <ac:spMkLst>
            <pc:docMk/>
            <pc:sldMk cId="2742853371" sldId="2103812854"/>
            <ac:spMk id="65" creationId="{FD374780-5B41-4B2B-8F60-9F3094272703}"/>
          </ac:spMkLst>
        </pc:spChg>
        <pc:spChg chg="topLvl">
          <ac:chgData name="Frank Buchholz" userId="3043e6a0-eaf7-402e-b74d-9488ded3ad0e" providerId="ADAL" clId="{E8099A56-874B-4479-8FD3-DF1AE5FDC9A1}" dt="2020-12-17T04:16:27.613" v="144" actId="165"/>
          <ac:spMkLst>
            <pc:docMk/>
            <pc:sldMk cId="2742853371" sldId="2103812854"/>
            <ac:spMk id="68" creationId="{F460DEC1-33C4-4228-A146-75FD39114837}"/>
          </ac:spMkLst>
        </pc:spChg>
        <pc:spChg chg="del topLvl">
          <ac:chgData name="Frank Buchholz" userId="3043e6a0-eaf7-402e-b74d-9488ded3ad0e" providerId="ADAL" clId="{E8099A56-874B-4479-8FD3-DF1AE5FDC9A1}" dt="2020-12-17T04:16:45.745" v="145" actId="478"/>
          <ac:spMkLst>
            <pc:docMk/>
            <pc:sldMk cId="2742853371" sldId="2103812854"/>
            <ac:spMk id="70" creationId="{7B36F985-88AE-40D6-AB9D-54F92E14DD31}"/>
          </ac:spMkLst>
        </pc:spChg>
        <pc:spChg chg="del topLvl">
          <ac:chgData name="Frank Buchholz" userId="3043e6a0-eaf7-402e-b74d-9488ded3ad0e" providerId="ADAL" clId="{E8099A56-874B-4479-8FD3-DF1AE5FDC9A1}" dt="2020-12-17T04:16:52.111" v="146" actId="478"/>
          <ac:spMkLst>
            <pc:docMk/>
            <pc:sldMk cId="2742853371" sldId="2103812854"/>
            <ac:spMk id="71" creationId="{D422EACD-C098-4CE2-B761-AD229DAFE6C5}"/>
          </ac:spMkLst>
        </pc:spChg>
        <pc:spChg chg="del topLvl">
          <ac:chgData name="Frank Buchholz" userId="3043e6a0-eaf7-402e-b74d-9488ded3ad0e" providerId="ADAL" clId="{E8099A56-874B-4479-8FD3-DF1AE5FDC9A1}" dt="2020-12-17T04:16:52.111" v="146" actId="478"/>
          <ac:spMkLst>
            <pc:docMk/>
            <pc:sldMk cId="2742853371" sldId="2103812854"/>
            <ac:spMk id="72" creationId="{6C5CABF2-ED17-4317-9251-DA64ACF7C244}"/>
          </ac:spMkLst>
        </pc:spChg>
        <pc:spChg chg="del topLvl">
          <ac:chgData name="Frank Buchholz" userId="3043e6a0-eaf7-402e-b74d-9488ded3ad0e" providerId="ADAL" clId="{E8099A56-874B-4479-8FD3-DF1AE5FDC9A1}" dt="2020-12-17T04:16:52.111" v="146" actId="478"/>
          <ac:spMkLst>
            <pc:docMk/>
            <pc:sldMk cId="2742853371" sldId="2103812854"/>
            <ac:spMk id="73" creationId="{6D324D02-FEFD-409C-9ECE-64C2A4682AE2}"/>
          </ac:spMkLst>
        </pc:spChg>
        <pc:grpChg chg="topLvl">
          <ac:chgData name="Frank Buchholz" userId="3043e6a0-eaf7-402e-b74d-9488ded3ad0e" providerId="ADAL" clId="{E8099A56-874B-4479-8FD3-DF1AE5FDC9A1}" dt="2020-12-17T04:16:27.613" v="144" actId="165"/>
          <ac:grpSpMkLst>
            <pc:docMk/>
            <pc:sldMk cId="2742853371" sldId="2103812854"/>
            <ac:grpSpMk id="5" creationId="{CC8F6F93-3BB1-4170-9D84-F87F1292B123}"/>
          </ac:grpSpMkLst>
        </pc:grpChg>
        <pc:grpChg chg="topLvl">
          <ac:chgData name="Frank Buchholz" userId="3043e6a0-eaf7-402e-b74d-9488ded3ad0e" providerId="ADAL" clId="{E8099A56-874B-4479-8FD3-DF1AE5FDC9A1}" dt="2020-12-17T04:24:36.505" v="166" actId="164"/>
          <ac:grpSpMkLst>
            <pc:docMk/>
            <pc:sldMk cId="2742853371" sldId="2103812854"/>
            <ac:grpSpMk id="6" creationId="{80F219B0-0B22-42BC-9756-BB3D12E24686}"/>
          </ac:grpSpMkLst>
        </pc:grpChg>
        <pc:grpChg chg="del topLvl">
          <ac:chgData name="Frank Buchholz" userId="3043e6a0-eaf7-402e-b74d-9488ded3ad0e" providerId="ADAL" clId="{E8099A56-874B-4479-8FD3-DF1AE5FDC9A1}" dt="2020-12-17T04:16:45.745" v="145" actId="478"/>
          <ac:grpSpMkLst>
            <pc:docMk/>
            <pc:sldMk cId="2742853371" sldId="2103812854"/>
            <ac:grpSpMk id="7" creationId="{6218349F-57D6-4CE2-8536-3BC427E01661}"/>
          </ac:grpSpMkLst>
        </pc:grpChg>
        <pc:grpChg chg="del topLvl">
          <ac:chgData name="Frank Buchholz" userId="3043e6a0-eaf7-402e-b74d-9488ded3ad0e" providerId="ADAL" clId="{E8099A56-874B-4479-8FD3-DF1AE5FDC9A1}" dt="2020-12-17T04:16:52.111" v="146" actId="478"/>
          <ac:grpSpMkLst>
            <pc:docMk/>
            <pc:sldMk cId="2742853371" sldId="2103812854"/>
            <ac:grpSpMk id="8" creationId="{0B997872-E2C2-4B44-B003-E4FEEE0C677D}"/>
          </ac:grpSpMkLst>
        </pc:grpChg>
        <pc:grpChg chg="del topLvl">
          <ac:chgData name="Frank Buchholz" userId="3043e6a0-eaf7-402e-b74d-9488ded3ad0e" providerId="ADAL" clId="{E8099A56-874B-4479-8FD3-DF1AE5FDC9A1}" dt="2020-12-17T04:16:52.111" v="146" actId="478"/>
          <ac:grpSpMkLst>
            <pc:docMk/>
            <pc:sldMk cId="2742853371" sldId="2103812854"/>
            <ac:grpSpMk id="10" creationId="{17C7CCBD-382E-4E89-8BBD-585E78F129D2}"/>
          </ac:grpSpMkLst>
        </pc:grpChg>
        <pc:grpChg chg="add del topLvl">
          <ac:chgData name="Frank Buchholz" userId="3043e6a0-eaf7-402e-b74d-9488ded3ad0e" providerId="ADAL" clId="{E8099A56-874B-4479-8FD3-DF1AE5FDC9A1}" dt="2020-12-17T04:16:27.613" v="144" actId="165"/>
          <ac:grpSpMkLst>
            <pc:docMk/>
            <pc:sldMk cId="2742853371" sldId="2103812854"/>
            <ac:grpSpMk id="11" creationId="{9ADF8402-18B0-47E4-90BB-CE4920018FCB}"/>
          </ac:grpSpMkLst>
        </pc:grpChg>
        <pc:grpChg chg="add del mod">
          <ac:chgData name="Frank Buchholz" userId="3043e6a0-eaf7-402e-b74d-9488ded3ad0e" providerId="ADAL" clId="{E8099A56-874B-4479-8FD3-DF1AE5FDC9A1}" dt="2020-12-17T04:24:39.873" v="167" actId="164"/>
          <ac:grpSpMkLst>
            <pc:docMk/>
            <pc:sldMk cId="2742853371" sldId="2103812854"/>
            <ac:grpSpMk id="12" creationId="{B8357AD8-B132-4CFA-B514-9F5344AFBAAC}"/>
          </ac:grpSpMkLst>
        </pc:grpChg>
        <pc:grpChg chg="del">
          <ac:chgData name="Frank Buchholz" userId="3043e6a0-eaf7-402e-b74d-9488ded3ad0e" providerId="ADAL" clId="{E8099A56-874B-4479-8FD3-DF1AE5FDC9A1}" dt="2020-12-17T04:16:00.967" v="139" actId="165"/>
          <ac:grpSpMkLst>
            <pc:docMk/>
            <pc:sldMk cId="2742853371" sldId="2103812854"/>
            <ac:grpSpMk id="13" creationId="{09DEFEF5-9996-43E7-B7D6-A16C80F29F24}"/>
          </ac:grpSpMkLst>
        </pc:grpChg>
        <pc:grpChg chg="topLvl">
          <ac:chgData name="Frank Buchholz" userId="3043e6a0-eaf7-402e-b74d-9488ded3ad0e" providerId="ADAL" clId="{E8099A56-874B-4479-8FD3-DF1AE5FDC9A1}" dt="2020-12-17T04:16:27.613" v="144" actId="165"/>
          <ac:grpSpMkLst>
            <pc:docMk/>
            <pc:sldMk cId="2742853371" sldId="2103812854"/>
            <ac:grpSpMk id="58" creationId="{FC7A0EF1-83B2-48AF-AD54-C7F3E5379209}"/>
          </ac:grpSpMkLst>
        </pc:grpChg>
        <pc:picChg chg="add del topLvl">
          <ac:chgData name="Frank Buchholz" userId="3043e6a0-eaf7-402e-b74d-9488ded3ad0e" providerId="ADAL" clId="{E8099A56-874B-4479-8FD3-DF1AE5FDC9A1}" dt="2020-12-17T04:16:45.745" v="145" actId="478"/>
          <ac:picMkLst>
            <pc:docMk/>
            <pc:sldMk cId="2742853371" sldId="2103812854"/>
            <ac:picMk id="74" creationId="{171F095D-EA51-4D15-8D68-7ED877EA1242}"/>
          </ac:picMkLst>
        </pc:picChg>
        <pc:picChg chg="add del topLvl">
          <ac:chgData name="Frank Buchholz" userId="3043e6a0-eaf7-402e-b74d-9488ded3ad0e" providerId="ADAL" clId="{E8099A56-874B-4479-8FD3-DF1AE5FDC9A1}" dt="2020-12-17T04:24:36.505" v="166" actId="164"/>
          <ac:picMkLst>
            <pc:docMk/>
            <pc:sldMk cId="2742853371" sldId="2103812854"/>
            <ac:picMk id="75" creationId="{65852578-F289-45DE-A8EC-7080BC027BA9}"/>
          </ac:picMkLst>
        </pc:picChg>
        <pc:picChg chg="add del topLvl">
          <ac:chgData name="Frank Buchholz" userId="3043e6a0-eaf7-402e-b74d-9488ded3ad0e" providerId="ADAL" clId="{E8099A56-874B-4479-8FD3-DF1AE5FDC9A1}" dt="2020-12-17T04:16:52.111" v="146" actId="478"/>
          <ac:picMkLst>
            <pc:docMk/>
            <pc:sldMk cId="2742853371" sldId="2103812854"/>
            <ac:picMk id="76" creationId="{B2FB3ABD-B798-4B69-A094-906BAD65F6B8}"/>
          </ac:picMkLst>
        </pc:picChg>
        <pc:picChg chg="add del topLvl">
          <ac:chgData name="Frank Buchholz" userId="3043e6a0-eaf7-402e-b74d-9488ded3ad0e" providerId="ADAL" clId="{E8099A56-874B-4479-8FD3-DF1AE5FDC9A1}" dt="2020-12-17T04:16:52.111" v="146" actId="478"/>
          <ac:picMkLst>
            <pc:docMk/>
            <pc:sldMk cId="2742853371" sldId="2103812854"/>
            <ac:picMk id="77" creationId="{33130F29-2EB1-4FE2-8735-D7F06CD4830B}"/>
          </ac:picMkLst>
        </pc:picChg>
        <pc:cxnChg chg="add mod">
          <ac:chgData name="Frank Buchholz" userId="3043e6a0-eaf7-402e-b74d-9488ded3ad0e" providerId="ADAL" clId="{E8099A56-874B-4479-8FD3-DF1AE5FDC9A1}" dt="2020-12-17T04:29:05.393" v="171" actId="22"/>
          <ac:cxnSpMkLst>
            <pc:docMk/>
            <pc:sldMk cId="2742853371" sldId="2103812854"/>
            <ac:cxnSpMk id="14" creationId="{CA9371F4-A1B9-4744-BCC7-6A3AF0062B05}"/>
          </ac:cxnSpMkLst>
        </pc:cxnChg>
        <pc:cxnChg chg="add mod">
          <ac:chgData name="Frank Buchholz" userId="3043e6a0-eaf7-402e-b74d-9488ded3ad0e" providerId="ADAL" clId="{E8099A56-874B-4479-8FD3-DF1AE5FDC9A1}" dt="2020-12-17T04:29:05.393" v="171" actId="22"/>
          <ac:cxnSpMkLst>
            <pc:docMk/>
            <pc:sldMk cId="2742853371" sldId="2103812854"/>
            <ac:cxnSpMk id="17" creationId="{B16EDD0A-9F52-4FC9-BE78-5B4F567F40E1}"/>
          </ac:cxnSpMkLst>
        </pc:cxnChg>
        <pc:cxnChg chg="add mod">
          <ac:chgData name="Frank Buchholz" userId="3043e6a0-eaf7-402e-b74d-9488ded3ad0e" providerId="ADAL" clId="{E8099A56-874B-4479-8FD3-DF1AE5FDC9A1}" dt="2020-12-17T04:29:05.393" v="171" actId="22"/>
          <ac:cxnSpMkLst>
            <pc:docMk/>
            <pc:sldMk cId="2742853371" sldId="2103812854"/>
            <ac:cxnSpMk id="18" creationId="{6BA345E5-03C1-43CA-A741-F555D0C095D2}"/>
          </ac:cxnSpMkLst>
        </pc:cxnChg>
      </pc:sldChg>
      <pc:sldChg chg="addSp delSp modSp add mod delAnim modAnim">
        <pc:chgData name="Frank Buchholz" userId="3043e6a0-eaf7-402e-b74d-9488ded3ad0e" providerId="ADAL" clId="{E8099A56-874B-4479-8FD3-DF1AE5FDC9A1}" dt="2021-01-11T06:41:57.493" v="785" actId="20577"/>
        <pc:sldMkLst>
          <pc:docMk/>
          <pc:sldMk cId="2154759965" sldId="2103812855"/>
        </pc:sldMkLst>
        <pc:spChg chg="del">
          <ac:chgData name="Frank Buchholz" userId="3043e6a0-eaf7-402e-b74d-9488ded3ad0e" providerId="ADAL" clId="{E8099A56-874B-4479-8FD3-DF1AE5FDC9A1}" dt="2020-12-17T04:43:31.293" v="195" actId="21"/>
          <ac:spMkLst>
            <pc:docMk/>
            <pc:sldMk cId="2154759965" sldId="2103812855"/>
            <ac:spMk id="9" creationId="{2B7E355D-0C70-413D-B96B-465877BB62C0}"/>
          </ac:spMkLst>
        </pc:spChg>
        <pc:spChg chg="mod">
          <ac:chgData name="Frank Buchholz" userId="3043e6a0-eaf7-402e-b74d-9488ded3ad0e" providerId="ADAL" clId="{E8099A56-874B-4479-8FD3-DF1AE5FDC9A1}" dt="2021-01-11T06:41:57.493" v="785" actId="20577"/>
          <ac:spMkLst>
            <pc:docMk/>
            <pc:sldMk cId="2154759965" sldId="2103812855"/>
            <ac:spMk id="21" creationId="{30A2F344-F0C7-43F2-A0B2-FBA28A9600E1}"/>
          </ac:spMkLst>
        </pc:spChg>
        <pc:spChg chg="mod">
          <ac:chgData name="Frank Buchholz" userId="3043e6a0-eaf7-402e-b74d-9488ded3ad0e" providerId="ADAL" clId="{E8099A56-874B-4479-8FD3-DF1AE5FDC9A1}" dt="2020-12-17T04:36:51.707" v="182"/>
          <ac:spMkLst>
            <pc:docMk/>
            <pc:sldMk cId="2154759965" sldId="2103812855"/>
            <ac:spMk id="29" creationId="{B3EA6BE5-38DE-4F12-BC9F-77B153665946}"/>
          </ac:spMkLst>
        </pc:spChg>
        <pc:spChg chg="mod">
          <ac:chgData name="Frank Buchholz" userId="3043e6a0-eaf7-402e-b74d-9488ded3ad0e" providerId="ADAL" clId="{E8099A56-874B-4479-8FD3-DF1AE5FDC9A1}" dt="2020-12-17T04:36:51.707" v="182"/>
          <ac:spMkLst>
            <pc:docMk/>
            <pc:sldMk cId="2154759965" sldId="2103812855"/>
            <ac:spMk id="30" creationId="{F9CF4621-A657-49C2-9452-D65A7768486D}"/>
          </ac:spMkLst>
        </pc:spChg>
        <pc:grpChg chg="add">
          <ac:chgData name="Frank Buchholz" userId="3043e6a0-eaf7-402e-b74d-9488ded3ad0e" providerId="ADAL" clId="{E8099A56-874B-4479-8FD3-DF1AE5FDC9A1}" dt="2020-12-17T04:42:46.035" v="192" actId="164"/>
          <ac:grpSpMkLst>
            <pc:docMk/>
            <pc:sldMk cId="2154759965" sldId="2103812855"/>
            <ac:grpSpMk id="3" creationId="{5156016F-84DA-491F-A969-D1F33FC58DDC}"/>
          </ac:grpSpMkLst>
        </pc:grpChg>
        <pc:grpChg chg="del">
          <ac:chgData name="Frank Buchholz" userId="3043e6a0-eaf7-402e-b74d-9488ded3ad0e" providerId="ADAL" clId="{E8099A56-874B-4479-8FD3-DF1AE5FDC9A1}" dt="2020-12-17T04:37:02.237" v="183" actId="21"/>
          <ac:grpSpMkLst>
            <pc:docMk/>
            <pc:sldMk cId="2154759965" sldId="2103812855"/>
            <ac:grpSpMk id="12" creationId="{B8357AD8-B132-4CFA-B514-9F5344AFBAAC}"/>
          </ac:grpSpMkLst>
        </pc:grpChg>
        <pc:grpChg chg="add mod">
          <ac:chgData name="Frank Buchholz" userId="3043e6a0-eaf7-402e-b74d-9488ded3ad0e" providerId="ADAL" clId="{E8099A56-874B-4479-8FD3-DF1AE5FDC9A1}" dt="2020-12-17T04:36:51.707" v="182"/>
          <ac:grpSpMkLst>
            <pc:docMk/>
            <pc:sldMk cId="2154759965" sldId="2103812855"/>
            <ac:grpSpMk id="28" creationId="{4BD849CB-FA39-4225-BEEE-5E596E8E8F33}"/>
          </ac:grpSpMkLst>
        </pc:grpChg>
        <pc:picChg chg="add mod">
          <ac:chgData name="Frank Buchholz" userId="3043e6a0-eaf7-402e-b74d-9488ded3ad0e" providerId="ADAL" clId="{E8099A56-874B-4479-8FD3-DF1AE5FDC9A1}" dt="2020-12-17T04:36:51.707" v="182"/>
          <ac:picMkLst>
            <pc:docMk/>
            <pc:sldMk cId="2154759965" sldId="2103812855"/>
            <ac:picMk id="31" creationId="{2D9BF1CB-54CB-4B1F-B068-CB122440B8FC}"/>
          </ac:picMkLst>
        </pc:picChg>
      </pc:sldChg>
      <pc:sldChg chg="add del replId">
        <pc:chgData name="Frank Buchholz" userId="3043e6a0-eaf7-402e-b74d-9488ded3ad0e" providerId="ADAL" clId="{E8099A56-874B-4479-8FD3-DF1AE5FDC9A1}" dt="2020-12-17T04:15:33.450" v="137" actId="2890"/>
        <pc:sldMkLst>
          <pc:docMk/>
          <pc:sldMk cId="2786297548" sldId="2103812855"/>
        </pc:sldMkLst>
      </pc:sldChg>
      <pc:sldChg chg="addSp delSp modSp add mod modAnim modShow">
        <pc:chgData name="Frank Buchholz" userId="3043e6a0-eaf7-402e-b74d-9488ded3ad0e" providerId="ADAL" clId="{E8099A56-874B-4479-8FD3-DF1AE5FDC9A1}" dt="2020-12-17T04:53:24.819" v="233"/>
        <pc:sldMkLst>
          <pc:docMk/>
          <pc:sldMk cId="1864260663" sldId="2103812856"/>
        </pc:sldMkLst>
        <pc:spChg chg="add">
          <ac:chgData name="Frank Buchholz" userId="3043e6a0-eaf7-402e-b74d-9488ded3ad0e" providerId="ADAL" clId="{E8099A56-874B-4479-8FD3-DF1AE5FDC9A1}" dt="2020-12-17T04:48:33.125" v="210" actId="22"/>
          <ac:spMkLst>
            <pc:docMk/>
            <pc:sldMk cId="1864260663" sldId="2103812856"/>
            <ac:spMk id="14" creationId="{DDDE7557-BA2C-4BEA-A6EB-5586DF264964}"/>
          </ac:spMkLst>
        </pc:spChg>
        <pc:spChg chg="add">
          <ac:chgData name="Frank Buchholz" userId="3043e6a0-eaf7-402e-b74d-9488ded3ad0e" providerId="ADAL" clId="{E8099A56-874B-4479-8FD3-DF1AE5FDC9A1}" dt="2020-12-17T04:48:33.125" v="210" actId="22"/>
          <ac:spMkLst>
            <pc:docMk/>
            <pc:sldMk cId="1864260663" sldId="2103812856"/>
            <ac:spMk id="17" creationId="{864F85DA-D8E7-453F-B617-AFBBB61170AC}"/>
          </ac:spMkLst>
        </pc:spChg>
        <pc:spChg chg="add">
          <ac:chgData name="Frank Buchholz" userId="3043e6a0-eaf7-402e-b74d-9488ded3ad0e" providerId="ADAL" clId="{E8099A56-874B-4479-8FD3-DF1AE5FDC9A1}" dt="2020-12-17T04:48:33.125" v="210" actId="22"/>
          <ac:spMkLst>
            <pc:docMk/>
            <pc:sldMk cId="1864260663" sldId="2103812856"/>
            <ac:spMk id="18" creationId="{2208EBD8-D507-47BA-82A3-5FF69AE0284E}"/>
          </ac:spMkLst>
        </pc:spChg>
        <pc:spChg chg="del">
          <ac:chgData name="Frank Buchholz" userId="3043e6a0-eaf7-402e-b74d-9488ded3ad0e" providerId="ADAL" clId="{E8099A56-874B-4479-8FD3-DF1AE5FDC9A1}" dt="2020-12-17T04:46:39.556" v="202" actId="478"/>
          <ac:spMkLst>
            <pc:docMk/>
            <pc:sldMk cId="1864260663" sldId="2103812856"/>
            <ac:spMk id="70" creationId="{7B36F985-88AE-40D6-AB9D-54F92E14DD31}"/>
          </ac:spMkLst>
        </pc:spChg>
        <pc:spChg chg="del">
          <ac:chgData name="Frank Buchholz" userId="3043e6a0-eaf7-402e-b74d-9488ded3ad0e" providerId="ADAL" clId="{E8099A56-874B-4479-8FD3-DF1AE5FDC9A1}" dt="2020-12-17T04:46:39.556" v="202" actId="478"/>
          <ac:spMkLst>
            <pc:docMk/>
            <pc:sldMk cId="1864260663" sldId="2103812856"/>
            <ac:spMk id="71" creationId="{D422EACD-C098-4CE2-B761-AD229DAFE6C5}"/>
          </ac:spMkLst>
        </pc:spChg>
        <pc:spChg chg="del">
          <ac:chgData name="Frank Buchholz" userId="3043e6a0-eaf7-402e-b74d-9488ded3ad0e" providerId="ADAL" clId="{E8099A56-874B-4479-8FD3-DF1AE5FDC9A1}" dt="2020-12-17T04:46:47.839" v="203" actId="21"/>
          <ac:spMkLst>
            <pc:docMk/>
            <pc:sldMk cId="1864260663" sldId="2103812856"/>
            <ac:spMk id="72" creationId="{6C5CABF2-ED17-4317-9251-DA64ACF7C244}"/>
          </ac:spMkLst>
        </pc:spChg>
        <pc:spChg chg="del">
          <ac:chgData name="Frank Buchholz" userId="3043e6a0-eaf7-402e-b74d-9488ded3ad0e" providerId="ADAL" clId="{E8099A56-874B-4479-8FD3-DF1AE5FDC9A1}" dt="2020-12-17T04:47:03.991" v="204" actId="21"/>
          <ac:spMkLst>
            <pc:docMk/>
            <pc:sldMk cId="1864260663" sldId="2103812856"/>
            <ac:spMk id="73" creationId="{6D324D02-FEFD-409C-9ECE-64C2A4682AE2}"/>
          </ac:spMkLst>
        </pc:spChg>
        <pc:grpChg chg="del">
          <ac:chgData name="Frank Buchholz" userId="3043e6a0-eaf7-402e-b74d-9488ded3ad0e" providerId="ADAL" clId="{E8099A56-874B-4479-8FD3-DF1AE5FDC9A1}" dt="2020-12-17T04:46:39.556" v="202" actId="478"/>
          <ac:grpSpMkLst>
            <pc:docMk/>
            <pc:sldMk cId="1864260663" sldId="2103812856"/>
            <ac:grpSpMk id="6" creationId="{80F219B0-0B22-42BC-9756-BB3D12E24686}"/>
          </ac:grpSpMkLst>
        </pc:grpChg>
        <pc:grpChg chg="del">
          <ac:chgData name="Frank Buchholz" userId="3043e6a0-eaf7-402e-b74d-9488ded3ad0e" providerId="ADAL" clId="{E8099A56-874B-4479-8FD3-DF1AE5FDC9A1}" dt="2020-12-17T04:46:39.556" v="202" actId="478"/>
          <ac:grpSpMkLst>
            <pc:docMk/>
            <pc:sldMk cId="1864260663" sldId="2103812856"/>
            <ac:grpSpMk id="7" creationId="{6218349F-57D6-4CE2-8536-3BC427E01661}"/>
          </ac:grpSpMkLst>
        </pc:grpChg>
        <pc:grpChg chg="del">
          <ac:chgData name="Frank Buchholz" userId="3043e6a0-eaf7-402e-b74d-9488ded3ad0e" providerId="ADAL" clId="{E8099A56-874B-4479-8FD3-DF1AE5FDC9A1}" dt="2020-12-17T04:46:39.556" v="202" actId="478"/>
          <ac:grpSpMkLst>
            <pc:docMk/>
            <pc:sldMk cId="1864260663" sldId="2103812856"/>
            <ac:grpSpMk id="8" creationId="{0B997872-E2C2-4B44-B003-E4FEEE0C677D}"/>
          </ac:grpSpMkLst>
        </pc:grpChg>
        <pc:grpChg chg="add">
          <ac:chgData name="Frank Buchholz" userId="3043e6a0-eaf7-402e-b74d-9488ded3ad0e" providerId="ADAL" clId="{E8099A56-874B-4479-8FD3-DF1AE5FDC9A1}" dt="2020-12-17T04:47:36.464" v="207" actId="164"/>
          <ac:grpSpMkLst>
            <pc:docMk/>
            <pc:sldMk cId="1864260663" sldId="2103812856"/>
            <ac:grpSpMk id="9" creationId="{B03D989F-32AF-4A06-B441-EA1A81C7D9F5}"/>
          </ac:grpSpMkLst>
        </pc:grpChg>
        <pc:picChg chg="del">
          <ac:chgData name="Frank Buchholz" userId="3043e6a0-eaf7-402e-b74d-9488ded3ad0e" providerId="ADAL" clId="{E8099A56-874B-4479-8FD3-DF1AE5FDC9A1}" dt="2020-12-17T04:46:39.556" v="202" actId="478"/>
          <ac:picMkLst>
            <pc:docMk/>
            <pc:sldMk cId="1864260663" sldId="2103812856"/>
            <ac:picMk id="74" creationId="{171F095D-EA51-4D15-8D68-7ED877EA1242}"/>
          </ac:picMkLst>
        </pc:picChg>
        <pc:picChg chg="del">
          <ac:chgData name="Frank Buchholz" userId="3043e6a0-eaf7-402e-b74d-9488ded3ad0e" providerId="ADAL" clId="{E8099A56-874B-4479-8FD3-DF1AE5FDC9A1}" dt="2020-12-17T04:46:39.556" v="202" actId="478"/>
          <ac:picMkLst>
            <pc:docMk/>
            <pc:sldMk cId="1864260663" sldId="2103812856"/>
            <ac:picMk id="75" creationId="{65852578-F289-45DE-A8EC-7080BC027BA9}"/>
          </ac:picMkLst>
        </pc:picChg>
        <pc:picChg chg="del">
          <ac:chgData name="Frank Buchholz" userId="3043e6a0-eaf7-402e-b74d-9488ded3ad0e" providerId="ADAL" clId="{E8099A56-874B-4479-8FD3-DF1AE5FDC9A1}" dt="2020-12-17T04:46:39.556" v="202" actId="478"/>
          <ac:picMkLst>
            <pc:docMk/>
            <pc:sldMk cId="1864260663" sldId="2103812856"/>
            <ac:picMk id="76" creationId="{B2FB3ABD-B798-4B69-A094-906BAD65F6B8}"/>
          </ac:picMkLst>
        </pc:picChg>
        <pc:cxnChg chg="add mod">
          <ac:chgData name="Frank Buchholz" userId="3043e6a0-eaf7-402e-b74d-9488ded3ad0e" providerId="ADAL" clId="{E8099A56-874B-4479-8FD3-DF1AE5FDC9A1}" dt="2020-12-17T04:48:33.125" v="210" actId="22"/>
          <ac:cxnSpMkLst>
            <pc:docMk/>
            <pc:sldMk cId="1864260663" sldId="2103812856"/>
            <ac:cxnSpMk id="11" creationId="{60A13432-D0E8-44DA-87C6-AE536864FFEA}"/>
          </ac:cxnSpMkLst>
        </pc:cxnChg>
        <pc:cxnChg chg="add mod">
          <ac:chgData name="Frank Buchholz" userId="3043e6a0-eaf7-402e-b74d-9488ded3ad0e" providerId="ADAL" clId="{E8099A56-874B-4479-8FD3-DF1AE5FDC9A1}" dt="2020-12-17T04:48:33.125" v="210" actId="22"/>
          <ac:cxnSpMkLst>
            <pc:docMk/>
            <pc:sldMk cId="1864260663" sldId="2103812856"/>
            <ac:cxnSpMk id="12" creationId="{E2BE8151-17B6-472B-87D5-E77B59E8D39F}"/>
          </ac:cxnSpMkLst>
        </pc:cxnChg>
        <pc:cxnChg chg="add mod">
          <ac:chgData name="Frank Buchholz" userId="3043e6a0-eaf7-402e-b74d-9488ded3ad0e" providerId="ADAL" clId="{E8099A56-874B-4479-8FD3-DF1AE5FDC9A1}" dt="2020-12-17T04:48:33.125" v="210" actId="22"/>
          <ac:cxnSpMkLst>
            <pc:docMk/>
            <pc:sldMk cId="1864260663" sldId="2103812856"/>
            <ac:cxnSpMk id="13" creationId="{33ACEEA4-C1C5-44A6-A843-0B45FBA23DA4}"/>
          </ac:cxnSpMkLst>
        </pc:cxnChg>
      </pc:sldChg>
      <pc:sldChg chg="add del replId">
        <pc:chgData name="Frank Buchholz" userId="3043e6a0-eaf7-402e-b74d-9488ded3ad0e" providerId="ADAL" clId="{E8099A56-874B-4479-8FD3-DF1AE5FDC9A1}" dt="2020-12-17T04:15:33.450" v="137" actId="2890"/>
        <pc:sldMkLst>
          <pc:docMk/>
          <pc:sldMk cId="3641646706" sldId="2103812856"/>
        </pc:sldMkLst>
      </pc:sldChg>
      <pc:sldChg chg="add del replId">
        <pc:chgData name="Frank Buchholz" userId="3043e6a0-eaf7-402e-b74d-9488ded3ad0e" providerId="ADAL" clId="{E8099A56-874B-4479-8FD3-DF1AE5FDC9A1}" dt="2020-12-17T04:15:33.450" v="137" actId="2890"/>
        <pc:sldMkLst>
          <pc:docMk/>
          <pc:sldMk cId="720826628" sldId="2103812857"/>
        </pc:sldMkLst>
      </pc:sldChg>
      <pc:sldChg chg="add del replId">
        <pc:chgData name="Frank Buchholz" userId="3043e6a0-eaf7-402e-b74d-9488ded3ad0e" providerId="ADAL" clId="{E8099A56-874B-4479-8FD3-DF1AE5FDC9A1}" dt="2020-12-17T04:15:33.450" v="137" actId="2890"/>
        <pc:sldMkLst>
          <pc:docMk/>
          <pc:sldMk cId="2832230428" sldId="2103812858"/>
        </pc:sldMkLst>
      </pc:sldChg>
      <pc:sldChg chg="add del replId">
        <pc:chgData name="Frank Buchholz" userId="3043e6a0-eaf7-402e-b74d-9488ded3ad0e" providerId="ADAL" clId="{E8099A56-874B-4479-8FD3-DF1AE5FDC9A1}" dt="2020-12-17T04:15:33.450" v="137" actId="2890"/>
        <pc:sldMkLst>
          <pc:docMk/>
          <pc:sldMk cId="4192293159" sldId="2103812859"/>
        </pc:sldMkLst>
      </pc:sldChg>
      <pc:sldChg chg="add del replId">
        <pc:chgData name="Frank Buchholz" userId="3043e6a0-eaf7-402e-b74d-9488ded3ad0e" providerId="ADAL" clId="{E8099A56-874B-4479-8FD3-DF1AE5FDC9A1}" dt="2020-12-17T04:15:33.450" v="137" actId="2890"/>
        <pc:sldMkLst>
          <pc:docMk/>
          <pc:sldMk cId="1089815087" sldId="2103812860"/>
        </pc:sldMkLst>
      </pc:sldChg>
      <pc:sldChg chg="add del replId">
        <pc:chgData name="Frank Buchholz" userId="3043e6a0-eaf7-402e-b74d-9488ded3ad0e" providerId="ADAL" clId="{E8099A56-874B-4479-8FD3-DF1AE5FDC9A1}" dt="2020-12-17T04:15:33.450" v="137" actId="2890"/>
        <pc:sldMkLst>
          <pc:docMk/>
          <pc:sldMk cId="1245785560" sldId="2103812861"/>
        </pc:sldMkLst>
      </pc:sldChg>
      <pc:sldChg chg="add del replId">
        <pc:chgData name="Frank Buchholz" userId="3043e6a0-eaf7-402e-b74d-9488ded3ad0e" providerId="ADAL" clId="{E8099A56-874B-4479-8FD3-DF1AE5FDC9A1}" dt="2020-12-17T04:15:33.450" v="137" actId="2890"/>
        <pc:sldMkLst>
          <pc:docMk/>
          <pc:sldMk cId="957779684" sldId="2103812862"/>
        </pc:sldMkLst>
      </pc:sldChg>
      <pc:sldChg chg="add del replId">
        <pc:chgData name="Frank Buchholz" userId="3043e6a0-eaf7-402e-b74d-9488ded3ad0e" providerId="ADAL" clId="{E8099A56-874B-4479-8FD3-DF1AE5FDC9A1}" dt="2020-12-17T04:15:33.450" v="137" actId="2890"/>
        <pc:sldMkLst>
          <pc:docMk/>
          <pc:sldMk cId="303973930" sldId="2103812863"/>
        </pc:sldMkLst>
      </pc:sldChg>
      <pc:sldChg chg="add del replId">
        <pc:chgData name="Frank Buchholz" userId="3043e6a0-eaf7-402e-b74d-9488ded3ad0e" providerId="ADAL" clId="{E8099A56-874B-4479-8FD3-DF1AE5FDC9A1}" dt="2020-12-17T04:15:33.450" v="137" actId="2890"/>
        <pc:sldMkLst>
          <pc:docMk/>
          <pc:sldMk cId="4099175107" sldId="2103812864"/>
        </pc:sldMkLst>
      </pc:sldChg>
      <pc:sldChg chg="add del replId">
        <pc:chgData name="Frank Buchholz" userId="3043e6a0-eaf7-402e-b74d-9488ded3ad0e" providerId="ADAL" clId="{E8099A56-874B-4479-8FD3-DF1AE5FDC9A1}" dt="2020-12-17T04:15:33.450" v="137" actId="2890"/>
        <pc:sldMkLst>
          <pc:docMk/>
          <pc:sldMk cId="504694719" sldId="2103812865"/>
        </pc:sldMkLst>
      </pc:sldChg>
      <pc:sldChg chg="add del replId">
        <pc:chgData name="Frank Buchholz" userId="3043e6a0-eaf7-402e-b74d-9488ded3ad0e" providerId="ADAL" clId="{E8099A56-874B-4479-8FD3-DF1AE5FDC9A1}" dt="2020-12-17T04:15:33.450" v="137" actId="2890"/>
        <pc:sldMkLst>
          <pc:docMk/>
          <pc:sldMk cId="418542957" sldId="2103812866"/>
        </pc:sldMkLst>
      </pc:sldChg>
      <pc:sldChg chg="add del replId">
        <pc:chgData name="Frank Buchholz" userId="3043e6a0-eaf7-402e-b74d-9488ded3ad0e" providerId="ADAL" clId="{E8099A56-874B-4479-8FD3-DF1AE5FDC9A1}" dt="2020-12-17T04:15:33.450" v="137" actId="2890"/>
        <pc:sldMkLst>
          <pc:docMk/>
          <pc:sldMk cId="3266928609" sldId="2103812867"/>
        </pc:sldMkLst>
      </pc:sldChg>
      <pc:sldChg chg="add del replId">
        <pc:chgData name="Frank Buchholz" userId="3043e6a0-eaf7-402e-b74d-9488ded3ad0e" providerId="ADAL" clId="{E8099A56-874B-4479-8FD3-DF1AE5FDC9A1}" dt="2020-12-17T04:15:33.450" v="137" actId="2890"/>
        <pc:sldMkLst>
          <pc:docMk/>
          <pc:sldMk cId="420550238" sldId="2103812868"/>
        </pc:sldMkLst>
      </pc:sldChg>
    </pc:docChg>
  </pc:docChgLst>
  <pc:docChgLst>
    <pc:chgData name="Frank Buchholz" userId="3043e6a0-eaf7-402e-b74d-9488ded3ad0e" providerId="ADAL" clId="{D6CE17EF-62CF-4C2D-A50C-07EB65576419}"/>
    <pc:docChg chg="custSel modSld">
      <pc:chgData name="Frank Buchholz" userId="3043e6a0-eaf7-402e-b74d-9488ded3ad0e" providerId="ADAL" clId="{D6CE17EF-62CF-4C2D-A50C-07EB65576419}" dt="2021-03-09T17:06:14.576" v="88" actId="21"/>
      <pc:docMkLst>
        <pc:docMk/>
      </pc:docMkLst>
      <pc:sldChg chg="modSp mod">
        <pc:chgData name="Frank Buchholz" userId="3043e6a0-eaf7-402e-b74d-9488ded3ad0e" providerId="ADAL" clId="{D6CE17EF-62CF-4C2D-A50C-07EB65576419}" dt="2021-03-09T16:58:19.278" v="18" actId="20577"/>
        <pc:sldMkLst>
          <pc:docMk/>
          <pc:sldMk cId="3298413493" sldId="2103812831"/>
        </pc:sldMkLst>
        <pc:spChg chg="mod">
          <ac:chgData name="Frank Buchholz" userId="3043e6a0-eaf7-402e-b74d-9488ded3ad0e" providerId="ADAL" clId="{D6CE17EF-62CF-4C2D-A50C-07EB65576419}" dt="2021-03-09T16:56:18.634" v="16" actId="20577"/>
          <ac:spMkLst>
            <pc:docMk/>
            <pc:sldMk cId="3298413493" sldId="2103812831"/>
            <ac:spMk id="22" creationId="{F9B984C8-2975-47CA-A9A0-EB7AE5DC50B2}"/>
          </ac:spMkLst>
        </pc:spChg>
        <pc:spChg chg="mod">
          <ac:chgData name="Frank Buchholz" userId="3043e6a0-eaf7-402e-b74d-9488ded3ad0e" providerId="ADAL" clId="{D6CE17EF-62CF-4C2D-A50C-07EB65576419}" dt="2021-03-09T16:55:58.035" v="2" actId="20577"/>
          <ac:spMkLst>
            <pc:docMk/>
            <pc:sldMk cId="3298413493" sldId="2103812831"/>
            <ac:spMk id="70" creationId="{8287D2E5-7054-41E5-A931-5DA87A7422AB}"/>
          </ac:spMkLst>
        </pc:spChg>
        <pc:spChg chg="mod">
          <ac:chgData name="Frank Buchholz" userId="3043e6a0-eaf7-402e-b74d-9488ded3ad0e" providerId="ADAL" clId="{D6CE17EF-62CF-4C2D-A50C-07EB65576419}" dt="2021-03-09T16:58:19.278" v="18" actId="20577"/>
          <ac:spMkLst>
            <pc:docMk/>
            <pc:sldMk cId="3298413493" sldId="2103812831"/>
            <ac:spMk id="71" creationId="{AFB328AD-2C91-4602-AF29-D104F044152B}"/>
          </ac:spMkLst>
        </pc:spChg>
      </pc:sldChg>
      <pc:sldChg chg="delSp modSp mod delAnim delCm">
        <pc:chgData name="Frank Buchholz" userId="3043e6a0-eaf7-402e-b74d-9488ded3ad0e" providerId="ADAL" clId="{D6CE17EF-62CF-4C2D-A50C-07EB65576419}" dt="2021-03-09T17:06:14.576" v="88" actId="21"/>
        <pc:sldMkLst>
          <pc:docMk/>
          <pc:sldMk cId="2076696159" sldId="2103812857"/>
        </pc:sldMkLst>
        <pc:spChg chg="del">
          <ac:chgData name="Frank Buchholz" userId="3043e6a0-eaf7-402e-b74d-9488ded3ad0e" providerId="ADAL" clId="{D6CE17EF-62CF-4C2D-A50C-07EB65576419}" dt="2021-03-09T17:06:14.576" v="88" actId="21"/>
          <ac:spMkLst>
            <pc:docMk/>
            <pc:sldMk cId="2076696159" sldId="2103812857"/>
            <ac:spMk id="30" creationId="{2E6B2006-34EB-40CD-AE55-85833EC4FE11}"/>
          </ac:spMkLst>
        </pc:spChg>
        <pc:spChg chg="mod">
          <ac:chgData name="Frank Buchholz" userId="3043e6a0-eaf7-402e-b74d-9488ded3ad0e" providerId="ADAL" clId="{D6CE17EF-62CF-4C2D-A50C-07EB65576419}" dt="2021-03-09T17:05:46.544" v="85" actId="20577"/>
          <ac:spMkLst>
            <pc:docMk/>
            <pc:sldMk cId="2076696159" sldId="2103812857"/>
            <ac:spMk id="67" creationId="{B3DC2775-79CA-4B0C-9B47-AB769F0E0B8C}"/>
          </ac:spMkLst>
        </pc:spChg>
        <pc:spChg chg="del">
          <ac:chgData name="Frank Buchholz" userId="3043e6a0-eaf7-402e-b74d-9488ded3ad0e" providerId="ADAL" clId="{D6CE17EF-62CF-4C2D-A50C-07EB65576419}" dt="2021-03-09T17:06:01.908" v="87" actId="21"/>
          <ac:spMkLst>
            <pc:docMk/>
            <pc:sldMk cId="2076696159" sldId="2103812857"/>
            <ac:spMk id="68" creationId="{088D882E-101D-461C-A879-72A1D41E8665}"/>
          </ac:spMkLst>
        </pc:spChg>
        <pc:spChg chg="del">
          <ac:chgData name="Frank Buchholz" userId="3043e6a0-eaf7-402e-b74d-9488ded3ad0e" providerId="ADAL" clId="{D6CE17EF-62CF-4C2D-A50C-07EB65576419}" dt="2021-03-09T17:05:57.164" v="86" actId="21"/>
          <ac:spMkLst>
            <pc:docMk/>
            <pc:sldMk cId="2076696159" sldId="2103812857"/>
            <ac:spMk id="94" creationId="{AA2299B0-22D8-4A6E-A0D6-9EBEDDECEC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7644D-02F9-4B5C-B519-47BF2BCDDFBF}"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63C1D-A8FD-423F-8BC7-F5B773439AE8}" type="slidenum">
              <a:rPr lang="en-US" smtClean="0"/>
              <a:t>‹#›</a:t>
            </a:fld>
            <a:endParaRPr lang="en-US"/>
          </a:p>
        </p:txBody>
      </p:sp>
    </p:spTree>
    <p:extLst>
      <p:ext uri="{BB962C8B-B14F-4D97-AF65-F5344CB8AC3E}">
        <p14:creationId xmlns:p14="http://schemas.microsoft.com/office/powerpoint/2010/main" val="245381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upport.microsoft.com/en-gb/help/4023531/surface-how-to-use-surface-uefi"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nam06.safelinks.protection.outlook.com/?url=https%3A%2F%2Fdocs.microsoft.com%2Fen-us%2Fsurface%2Fmanage-surface-uefi-settings&amp;data=02%7C01%7Cv-stepp%40microsoft.com%7C4818eb0416d54a3b7a0708d7f14c34ad%7C72f988bf86f141af91ab2d7cd011db47%7C1%7C0%7C637243181924328919&amp;sdata=0UwWisCQ5PWZCoSVNuzmbJAOEVt4QpFoakTx3a%2FGf%2F4%3D&amp;reserved=0" TargetMode="External"/><Relationship Id="rId4" Type="http://schemas.openxmlformats.org/officeDocument/2006/relationships/hyperlink" Target="https://docs.microsoft.com/en-us/surface/surface-manage-dfci-guid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kern="1200">
                <a:solidFill>
                  <a:schemeClr val="tx1"/>
                </a:solidFill>
                <a:effectLst/>
                <a:latin typeface="Segoe UI Light" pitchFamily="34" charset="0"/>
                <a:ea typeface="+mn-ea"/>
                <a:cs typeface="+mn-cs"/>
              </a:rPr>
              <a:t>DAVID</a:t>
            </a:r>
          </a:p>
          <a:p>
            <a:endParaRPr lang="en-US" sz="700" kern="1200">
              <a:solidFill>
                <a:schemeClr val="tx1"/>
              </a:solidFill>
              <a:effectLst/>
              <a:latin typeface="Segoe UI Light" pitchFamily="34" charset="0"/>
              <a:ea typeface="+mn-ea"/>
              <a:cs typeface="+mn-cs"/>
            </a:endParaRPr>
          </a:p>
          <a:p>
            <a:r>
              <a:rPr lang="en-US" sz="700" kern="1200">
                <a:solidFill>
                  <a:schemeClr val="tx1"/>
                </a:solidFill>
                <a:effectLst/>
                <a:latin typeface="Segoe UI Light" pitchFamily="34" charset="0"/>
                <a:ea typeface="+mn-ea"/>
                <a:cs typeface="+mn-cs"/>
              </a:rPr>
              <a:t>With the shift to remote work, while enabling your entire team work remotely, you can enjoy the confidence that your data, devices and users’ identities are protected with todays secure PCs. </a:t>
            </a:r>
          </a:p>
          <a:p>
            <a:endParaRPr lang="en-US" sz="700" kern="1200">
              <a:solidFill>
                <a:schemeClr val="tx1"/>
              </a:solidFill>
              <a:effectLst/>
              <a:latin typeface="Segoe UI Light" pitchFamily="34" charset="0"/>
              <a:ea typeface="+mn-ea"/>
              <a:cs typeface="+mn-cs"/>
            </a:endParaRPr>
          </a:p>
          <a:p>
            <a:pPr marL="0" marR="0">
              <a:spcBef>
                <a:spcPts val="600"/>
              </a:spcBef>
              <a:spcAft>
                <a:spcPts val="0"/>
              </a:spcAft>
            </a:pPr>
            <a:r>
              <a:rPr lang="en-US" sz="800">
                <a:solidFill>
                  <a:srgbClr val="58595B"/>
                </a:solidFill>
                <a:effectLst/>
                <a:latin typeface="Segoe UI" panose="020B0502040204020203" pitchFamily="34" charset="0"/>
                <a:ea typeface="Calibri" panose="020F0502020204030204" pitchFamily="34" charset="0"/>
              </a:rPr>
              <a:t>It seems that with each passing week, more stories of security breaches and data leaks hit the news cycle, with each incident affecting more and more people than before. Certain industries such as healthcare, financial services, and government are especially vulnerable as they deal with personal, confidential information on the scale of tens of millions of people. </a:t>
            </a:r>
          </a:p>
          <a:p>
            <a:pPr marL="0" marR="0">
              <a:spcBef>
                <a:spcPts val="600"/>
              </a:spcBef>
              <a:spcAft>
                <a:spcPts val="0"/>
              </a:spcAft>
            </a:pPr>
            <a:endParaRPr lang="en-US" sz="800">
              <a:solidFill>
                <a:srgbClr val="58595B"/>
              </a:solidFill>
              <a:effectLst/>
              <a:latin typeface="Segoe UI" panose="020B0502040204020203" pitchFamily="34" charset="0"/>
              <a:ea typeface="Calibri" panose="020F0502020204030204" pitchFamily="34" charset="0"/>
            </a:endParaRPr>
          </a:p>
          <a:p>
            <a:pPr marL="0" marR="0">
              <a:spcBef>
                <a:spcPts val="600"/>
              </a:spcBef>
              <a:spcAft>
                <a:spcPts val="0"/>
              </a:spcAft>
            </a:pPr>
            <a:r>
              <a:rPr lang="en-US" sz="800">
                <a:solidFill>
                  <a:srgbClr val="58595B"/>
                </a:solidFill>
                <a:effectLst/>
                <a:latin typeface="Segoe UI" panose="020B0502040204020203" pitchFamily="34" charset="0"/>
                <a:ea typeface="Calibri" panose="020F0502020204030204" pitchFamily="34" charset="0"/>
              </a:rPr>
              <a:t>As a result, software solutions and applications for security are top considerations for IT decision-makers. These considerations include the deployment of solutions to address specific concerns including endpoint protection and data loss prevention.  </a:t>
            </a:r>
          </a:p>
          <a:p>
            <a:pPr marL="0" marR="0">
              <a:spcBef>
                <a:spcPts val="600"/>
              </a:spcBef>
              <a:spcAft>
                <a:spcPts val="0"/>
              </a:spcAft>
            </a:pPr>
            <a:endParaRPr lang="en-US" sz="800">
              <a:solidFill>
                <a:srgbClr val="58595B"/>
              </a:solidFill>
              <a:effectLst/>
              <a:latin typeface="Segoe UI" panose="020B0502040204020203" pitchFamily="34" charset="0"/>
              <a:ea typeface="Calibri" panose="020F0502020204030204" pitchFamily="34" charset="0"/>
            </a:endParaRPr>
          </a:p>
          <a:p>
            <a:pPr marL="0" marR="0">
              <a:spcBef>
                <a:spcPts val="600"/>
              </a:spcBef>
              <a:spcAft>
                <a:spcPts val="0"/>
              </a:spcAft>
            </a:pPr>
            <a:r>
              <a:rPr lang="en-US" sz="800">
                <a:solidFill>
                  <a:srgbClr val="58595B"/>
                </a:solidFill>
                <a:effectLst/>
                <a:latin typeface="Segoe UI" panose="020B0502040204020203" pitchFamily="34" charset="0"/>
                <a:ea typeface="Calibri" panose="020F0502020204030204" pitchFamily="34" charset="0"/>
              </a:rPr>
              <a:t>Modern evolving cyberthreats leverage a variety of attack vectors, most of which can be prevented at the software layer. However, today’s software solutions have reached a limitation for comprehensive security and can’t adequately resolve vulnerabilities. Known major cyberthreats are increasingly targeting the firmware and pre-OS layers of computer systems, precisely because anti-malware software isn’t running yet. The National Institute of Standards and Technology’s (NIST) National Vulnerability Database has seen a five-fold increase in the number of firmware vulnerabilities. The crucial moments before the operating system and its protections are loaded present a tremendous risk and opportunity for malware to strike, and hackers are knowingly designing malware to leverage this attack vector. While software solution limitations are known, and hardware solutions may indeed help, the need for a holistic, integrated “out of the box”  solution cannot be understated. Hardware and software working together to create a strong security posture may be the only proactive way forward, given the scope and risks of modern cyberthreats.</a:t>
            </a:r>
          </a:p>
          <a:p>
            <a:pPr marL="0" marR="0">
              <a:spcBef>
                <a:spcPts val="600"/>
              </a:spcBef>
              <a:spcAft>
                <a:spcPts val="0"/>
              </a:spcAft>
            </a:pPr>
            <a:endParaRPr lang="en-US" sz="800">
              <a:solidFill>
                <a:srgbClr val="000000"/>
              </a:solidFill>
              <a:effectLst/>
              <a:latin typeface="Segoe UI" panose="020B0502040204020203" pitchFamily="34" charset="0"/>
              <a:ea typeface="Calibri" panose="020F0502020204030204" pitchFamily="34" charset="0"/>
            </a:endParaRP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3/9/2021 8:53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3706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mn-lt"/>
              </a:rPr>
              <a:t>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latin typeface="+mn-lt"/>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In the Microsoft devices group security is built into our DNA. </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We build our devices from the ground up to be the most secure device and keep them up to date to ensure you are protected for the lifetime of the device, not just the day you buy it. We make sure our hardware, firmware, drivers and Operating System undergo thorough security design and inspection before shipping them to you.</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We then utilize Windows update to make sure you are up to date from any new emerging threats. </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We are continuously working with our friends in David’s Operating System group, and our silicon and hardware partners, to innovate and raise the bar on security.  </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Back when we shipped Surface Pro4 we had a fantastic on-prem device management solution called SEMM (which is still available today) but over the last few years we have built our cloud managed Device Firmware Configuration Interface. This gives you comfort that you can manage your enterprise in today’s world where many of your employees are remote and not directly on your network. </a:t>
            </a:r>
            <a:endParaRPr lang="en-US"/>
          </a:p>
        </p:txBody>
      </p:sp>
      <p:sp>
        <p:nvSpPr>
          <p:cNvPr id="4" name="Slide Number Placeholder 3"/>
          <p:cNvSpPr>
            <a:spLocks noGrp="1"/>
          </p:cNvSpPr>
          <p:nvPr>
            <p:ph type="sldNum" sz="quarter" idx="5"/>
          </p:nvPr>
        </p:nvSpPr>
        <p:spPr/>
        <p:txBody>
          <a:bodyPr/>
          <a:lstStyle/>
          <a:p>
            <a:fld id="{2DD63C1D-A8FD-423F-8BC7-F5B773439AE8}" type="slidenum">
              <a:rPr lang="en-US" smtClean="0"/>
              <a:t>10</a:t>
            </a:fld>
            <a:endParaRPr lang="en-US"/>
          </a:p>
        </p:txBody>
      </p:sp>
    </p:spTree>
    <p:extLst>
      <p:ext uri="{BB962C8B-B14F-4D97-AF65-F5344CB8AC3E}">
        <p14:creationId xmlns:p14="http://schemas.microsoft.com/office/powerpoint/2010/main" val="128173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With Microsoft devices, security is built into our DNA.  Microsoft Defender for Endpoint (Microsoft 365 Defender)</a:t>
            </a:r>
          </a:p>
          <a:p>
            <a:pPr marL="0" marR="0">
              <a:spcBef>
                <a:spcPts val="600"/>
              </a:spcBef>
              <a:spcAft>
                <a:spcPts val="0"/>
              </a:spcAft>
            </a:pPr>
            <a:endParaRPr lang="en-US" sz="1200">
              <a:solidFill>
                <a:srgbClr val="58595B"/>
              </a:solidFill>
              <a:effectLst/>
              <a:latin typeface="Segoe UI" panose="020B0502040204020203"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rgbClr val="505050"/>
                </a:solidFill>
                <a:effectLst/>
                <a:latin typeface="Segoe UI" panose="020B0502040204020203" pitchFamily="34" charset="0"/>
                <a:ea typeface="Segoe UI" panose="020B0502040204020203" pitchFamily="34" charset="0"/>
              </a:rPr>
              <a:t>It all starts with the hardware and understanding if someone has tampered with the device, then the firmware or bios all the way through to the cloud tools that can help you protect the endpoint from potential vulnerabilities.  </a:t>
            </a:r>
            <a:r>
              <a:rPr lang="en-GB" sz="1800" b="1">
                <a:solidFill>
                  <a:srgbClr val="505050"/>
                </a:solidFill>
                <a:effectLst/>
                <a:latin typeface="Segoe UI" panose="020B0502040204020203" pitchFamily="34" charset="0"/>
                <a:ea typeface="Segoe UI" panose="020B0502040204020203" pitchFamily="34" charset="0"/>
              </a:rPr>
              <a:t>This is what we mean when we refer to ‘chip to cloud security my Microsoft’.</a:t>
            </a:r>
            <a:r>
              <a:rPr lang="en-GB" sz="1800" b="0">
                <a:solidFill>
                  <a:srgbClr val="505050"/>
                </a:solidFill>
                <a:effectLst/>
                <a:latin typeface="Segoe UI" panose="020B0502040204020203" pitchFamily="34" charset="0"/>
                <a:ea typeface="Segoe UI" panose="020B0502040204020203" pitchFamily="34" charset="0"/>
              </a:rPr>
              <a:t>  It’s Microsoft DNA from the components all the way through to the cloud management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solidFill>
                <a:srgbClr val="505050"/>
              </a:solidFill>
              <a:effectLst/>
              <a:latin typeface="Segoe UI" panose="020B0502040204020203" pitchFamily="34" charset="0"/>
              <a:ea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rgbClr val="505050"/>
                </a:solidFill>
                <a:effectLst/>
                <a:latin typeface="Segoe UI" panose="020B0502040204020203" pitchFamily="34" charset="0"/>
                <a:ea typeface="Segoe UI" panose="020B0502040204020203" pitchFamily="34" charset="0"/>
              </a:rPr>
              <a:t>First of all, we start with the…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r>
              <a:rPr lang="en-GB" sz="1200" b="1"/>
              <a:t>TPM (Trusted Platform Module):</a:t>
            </a:r>
            <a:r>
              <a:rPr lang="en-GB" sz="1200"/>
              <a:t>  </a:t>
            </a:r>
            <a:r>
              <a:rPr lang="en-GB" sz="1200" i="1"/>
              <a:t>Available on Surface</a:t>
            </a:r>
            <a:r>
              <a:rPr lang="en-GB" sz="1200"/>
              <a:t> - Protecting the </a:t>
            </a:r>
            <a:r>
              <a:rPr lang="en-GB" sz="1200" u="sng"/>
              <a:t>hardware</a:t>
            </a:r>
            <a:r>
              <a:rPr lang="en-GB" sz="1200"/>
              <a:t> from being tampered with. </a:t>
            </a:r>
            <a:r>
              <a:rPr lang="en-GB" sz="1200" b="0" i="0">
                <a:solidFill>
                  <a:srgbClr val="000000"/>
                </a:solidFill>
                <a:effectLst/>
                <a:latin typeface="Segoe UI" panose="020B0502040204020203" pitchFamily="34" charset="0"/>
              </a:rPr>
              <a:t>Quickly and easily encrypt your data, enabling access only by authorized individuals, with a physical Trusted Platform Module (TPM)</a:t>
            </a:r>
            <a:r>
              <a:rPr lang="en-GB" sz="1200" b="0" i="0" baseline="30000">
                <a:solidFill>
                  <a:srgbClr val="000000"/>
                </a:solidFill>
                <a:effectLst/>
                <a:latin typeface="Segoe UI" panose="020B0502040204020203" pitchFamily="34" charset="0"/>
              </a:rPr>
              <a:t>2</a:t>
            </a:r>
            <a:r>
              <a:rPr lang="en-GB" sz="1200" b="0" i="0">
                <a:solidFill>
                  <a:srgbClr val="000000"/>
                </a:solidFill>
                <a:effectLst/>
                <a:latin typeface="Segoe UI" panose="020B0502040204020203" pitchFamily="34" charset="0"/>
              </a:rPr>
              <a:t> on Surface devices, or for the Surface Go </a:t>
            </a:r>
          </a:p>
          <a:p>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UEFI (</a:t>
            </a:r>
            <a:r>
              <a:rPr lang="en-GB" sz="1200" b="1">
                <a:solidFill>
                  <a:srgbClr val="0078D4"/>
                </a:solidFill>
                <a:latin typeface="Segoe UI Semilight" panose="020B0402040204020203" pitchFamily="34" charset="0"/>
                <a:cs typeface="Segoe UI Semilight" panose="020B0402040204020203" pitchFamily="34" charset="0"/>
              </a:rPr>
              <a:t>Unified Extensible Firmware Interface)</a:t>
            </a:r>
            <a:r>
              <a:rPr lang="en-GB" sz="1200" b="1"/>
              <a:t>:</a:t>
            </a:r>
            <a:r>
              <a:rPr lang="en-GB" sz="1200"/>
              <a:t>  </a:t>
            </a:r>
            <a:r>
              <a:rPr lang="en-GB" sz="1200" i="1"/>
              <a:t>Available on Surface</a:t>
            </a:r>
            <a:r>
              <a:rPr lang="en-GB" sz="1200"/>
              <a:t> - (</a:t>
            </a:r>
            <a:r>
              <a:rPr lang="en-GB" sz="1200">
                <a:hlinkClick r:id="rId3"/>
              </a:rPr>
              <a:t>https://support.microsoft.com/en-gb/help/4023531/surface-how-to-use-surface-uefi</a:t>
            </a:r>
            <a:r>
              <a:rPr lang="en-GB" sz="1200"/>
              <a:t>) Protecting the </a:t>
            </a:r>
            <a:r>
              <a:rPr lang="en-GB" sz="1200" u="sng"/>
              <a:t>firmware</a:t>
            </a:r>
            <a:r>
              <a:rPr lang="en-GB" sz="1200"/>
              <a:t> from malicious attacks. M</a:t>
            </a:r>
            <a:r>
              <a:rPr lang="en-GB" sz="1200">
                <a:solidFill>
                  <a:srgbClr val="EEEEEE"/>
                </a:solidFill>
                <a:latin typeface="Segoe UI Light" panose="020B0502040204020203" pitchFamily="34" charset="0"/>
                <a:cs typeface="Segoe UI Light" panose="020B0502040204020203" pitchFamily="34" charset="0"/>
              </a:rPr>
              <a:t>aintained by Microsoft,¹ so that from the time the power button is pressed to the time that the operating system boots, organizations can avoid a critical vulnerability point and be assured that the latest UEFI updates are pushed out.</a:t>
            </a:r>
            <a:endParaRPr lang="en-GB" sz="1200"/>
          </a:p>
          <a:p>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DFCI (</a:t>
            </a:r>
            <a:r>
              <a:rPr lang="en-GB" sz="1200" b="1">
                <a:solidFill>
                  <a:srgbClr val="0078D4"/>
                </a:solidFill>
                <a:latin typeface="Segoe UI Semilight" panose="020B0402040204020203" pitchFamily="34" charset="0"/>
                <a:cs typeface="Segoe UI Semilight" panose="020B0402040204020203" pitchFamily="34" charset="0"/>
              </a:rPr>
              <a:t>Device Firmware Configuration Interface)</a:t>
            </a:r>
            <a:r>
              <a:rPr lang="en-GB" sz="1200" b="1"/>
              <a:t>:</a:t>
            </a:r>
            <a:r>
              <a:rPr lang="en-GB" sz="1200"/>
              <a:t>  </a:t>
            </a:r>
            <a:r>
              <a:rPr lang="en-GB" sz="1200" i="1">
                <a:highlight>
                  <a:srgbClr val="FFFF00"/>
                </a:highlight>
              </a:rPr>
              <a:t>Exclusively with Surface (</a:t>
            </a:r>
            <a:r>
              <a:rPr lang="en-GB" sz="1200">
                <a:highlight>
                  <a:srgbClr val="FFFF00"/>
                </a:highlight>
                <a:hlinkClick r:id="rId4"/>
              </a:rPr>
              <a:t>https://docs.microsoft.com/en-us/surface/surface-manage-dfci-guide</a:t>
            </a:r>
            <a:r>
              <a:rPr lang="en-GB" sz="1200" i="1">
                <a:highlight>
                  <a:srgbClr val="FFFF00"/>
                </a:highlight>
              </a:rPr>
              <a:t>).  </a:t>
            </a:r>
            <a:r>
              <a:rPr lang="en-GB" sz="1200" i="0">
                <a:highlight>
                  <a:srgbClr val="FFFF00"/>
                </a:highlight>
              </a:rPr>
              <a:t>This is important to note that this is exclusive ‘with Surface’ because this solution is born from the Microsoft cloud offerings and e</a:t>
            </a:r>
            <a:r>
              <a:rPr lang="en-GB" sz="1200" i="0"/>
              <a:t>nabled </a:t>
            </a:r>
            <a:r>
              <a:rPr lang="en-GB" sz="1200" u="sng"/>
              <a:t>fast cloud deployment and management</a:t>
            </a:r>
            <a:r>
              <a:rPr lang="en-GB" sz="1200"/>
              <a:t> down to the firmware and component level.  Benefit for those using </a:t>
            </a:r>
            <a:r>
              <a:rPr lang="en-GB" sz="1200" err="1"/>
              <a:t>AutoPilot</a:t>
            </a:r>
            <a:r>
              <a:rPr lang="en-GB" sz="1200"/>
              <a:t> via </a:t>
            </a:r>
            <a:r>
              <a:rPr lang="en-GB" sz="1200" err="1"/>
              <a:t>InTune</a:t>
            </a:r>
            <a:r>
              <a:rPr lang="en-GB" sz="1200"/>
              <a:t>, perfect for cloud first deployment, management and end of user decommission from your IT admin.  </a:t>
            </a:r>
            <a:r>
              <a:rPr lang="en-GB" sz="900"/>
              <a:t>There is an on prem offering, SEMM = Physically needs to be done for deployment, traditional deployment – gives slightly more control over what can be disabled.  Preferred by some more secure environment. </a:t>
            </a: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*SEMM – Preferred by local administration organisations. Functionally the same (UEFI management), turn the driver off (before it boots. </a:t>
            </a:r>
          </a:p>
          <a:p>
            <a:endParaRPr lang="en-GB" sz="1200"/>
          </a:p>
          <a:p>
            <a:endParaRPr lang="en-GB" sz="1200"/>
          </a:p>
          <a:p>
            <a:r>
              <a:rPr lang="en-GB" sz="1200"/>
              <a:t>SOURCE/Notations: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30000">
                <a:solidFill>
                  <a:schemeClr val="tx1"/>
                </a:solidFill>
                <a:effectLst/>
                <a:latin typeface="+mn-lt"/>
                <a:ea typeface="+mn-ea"/>
                <a:cs typeface="+mn-cs"/>
              </a:rPr>
              <a:t>1</a:t>
            </a:r>
            <a:r>
              <a:rPr lang="en-US" sz="1200" b="0" i="0" kern="1200">
                <a:solidFill>
                  <a:schemeClr val="tx1"/>
                </a:solidFill>
                <a:effectLst/>
                <a:latin typeface="+mn-lt"/>
                <a:ea typeface="+mn-ea"/>
                <a:cs typeface="+mn-cs"/>
              </a:rPr>
              <a:t> Surface Pro X uses a firmware TPM.  </a:t>
            </a:r>
          </a:p>
          <a:p>
            <a:pPr rtl="0" fontAlgn="base"/>
            <a:r>
              <a:rPr lang="en-US" sz="1200" b="0" i="0" kern="1200" baseline="30000">
                <a:solidFill>
                  <a:schemeClr val="tx1"/>
                </a:solidFill>
                <a:effectLst/>
                <a:latin typeface="+mn-lt"/>
                <a:ea typeface="+mn-ea"/>
                <a:cs typeface="+mn-cs"/>
              </a:rPr>
              <a:t>2 </a:t>
            </a:r>
            <a:r>
              <a:rPr lang="en-US" sz="1200" b="0" i="0" kern="1200">
                <a:solidFill>
                  <a:schemeClr val="tx1"/>
                </a:solidFill>
                <a:effectLst/>
                <a:latin typeface="+mn-lt"/>
                <a:ea typeface="+mn-ea"/>
                <a:cs typeface="+mn-cs"/>
              </a:rPr>
              <a:t>Surface Go and Surface Go 2 use a third-party UEFI and do not support DFCI. DFCI is currently available for Surface Book 3, Surface Laptop 3, Surface Pro 7, and Surface Pro X. </a:t>
            </a:r>
            <a:r>
              <a:rPr lang="en-US" sz="1200" b="0" i="0" u="sng" strike="noStrike" kern="1200">
                <a:solidFill>
                  <a:schemeClr val="tx1"/>
                </a:solidFill>
                <a:effectLst/>
                <a:latin typeface="+mn-lt"/>
                <a:ea typeface="+mn-ea"/>
                <a:cs typeface="+mn-cs"/>
                <a:hlinkClick r:id="rId5"/>
              </a:rPr>
              <a:t>Find out more</a:t>
            </a:r>
            <a:r>
              <a:rPr lang="en-US" sz="1200" b="0" i="0" kern="1200">
                <a:solidFill>
                  <a:schemeClr val="tx1"/>
                </a:solidFill>
                <a:effectLst/>
                <a:latin typeface="+mn-lt"/>
                <a:ea typeface="+mn-ea"/>
                <a:cs typeface="+mn-cs"/>
              </a:rPr>
              <a:t> about managing Surface UEFI settings. </a:t>
            </a:r>
          </a:p>
          <a:p>
            <a:pPr rtl="0" fontAlgn="base"/>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BACK UP:  </a:t>
            </a: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171717"/>
                </a:solidFill>
                <a:effectLst/>
                <a:latin typeface="Segoe UI" panose="020B0502040204020203" pitchFamily="34" charset="0"/>
              </a:rPr>
              <a:t>In contrast to other Windows 10 devices available in the market today, Surface provides IT admins with the ability to configure and manage firmware through a rich set of UEFI configuration settings. This provides a layer of hardware control on top of software-based policy management as implemented via mobile device management (MDM) policies, Configuration Manager or Group Policy. For example, organizations deploying devices in highly secure areas with sensitive information can prevent camera use by removing functionality at the hardware level. From a device standpoint, turning the camera off via a firmware setting is equivalent to physically removing the camera. Compare the added security of managing at the firmware level to relying only on operating system software settings. For example, if you disable the Windows audio service via a policy setting in a domain environment, a local admin could still re-enable the service.</a:t>
            </a:r>
            <a:endParaRPr lang="en-GB" sz="1200"/>
          </a:p>
          <a:p>
            <a:pPr rtl="0" fontAlgn="base"/>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B956D51-12F5-46C2-953C-AE9134BAA9F6}"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80297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Choose proof points, play them back to the customer for the ones that suit their needs</a:t>
            </a:r>
          </a:p>
          <a:p>
            <a:endParaRPr lang="en-US" i="1"/>
          </a:p>
          <a:p>
            <a:r>
              <a:rPr lang="en-US" b="1" i="0"/>
              <a:t>NEXT SLIDES</a:t>
            </a:r>
            <a:r>
              <a:rPr lang="en-US" i="0"/>
              <a:t>: Internal case studies (don’t share these externally). New external case studies coming soon. </a:t>
            </a:r>
          </a:p>
          <a:p>
            <a:endParaRPr lang="en-US"/>
          </a:p>
          <a:p>
            <a:r>
              <a:rPr lang="en-US"/>
              <a:t>Source: </a:t>
            </a:r>
          </a:p>
          <a:p>
            <a:r>
              <a:rPr lang="en-US" sz="1200"/>
              <a:t>Forrester Consulting Total Economic Impact™ Study: Maximizing your ROI from Microsoft 365 Enterprise with Microsoft Surface, 2020 </a:t>
            </a:r>
            <a:r>
              <a:rPr lang="en-US"/>
              <a:t> </a:t>
            </a:r>
          </a:p>
          <a:p>
            <a:r>
              <a:rPr lang="en-GB"/>
              <a:t>https://opdhsblobprod04.blob.core.windows.net/contents/c431470c962e48af91a266cb2568e19a/212ed46cc3ed4343cab7522d671efdfc?sv=2018-03-28&amp;sr=b&amp;si=ReadPolicy&amp;sig=bdSGonaSINWsEgCIJDdFhQcmkCetXfBordmE7qcBTx8%3D&amp;st=2020-10-05T15%3A55%3A55Z&amp;se=2020-10-06T16%3A05%3A55Z</a:t>
            </a:r>
          </a:p>
          <a:p>
            <a:endParaRPr lang="en-GB"/>
          </a:p>
          <a:p>
            <a:r>
              <a:rPr lang="en-GB"/>
              <a:t> </a:t>
            </a:r>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3/9/2021 8:53 AM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6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r>
              <a:rPr lang="en-US" sz="800">
                <a:solidFill>
                  <a:srgbClr val="58595B"/>
                </a:solidFill>
                <a:effectLst/>
                <a:latin typeface="Segoe UI" panose="020B0502040204020203" pitchFamily="34" charset="0"/>
                <a:ea typeface="Calibri" panose="020F0502020204030204" pitchFamily="34" charset="0"/>
              </a:rPr>
              <a:t>To address the need for strong security for industries handling Personal Identifiable Information (PII) and confidential data, Microsoft has created highly secure Surface PCs, and has partnered with leading PC manufacturers to innovate a new class of secured devices (secured-core PCs) to counter security challenges for industries requiring </a:t>
            </a:r>
            <a:r>
              <a:rPr lang="en-US" sz="800" b="1">
                <a:solidFill>
                  <a:srgbClr val="58595B"/>
                </a:solidFill>
                <a:effectLst/>
                <a:latin typeface="Segoe UI" panose="020B0502040204020203" pitchFamily="34" charset="0"/>
                <a:ea typeface="Calibri" panose="020F0502020204030204" pitchFamily="34" charset="0"/>
              </a:rPr>
              <a:t>mission-critical data protection right out of the box</a:t>
            </a:r>
            <a:r>
              <a:rPr lang="en-US" sz="800">
                <a:solidFill>
                  <a:srgbClr val="58595B"/>
                </a:solidFill>
                <a:effectLst/>
                <a:latin typeface="Segoe UI" panose="020B0502040204020203" pitchFamily="34" charset="0"/>
                <a:ea typeface="Calibri" panose="020F0502020204030204" pitchFamily="34" charset="0"/>
              </a:rPr>
              <a:t>.</a:t>
            </a:r>
          </a:p>
          <a:p>
            <a:pPr marL="0" marR="0">
              <a:spcBef>
                <a:spcPts val="600"/>
              </a:spcBef>
              <a:spcAft>
                <a:spcPts val="0"/>
              </a:spcAft>
            </a:pPr>
            <a:endParaRPr lang="en-US" sz="800">
              <a:solidFill>
                <a:srgbClr val="000000"/>
              </a:solidFill>
              <a:effectLst/>
              <a:latin typeface="Segoe UI" panose="020B0502040204020203" pitchFamily="34" charset="0"/>
              <a:ea typeface="Calibri" panose="020F0502020204030204" pitchFamily="34" charset="0"/>
            </a:endParaRPr>
          </a:p>
          <a:p>
            <a:pPr marL="0" marR="0">
              <a:spcBef>
                <a:spcPts val="600"/>
              </a:spcBef>
              <a:spcAft>
                <a:spcPts val="0"/>
              </a:spcAft>
            </a:pPr>
            <a:r>
              <a:rPr lang="en-US" sz="800">
                <a:solidFill>
                  <a:srgbClr val="58595B"/>
                </a:solidFill>
                <a:effectLst/>
                <a:latin typeface="Segoe UI" panose="020B0502040204020203" pitchFamily="34" charset="0"/>
                <a:ea typeface="Calibri" panose="020F0502020204030204" pitchFamily="34" charset="0"/>
              </a:rPr>
              <a:t>Unlike software-only security solutions, both Surface devices and secured-core PCs are designed to </a:t>
            </a:r>
            <a:r>
              <a:rPr lang="en-US" sz="800" b="1">
                <a:solidFill>
                  <a:srgbClr val="58595B"/>
                </a:solidFill>
                <a:effectLst/>
                <a:latin typeface="Segoe UI" panose="020B0502040204020203" pitchFamily="34" charset="0"/>
                <a:ea typeface="Calibri" panose="020F0502020204030204" pitchFamily="34" charset="0"/>
              </a:rPr>
              <a:t>prevent attacks, rather than simply detecting them</a:t>
            </a:r>
            <a:r>
              <a:rPr lang="en-US" sz="800">
                <a:solidFill>
                  <a:srgbClr val="58595B"/>
                </a:solidFill>
                <a:effectLst/>
                <a:latin typeface="Segoe UI" panose="020B0502040204020203" pitchFamily="34" charset="0"/>
                <a:ea typeface="Calibri" panose="020F0502020204030204" pitchFamily="34" charset="0"/>
              </a:rPr>
              <a:t>, and are resistant to future attacks by utilizing a comprehensive and hardware-integrated security solution.</a:t>
            </a:r>
          </a:p>
          <a:p>
            <a:pPr marL="0" marR="0">
              <a:spcBef>
                <a:spcPts val="600"/>
              </a:spcBef>
              <a:spcAft>
                <a:spcPts val="0"/>
              </a:spcAft>
            </a:pPr>
            <a:endParaRPr lang="en-US" sz="800">
              <a:solidFill>
                <a:srgbClr val="58595B"/>
              </a:solidFill>
              <a:effectLst/>
              <a:latin typeface="Segoe UI" panose="020B0502040204020203" pitchFamily="34" charset="0"/>
              <a:ea typeface="Calibri" panose="020F0502020204030204" pitchFamily="34" charset="0"/>
            </a:endParaRPr>
          </a:p>
          <a:p>
            <a:pPr marL="0" marR="0">
              <a:spcBef>
                <a:spcPts val="600"/>
              </a:spcBef>
              <a:spcAft>
                <a:spcPts val="0"/>
              </a:spcAft>
            </a:pPr>
            <a:r>
              <a:rPr lang="en-US" sz="800" kern="1200">
                <a:solidFill>
                  <a:srgbClr val="58595B"/>
                </a:solidFill>
                <a:effectLst/>
                <a:latin typeface="Segoe UI" panose="020B0502040204020203" pitchFamily="34" charset="0"/>
                <a:ea typeface="Calibri" panose="020F0502020204030204" pitchFamily="34" charset="0"/>
                <a:cs typeface="+mn-cs"/>
              </a:rPr>
              <a:t>By </a:t>
            </a:r>
            <a:r>
              <a:rPr lang="en-US" sz="800">
                <a:solidFill>
                  <a:srgbClr val="58595B"/>
                </a:solidFill>
                <a:effectLst/>
                <a:latin typeface="Segoe UI" panose="020B0502040204020203" pitchFamily="34" charset="0"/>
                <a:ea typeface="Calibri" panose="020F0502020204030204" pitchFamily="34" charset="0"/>
              </a:rPr>
              <a:t>leveraging advanced hardware security capabilities and </a:t>
            </a:r>
            <a:r>
              <a:rPr lang="en-US" sz="800" kern="1200">
                <a:solidFill>
                  <a:srgbClr val="58595B"/>
                </a:solidFill>
                <a:effectLst/>
                <a:latin typeface="Segoe UI" panose="020B0502040204020203" pitchFamily="34" charset="0"/>
                <a:cs typeface="+mn-cs"/>
              </a:rPr>
              <a:t>reducing the firmware attack surface, Microsoft has helped enable device to cloud security which </a:t>
            </a:r>
            <a:r>
              <a:rPr lang="en-US" sz="800" b="1" kern="1200">
                <a:solidFill>
                  <a:srgbClr val="58595B"/>
                </a:solidFill>
                <a:effectLst/>
                <a:latin typeface="Segoe UI" panose="020B0502040204020203" pitchFamily="34" charset="0"/>
                <a:cs typeface="+mn-cs"/>
              </a:rPr>
              <a:t>extends the </a:t>
            </a:r>
            <a:r>
              <a:rPr lang="en-US" sz="1050" b="1">
                <a:solidFill>
                  <a:srgbClr val="58595B"/>
                </a:solidFill>
                <a:effectLst/>
                <a:latin typeface="Segoe UI" panose="020B0502040204020203" pitchFamily="34" charset="0"/>
                <a:ea typeface="Calibri" panose="020F0502020204030204" pitchFamily="34" charset="0"/>
              </a:rPr>
              <a:t>identity and security protections like BitLocker and Windows Defender Antivirus </a:t>
            </a:r>
            <a:r>
              <a:rPr lang="en-US" sz="1050">
                <a:solidFill>
                  <a:srgbClr val="58595B"/>
                </a:solidFill>
                <a:effectLst/>
                <a:latin typeface="Segoe UI" panose="020B0502040204020203" pitchFamily="34" charset="0"/>
                <a:ea typeface="Calibri" panose="020F0502020204030204" pitchFamily="34" charset="0"/>
              </a:rPr>
              <a:t>that businesses have come to expect from Windows 10 Professional—all while enabling a great breadth of device choices.</a:t>
            </a:r>
          </a:p>
          <a:p>
            <a:pPr marL="0" marR="0">
              <a:spcBef>
                <a:spcPts val="600"/>
              </a:spcBef>
              <a:spcAft>
                <a:spcPts val="0"/>
              </a:spcAft>
            </a:pPr>
            <a:endParaRPr lang="en-US" sz="800">
              <a:solidFill>
                <a:srgbClr val="000000"/>
              </a:solidFill>
              <a:effectLst/>
              <a:latin typeface="Segoe UI" panose="020B0502040204020203" pitchFamily="34" charset="0"/>
              <a:ea typeface="Calibri" panose="020F0502020204030204" pitchFamily="34" charset="0"/>
            </a:endParaRPr>
          </a:p>
          <a:p>
            <a:pPr marL="0" marR="0">
              <a:spcBef>
                <a:spcPts val="600"/>
              </a:spcBef>
              <a:spcAft>
                <a:spcPts val="0"/>
              </a:spcAft>
            </a:pPr>
            <a:r>
              <a:rPr lang="en-US" sz="800">
                <a:solidFill>
                  <a:srgbClr val="000000"/>
                </a:solidFill>
                <a:effectLst/>
                <a:latin typeface="Segoe UI" panose="020B0502040204020203" pitchFamily="34" charset="0"/>
                <a:ea typeface="Calibri" panose="020F0502020204030204" pitchFamily="34" charset="0"/>
              </a:rPr>
              <a:t>Both Surface PCs provide the highest level of end-point security through </a:t>
            </a:r>
            <a:r>
              <a:rPr lang="en-US" sz="800" b="1">
                <a:solidFill>
                  <a:srgbClr val="000000"/>
                </a:solidFill>
                <a:effectLst/>
                <a:latin typeface="Segoe UI" panose="020B0502040204020203" pitchFamily="34" charset="0"/>
                <a:ea typeface="Calibri" panose="020F0502020204030204" pitchFamily="34" charset="0"/>
              </a:rPr>
              <a:t>integrated hardware, firmware, software, and identity protection.</a:t>
            </a:r>
          </a:p>
          <a:p>
            <a:pPr marL="0" marR="0">
              <a:spcBef>
                <a:spcPts val="600"/>
              </a:spcBef>
              <a:spcAft>
                <a:spcPts val="0"/>
              </a:spcAft>
            </a:pPr>
            <a:endParaRPr lang="en-US" sz="800">
              <a:solidFill>
                <a:srgbClr val="000000"/>
              </a:solidFill>
              <a:effectLst/>
              <a:latin typeface="Segoe UI" panose="020B0502040204020203" pitchFamily="34" charset="0"/>
              <a:ea typeface="Calibri" panose="020F0502020204030204" pitchFamily="34" charset="0"/>
            </a:endParaRPr>
          </a:p>
          <a:p>
            <a:pPr marL="0" marR="0">
              <a:spcBef>
                <a:spcPts val="600"/>
              </a:spcBef>
              <a:spcAft>
                <a:spcPts val="0"/>
              </a:spcAft>
            </a:pPr>
            <a:endParaRPr lang="en-US" sz="800">
              <a:solidFill>
                <a:srgbClr val="000000"/>
              </a:solidFill>
              <a:effectLst/>
              <a:latin typeface="Segoe UI" panose="020B0502040204020203" pitchFamily="34" charset="0"/>
              <a:ea typeface="Calibri" panose="020F0502020204030204" pitchFamily="34" charset="0"/>
            </a:endParaRPr>
          </a:p>
          <a:p>
            <a:pPr marL="0" marR="0">
              <a:spcBef>
                <a:spcPts val="600"/>
              </a:spcBef>
              <a:spcAft>
                <a:spcPts val="0"/>
              </a:spcAft>
            </a:pPr>
            <a:endParaRPr lang="en-US" sz="800">
              <a:solidFill>
                <a:srgbClr val="000000"/>
              </a:solidFill>
              <a:effectLst/>
              <a:latin typeface="Segoe UI" panose="020B0502040204020203" pitchFamily="34" charset="0"/>
              <a:ea typeface="Calibri" panose="020F0502020204030204" pitchFamily="34" charset="0"/>
            </a:endParaRPr>
          </a:p>
          <a:p>
            <a:pPr marL="0" marR="0">
              <a:spcBef>
                <a:spcPts val="600"/>
              </a:spcBef>
              <a:spcAft>
                <a:spcPts val="0"/>
              </a:spcAft>
            </a:pPr>
            <a:r>
              <a:rPr lang="en-US" sz="800">
                <a:solidFill>
                  <a:srgbClr val="000000"/>
                </a:solidFill>
                <a:effectLst/>
                <a:latin typeface="Segoe UI" panose="020B0502040204020203" pitchFamily="34" charset="0"/>
                <a:ea typeface="Calibri" panose="020F0502020204030204" pitchFamily="34" charset="0"/>
              </a:rPr>
              <a:t>BACKUP:</a:t>
            </a:r>
          </a:p>
          <a:p>
            <a:pPr marL="0" marR="0">
              <a:spcBef>
                <a:spcPts val="600"/>
              </a:spcBef>
              <a:spcAft>
                <a:spcPts val="0"/>
              </a:spcAft>
            </a:pPr>
            <a:endParaRPr lang="en-US" sz="800">
              <a:solidFill>
                <a:srgbClr val="000000"/>
              </a:solidFill>
              <a:effectLst/>
              <a:latin typeface="Segoe UI" panose="020B0502040204020203" pitchFamily="34" charset="0"/>
              <a:ea typeface="Calibri" panose="020F0502020204030204" pitchFamily="34" charset="0"/>
            </a:endParaRPr>
          </a:p>
          <a:p>
            <a:pPr marL="0" marR="0">
              <a:spcBef>
                <a:spcPts val="600"/>
              </a:spcBef>
              <a:spcAft>
                <a:spcPts val="0"/>
              </a:spcAft>
            </a:pPr>
            <a:r>
              <a:rPr lang="en-US" sz="800">
                <a:solidFill>
                  <a:srgbClr val="000000"/>
                </a:solidFill>
                <a:effectLst/>
                <a:latin typeface="Segoe UI" panose="020B0502040204020203" pitchFamily="34" charset="0"/>
                <a:ea typeface="Calibri" panose="020F0502020204030204" pitchFamily="34" charset="0"/>
              </a:rPr>
              <a:t>Secured Core PC is a response to the build out of partner OEM devices that implement heterogeneous solutions across multiple vendors; UEFI (BIOS) from third parties such as AMI, processors from multiple vendors and operating systems from Microsoft. To ensure the root of trust in these solutions processors safeguard at a hardware level that legitimate code is booted.  </a:t>
            </a:r>
          </a:p>
          <a:p>
            <a:pPr marL="0" marR="0">
              <a:spcBef>
                <a:spcPts val="600"/>
              </a:spcBef>
              <a:spcAft>
                <a:spcPts val="0"/>
              </a:spcAft>
            </a:pPr>
            <a:endParaRPr lang="en-US" sz="800">
              <a:solidFill>
                <a:srgbClr val="000000"/>
              </a:solidFill>
              <a:effectLst/>
              <a:latin typeface="Segoe UI" panose="020B0502040204020203" pitchFamily="34" charset="0"/>
              <a:ea typeface="Calibri" panose="020F0502020204030204" pitchFamily="34" charset="0"/>
            </a:endParaRPr>
          </a:p>
          <a:p>
            <a:pPr marL="0" marR="0">
              <a:spcBef>
                <a:spcPts val="600"/>
              </a:spcBef>
              <a:spcAft>
                <a:spcPts val="0"/>
              </a:spcAft>
            </a:pPr>
            <a:r>
              <a:rPr lang="en-US" sz="800">
                <a:solidFill>
                  <a:srgbClr val="000000"/>
                </a:solidFill>
                <a:effectLst/>
                <a:latin typeface="Segoe UI" panose="020B0502040204020203" pitchFamily="34" charset="0"/>
                <a:ea typeface="Calibri" panose="020F0502020204030204" pitchFamily="34" charset="0"/>
              </a:rPr>
              <a:t>Surface accomplishes an equal level of trust by providing an integrated UEFI firmware and Windows operating system stack, all from Microsoft, that can be managed and updated through the cloud from the first moment the device is turned on and deployed through modern tools such as Autopilot.  </a:t>
            </a:r>
          </a:p>
          <a:p>
            <a:pPr marL="0" marR="0">
              <a:spcBef>
                <a:spcPts val="600"/>
              </a:spcBef>
              <a:spcAft>
                <a:spcPts val="0"/>
              </a:spcAft>
            </a:pPr>
            <a:endParaRPr lang="en-US" sz="800">
              <a:solidFill>
                <a:srgbClr val="000000"/>
              </a:solidFill>
              <a:effectLst/>
              <a:latin typeface="Segoe UI" panose="020B0502040204020203" pitchFamily="34" charset="0"/>
              <a:ea typeface="Calibri" panose="020F0502020204030204" pitchFamily="34" charset="0"/>
            </a:endParaRPr>
          </a:p>
          <a:p>
            <a:pPr marL="0" marR="0">
              <a:spcBef>
                <a:spcPts val="600"/>
              </a:spcBef>
              <a:spcAft>
                <a:spcPts val="0"/>
              </a:spcAft>
            </a:pPr>
            <a:r>
              <a:rPr lang="en-US" sz="800">
                <a:solidFill>
                  <a:srgbClr val="000000"/>
                </a:solidFill>
                <a:effectLst/>
                <a:latin typeface="Segoe UI" panose="020B0502040204020203" pitchFamily="34" charset="0"/>
                <a:ea typeface="Calibri" panose="020F0502020204030204" pitchFamily="34" charset="0"/>
              </a:rPr>
              <a:t>Both Surface and Secured Core PCs provide the highest level of end-point security through integrated hardware, firmware, software, and identity protection.</a:t>
            </a:r>
          </a:p>
          <a:p>
            <a:pPr marL="0" marR="0">
              <a:spcBef>
                <a:spcPts val="600"/>
              </a:spcBef>
              <a:spcAft>
                <a:spcPts val="0"/>
              </a:spcAft>
            </a:pPr>
            <a:endParaRPr lang="en-US" sz="800">
              <a:solidFill>
                <a:srgbClr val="000000"/>
              </a:solidFill>
              <a:effectLst/>
              <a:latin typeface="Segoe UI" panose="020B0502040204020203" pitchFamily="34" charset="0"/>
              <a:ea typeface="Calibri" panose="020F0502020204030204" pitchFamily="34" charset="0"/>
            </a:endParaRP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3/9/2021 8:53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53912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600" b="1"/>
              <a:t>Surface Secure &amp; Secured Core PCs</a:t>
            </a:r>
          </a:p>
          <a:p>
            <a:endParaRPr lang="en-US" sz="4800" b="1">
              <a:effectLst/>
              <a:latin typeface="Calibri"/>
              <a:ea typeface="Calibri" panose="020F0502020204030204" pitchFamily="34" charset="0"/>
              <a:cs typeface="Segoe UI Semilight"/>
            </a:endParaRPr>
          </a:p>
          <a:p>
            <a:r>
              <a:rPr lang="en-US" sz="1400" b="1">
                <a:effectLst/>
                <a:latin typeface="Calibri"/>
                <a:ea typeface="Calibri" panose="020F0502020204030204" pitchFamily="34" charset="0"/>
                <a:cs typeface="Segoe UI Semilight"/>
              </a:rPr>
              <a:t>Secured Core PC is a response to the build out of partner OEM devices that implement </a:t>
            </a:r>
            <a:r>
              <a:rPr lang="en-US" sz="1400" b="1">
                <a:latin typeface="Calibri"/>
                <a:ea typeface="Calibri" panose="020F0502020204030204" pitchFamily="34" charset="0"/>
                <a:cs typeface="Segoe UI Semilight"/>
              </a:rPr>
              <a:t>heterogeneous solutions </a:t>
            </a:r>
            <a:r>
              <a:rPr lang="en-US" sz="1400" b="1">
                <a:effectLst/>
                <a:latin typeface="Calibri"/>
                <a:ea typeface="Calibri" panose="020F0502020204030204" pitchFamily="34" charset="0"/>
                <a:cs typeface="Segoe UI Semilight"/>
              </a:rPr>
              <a:t>across multiple vendors</a:t>
            </a:r>
            <a:r>
              <a:rPr lang="en-US" sz="1400">
                <a:effectLst/>
                <a:latin typeface="Calibri"/>
                <a:ea typeface="Calibri" panose="020F0502020204030204" pitchFamily="34" charset="0"/>
                <a:cs typeface="Segoe UI Semilight"/>
              </a:rPr>
              <a:t>; </a:t>
            </a:r>
            <a:r>
              <a:rPr lang="en-US" sz="1200">
                <a:effectLst/>
                <a:latin typeface="Calibri"/>
                <a:ea typeface="Calibri" panose="020F0502020204030204" pitchFamily="34" charset="0"/>
                <a:cs typeface="Segoe UI Semilight"/>
              </a:rPr>
              <a:t>UEFI (BIOS) from third parties such as AMI, processors from multiple vendors and operating systems from Microsoft. To ensure the root of trust in these solutions processors safeguard at a hardware level that legitimate code is booted. </a:t>
            </a:r>
            <a:r>
              <a:rPr lang="en-US" sz="1200">
                <a:latin typeface="Calibri"/>
                <a:ea typeface="Calibri" panose="020F0502020204030204" pitchFamily="34" charset="0"/>
                <a:cs typeface="Segoe UI Semilight"/>
              </a:rPr>
              <a:t> </a:t>
            </a:r>
            <a:endParaRPr lang="en-US" sz="1200">
              <a:effectLst/>
              <a:latin typeface="Calibri"/>
              <a:ea typeface="Calibri" panose="020F0502020204030204" pitchFamily="34" charset="0"/>
            </a:endParaRPr>
          </a:p>
          <a:p>
            <a:endParaRPr lang="en-US" sz="1200">
              <a:latin typeface="Calibri" panose="020F0502020204030204" pitchFamily="34" charset="0"/>
            </a:endParaRPr>
          </a:p>
          <a:p>
            <a:r>
              <a:rPr lang="en-US" sz="1400" b="1">
                <a:effectLst/>
                <a:latin typeface="Calibri"/>
                <a:ea typeface="Calibri" panose="020F0502020204030204" pitchFamily="34" charset="0"/>
                <a:cs typeface="Segoe UI Semilight"/>
              </a:rPr>
              <a:t>Surface accomplishes an equal level of trust by providing an integrated UEFI firmware and Windows operating system stack, all from Microsoft</a:t>
            </a:r>
            <a:r>
              <a:rPr lang="en-US" sz="1400">
                <a:effectLst/>
                <a:latin typeface="Calibri"/>
                <a:ea typeface="Calibri" panose="020F0502020204030204" pitchFamily="34" charset="0"/>
                <a:cs typeface="Segoe UI Semilight"/>
              </a:rPr>
              <a:t>, </a:t>
            </a:r>
            <a:r>
              <a:rPr lang="en-US" sz="1200">
                <a:effectLst/>
                <a:latin typeface="Calibri"/>
                <a:ea typeface="Calibri" panose="020F0502020204030204" pitchFamily="34" charset="0"/>
                <a:cs typeface="Segoe UI Semilight"/>
              </a:rPr>
              <a:t>that can be managed and updated through the cloud from the first moment the device is turned on and deployed through modern tools such as Autopilot. </a:t>
            </a:r>
            <a:r>
              <a:rPr lang="en-US" sz="1200">
                <a:latin typeface="Calibri"/>
                <a:ea typeface="Calibri" panose="020F0502020204030204" pitchFamily="34" charset="0"/>
                <a:cs typeface="Segoe UI Semilight"/>
              </a:rPr>
              <a:t> </a:t>
            </a:r>
            <a:endParaRPr lang="en-US" sz="1200">
              <a:effectLst/>
              <a:latin typeface="Calibri" panose="020F0502020204030204" pitchFamily="34" charset="0"/>
              <a:ea typeface="Calibri" panose="020F0502020204030204" pitchFamily="34" charset="0"/>
            </a:endParaRPr>
          </a:p>
          <a:p>
            <a:endParaRPr lang="en-US" sz="1200" b="1">
              <a:latin typeface="Calibri" panose="020F0502020204030204" pitchFamily="34" charset="0"/>
            </a:endParaRPr>
          </a:p>
          <a:p>
            <a:r>
              <a:rPr lang="en-US" sz="1400" b="1">
                <a:latin typeface="Calibri"/>
                <a:ea typeface="Calibri" panose="020F0502020204030204" pitchFamily="34" charset="0"/>
                <a:cs typeface="Segoe UI Semilight"/>
              </a:rPr>
              <a:t>Both Surface and Secured </a:t>
            </a:r>
            <a:r>
              <a:rPr lang="en-US" sz="1400" b="1">
                <a:effectLst/>
                <a:latin typeface="Calibri"/>
                <a:ea typeface="Calibri" panose="020F0502020204030204" pitchFamily="34" charset="0"/>
                <a:cs typeface="Segoe UI Semilight"/>
              </a:rPr>
              <a:t>Core PCs provide the highest level of end-point security </a:t>
            </a:r>
            <a:r>
              <a:rPr lang="en-US" sz="1200">
                <a:effectLst/>
                <a:latin typeface="Calibri"/>
                <a:ea typeface="Calibri" panose="020F0502020204030204" pitchFamily="34" charset="0"/>
                <a:cs typeface="Segoe UI Semilight"/>
              </a:rPr>
              <a:t>through integrated hardware, firmware, software, and identity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4B764-D4B1-7843-8A38-179FEDF7A8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776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baseline="30000">
                <a:solidFill>
                  <a:srgbClr val="000000"/>
                </a:solidFill>
                <a:effectLst/>
                <a:latin typeface="Segoe UI" panose="020B0502040204020203" pitchFamily="34" charset="0"/>
              </a:rPr>
              <a:t>2</a:t>
            </a:r>
            <a:r>
              <a:rPr lang="en-US" sz="1200" b="0" i="0">
                <a:solidFill>
                  <a:srgbClr val="000000"/>
                </a:solidFill>
                <a:effectLst/>
                <a:latin typeface="Segoe UI" panose="020B0502040204020203" pitchFamily="34" charset="0"/>
              </a:rPr>
              <a:t> To use Windows Hello with biometrics specialized hardware, including fingerprint reader, illuminated IR sensor, or other biometric sensors is required. Hardware based protection of the Windows Hello credential/keys requires TPM 1.2 or greater; if no TPM exists or is configured, credentials/keys protection will be software-based.</a:t>
            </a:r>
            <a:endParaRPr lang="en-US" sz="1000">
              <a:solidFill>
                <a:srgbClr val="737373"/>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4B764-D4B1-7843-8A38-179FEDF7A8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276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D63C1D-A8FD-423F-8BC7-F5B773439AE8}" type="slidenum">
              <a:rPr lang="en-US" smtClean="0"/>
              <a:t>16</a:t>
            </a:fld>
            <a:endParaRPr lang="en-US"/>
          </a:p>
        </p:txBody>
      </p:sp>
    </p:spTree>
    <p:extLst>
      <p:ext uri="{BB962C8B-B14F-4D97-AF65-F5344CB8AC3E}">
        <p14:creationId xmlns:p14="http://schemas.microsoft.com/office/powerpoint/2010/main" val="3647651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D63C1D-A8FD-423F-8BC7-F5B773439AE8}" type="slidenum">
              <a:rPr lang="en-US" smtClean="0"/>
              <a:t>17</a:t>
            </a:fld>
            <a:endParaRPr lang="en-US"/>
          </a:p>
        </p:txBody>
      </p:sp>
    </p:spTree>
    <p:extLst>
      <p:ext uri="{BB962C8B-B14F-4D97-AF65-F5344CB8AC3E}">
        <p14:creationId xmlns:p14="http://schemas.microsoft.com/office/powerpoint/2010/main" val="268826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kern="1200">
                <a:solidFill>
                  <a:schemeClr val="tx1"/>
                </a:solidFill>
                <a:effectLst/>
                <a:latin typeface="Segoe UI Light" pitchFamily="34" charset="0"/>
                <a:ea typeface="+mn-ea"/>
                <a:cs typeface="+mn-cs"/>
              </a:rPr>
              <a:t>With the shift to remote work, while enabling your entire team work remotely, you can enjoy the confidence that your data, devices and users’ identities are protected with todays secure PCs. </a:t>
            </a:r>
          </a:p>
          <a:p>
            <a:endParaRPr lang="en-US" sz="700" kern="1200">
              <a:solidFill>
                <a:schemeClr val="tx1"/>
              </a:solidFill>
              <a:effectLst/>
              <a:latin typeface="Segoe UI Light" pitchFamily="34" charset="0"/>
              <a:ea typeface="+mn-ea"/>
              <a:cs typeface="+mn-cs"/>
            </a:endParaRPr>
          </a:p>
          <a:p>
            <a:pPr marL="0" marR="0">
              <a:spcBef>
                <a:spcPts val="600"/>
              </a:spcBef>
              <a:spcAft>
                <a:spcPts val="0"/>
              </a:spcAft>
            </a:pPr>
            <a:r>
              <a:rPr lang="en-US" sz="800">
                <a:solidFill>
                  <a:srgbClr val="58595B"/>
                </a:solidFill>
                <a:effectLst/>
                <a:latin typeface="Segoe UI" panose="020B0502040204020203" pitchFamily="34" charset="0"/>
                <a:ea typeface="Calibri" panose="020F0502020204030204" pitchFamily="34" charset="0"/>
              </a:rPr>
              <a:t>It seems that with each passing week, more stories of security breaches and data leaks hit the news cycle, with each incident affecting more and more people than before. Certain industries such as healthcare, financial services, and government are especially vulnerable as they deal with personal, confidential information on the scale of tens of millions of people. </a:t>
            </a:r>
          </a:p>
          <a:p>
            <a:pPr marL="0" marR="0">
              <a:spcBef>
                <a:spcPts val="600"/>
              </a:spcBef>
              <a:spcAft>
                <a:spcPts val="0"/>
              </a:spcAft>
            </a:pPr>
            <a:endParaRPr lang="en-US" sz="800">
              <a:solidFill>
                <a:srgbClr val="58595B"/>
              </a:solidFill>
              <a:effectLst/>
              <a:latin typeface="Segoe UI" panose="020B0502040204020203" pitchFamily="34" charset="0"/>
              <a:ea typeface="Calibri" panose="020F0502020204030204" pitchFamily="34" charset="0"/>
            </a:endParaRPr>
          </a:p>
          <a:p>
            <a:pPr marL="0" marR="0">
              <a:spcBef>
                <a:spcPts val="600"/>
              </a:spcBef>
              <a:spcAft>
                <a:spcPts val="0"/>
              </a:spcAft>
            </a:pPr>
            <a:r>
              <a:rPr lang="en-US" sz="800">
                <a:solidFill>
                  <a:srgbClr val="58595B"/>
                </a:solidFill>
                <a:effectLst/>
                <a:latin typeface="Segoe UI" panose="020B0502040204020203" pitchFamily="34" charset="0"/>
                <a:ea typeface="Calibri" panose="020F0502020204030204" pitchFamily="34" charset="0"/>
              </a:rPr>
              <a:t>As a result, software solutions and applications for security are top considerations for IT decision-makers. These considerations include the deployment of solutions to address specific concerns including endpoint protection and data loss prevention.  </a:t>
            </a:r>
          </a:p>
          <a:p>
            <a:pPr marL="0" marR="0">
              <a:spcBef>
                <a:spcPts val="600"/>
              </a:spcBef>
              <a:spcAft>
                <a:spcPts val="0"/>
              </a:spcAft>
            </a:pPr>
            <a:endParaRPr lang="en-US" sz="800">
              <a:solidFill>
                <a:srgbClr val="58595B"/>
              </a:solidFill>
              <a:effectLst/>
              <a:latin typeface="Segoe UI" panose="020B0502040204020203" pitchFamily="34" charset="0"/>
              <a:ea typeface="Calibri" panose="020F0502020204030204" pitchFamily="34" charset="0"/>
            </a:endParaRPr>
          </a:p>
          <a:p>
            <a:pPr marL="0" marR="0">
              <a:spcBef>
                <a:spcPts val="600"/>
              </a:spcBef>
              <a:spcAft>
                <a:spcPts val="0"/>
              </a:spcAft>
            </a:pPr>
            <a:r>
              <a:rPr lang="en-US" sz="800">
                <a:solidFill>
                  <a:srgbClr val="58595B"/>
                </a:solidFill>
                <a:effectLst/>
                <a:latin typeface="Segoe UI" panose="020B0502040204020203" pitchFamily="34" charset="0"/>
                <a:ea typeface="Calibri" panose="020F0502020204030204" pitchFamily="34" charset="0"/>
              </a:rPr>
              <a:t>Modern evolving cyberthreats leverage a variety of attack vectors, most of which can be prevented at the software layer. However, today’s software solutions have reached a limitation for comprehensive security and can’t adequately resolve vulnerabilities. Known major cyberthreats are increasingly targeting the firmware and pre-OS layers of computer systems, precisely because anti-malware software isn’t running yet. The National Institute of Standards and Technology’s (NIST) National Vulnerability Database has seen a five-fold increase in the number of firmware vulnerabilities. The crucial moments before the operating system and its protections are loaded present a tremendous risk and opportunity for malware to strike, and hackers are knowingly designing malware to leverage this attack vector. While software solution limitations are known, and hardware solutions may indeed help, the need for a holistic, integrated “out of the box”  solution cannot be understated. Hardware and software working together to create a strong security posture may be the only proactive way forward, given the scope and risks of modern cyberthreats.</a:t>
            </a:r>
          </a:p>
          <a:p>
            <a:pPr marL="0" marR="0">
              <a:spcBef>
                <a:spcPts val="600"/>
              </a:spcBef>
              <a:spcAft>
                <a:spcPts val="0"/>
              </a:spcAft>
            </a:pPr>
            <a:endParaRPr lang="en-US" sz="800">
              <a:solidFill>
                <a:srgbClr val="000000"/>
              </a:solidFill>
              <a:effectLst/>
              <a:latin typeface="Segoe UI" panose="020B0502040204020203" pitchFamily="34" charset="0"/>
              <a:ea typeface="Calibri" panose="020F0502020204030204" pitchFamily="34" charset="0"/>
            </a:endParaRP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3/9/2021 8:53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6766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Segoe UI Light" pitchFamily="34" charset="0"/>
                <a:ea typeface="+mn-ea"/>
                <a:cs typeface="+mn-cs"/>
              </a:rPr>
              <a:t>It’s no secret that security is expensive. And the costs keep going up, whether you’re responding to a data breach or trying to ensure that your systems and employees are protected:</a:t>
            </a:r>
          </a:p>
          <a:p>
            <a:r>
              <a:rPr lang="en-US" sz="1200" kern="1200">
                <a:solidFill>
                  <a:schemeClr val="tx1"/>
                </a:solidFill>
                <a:effectLst/>
                <a:latin typeface="Segoe UI Light" pitchFamily="34" charset="0"/>
                <a:ea typeface="+mn-ea"/>
                <a:cs typeface="+mn-cs"/>
              </a:rPr>
              <a:t> </a:t>
            </a:r>
          </a:p>
          <a:p>
            <a:pPr marL="171450" lvl="0" indent="-171450">
              <a:buFont typeface="Arial" panose="020B0604020202020204" pitchFamily="34" charset="0"/>
              <a:buChar char="•"/>
            </a:pPr>
            <a:r>
              <a:rPr lang="en-US" sz="1200" kern="1200">
                <a:solidFill>
                  <a:schemeClr val="tx1"/>
                </a:solidFill>
                <a:effectLst/>
                <a:latin typeface="Segoe UI Light" pitchFamily="34" charset="0"/>
                <a:ea typeface="+mn-ea"/>
                <a:cs typeface="+mn-cs"/>
              </a:rPr>
              <a:t>Data shows that in the 190 days that it takes, on average, to identify a data breach. The total cost to companies worldwide in 2018 was nearly 4 million dollars.</a:t>
            </a:r>
          </a:p>
          <a:p>
            <a:pPr marL="171450" indent="-171450">
              <a:buFont typeface="Arial" panose="020B0604020202020204" pitchFamily="34" charset="0"/>
              <a:buChar char="•"/>
            </a:pPr>
            <a:r>
              <a:rPr lang="en-US" sz="1200" kern="1200">
                <a:solidFill>
                  <a:schemeClr val="tx1"/>
                </a:solidFill>
                <a:effectLst/>
                <a:latin typeface="Segoe UI Light" pitchFamily="34" charset="0"/>
                <a:ea typeface="+mn-ea"/>
                <a:cs typeface="+mn-cs"/>
              </a:rPr>
              <a:t>Meanwhile, companies are spending over $124 billion to keep their systems and infrastructure secure in 2019 alone and by 2027 are expected to spend another $10 billion on security awareness training for their employees.</a:t>
            </a:r>
            <a:endParaRPr lang="en-US"/>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US" sz="4000" b="0" i="0">
              <a:solidFill>
                <a:srgbClr val="0A0A0A"/>
              </a:solidFill>
              <a:effectLst/>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B956D51-12F5-46C2-953C-AE9134BAA9F6}"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5822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Segoe UI" panose="020B0502040204020203" pitchFamily="34" charset="0"/>
                <a:cs typeface="Segoe UI" panose="020B0502040204020203" pitchFamily="34" charset="0"/>
              </a:rPr>
              <a:t>IT isn’t the only department to suffer when security is breached.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1">
                    <a:lumMod val="65000"/>
                    <a:lumOff val="35000"/>
                  </a:schemeClr>
                </a:solidFill>
                <a:effectLst/>
                <a:uLnTx/>
                <a:uFillTx/>
                <a:latin typeface="Segoe UI"/>
                <a:ea typeface="Calibri" panose="020F0502020204030204" pitchFamily="34" charset="0"/>
                <a:cs typeface="Segoe UI Semibold" panose="020B0502040204020203" pitchFamily="34" charset="0"/>
              </a:rPr>
              <a:t>Breached companies recover to NASDAQ’s pre-breach performance level after 38 days on average, but three years after the breach they still underperform the index by a margin of over 40% (4)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lumMod val="65000"/>
                    <a:lumOff val="35000"/>
                  </a:schemeClr>
                </a:solidFill>
                <a:latin typeface="Segoe UI"/>
                <a:ea typeface="Calibri" panose="020F0502020204030204" pitchFamily="34" charset="0"/>
                <a:cs typeface="Segoe UI Semibold" panose="020B0502040204020203" pitchFamily="34" charset="0"/>
              </a:rPr>
              <a:t>The most likely reason for an organization to experience a targeted attack was intelligence gathering, which is the motive for 96 percent of groups. (4)</a:t>
            </a:r>
            <a:endParaRPr kumimoji="0" lang="en-US" sz="1200" b="0" i="0" u="none" strike="noStrike" kern="1200" cap="none" spc="0" normalizeH="0" baseline="0" noProof="0">
              <a:ln>
                <a:noFill/>
              </a:ln>
              <a:solidFill>
                <a:schemeClr val="tx1">
                  <a:lumMod val="65000"/>
                  <a:lumOff val="35000"/>
                </a:schemeClr>
              </a:solidFill>
              <a:effectLst/>
              <a:uLnTx/>
              <a:uFillTx/>
              <a:latin typeface="Segoe UI"/>
              <a:ea typeface="Calibri" panose="020F0502020204030204" pitchFamily="34" charset="0"/>
              <a:cs typeface="Segoe UI Semibold"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lumMod val="65000"/>
                    <a:lumOff val="35000"/>
                  </a:schemeClr>
                </a:solidFill>
                <a:latin typeface="Segoe UI"/>
                <a:ea typeface="Calibri" panose="020F0502020204030204" pitchFamily="34" charset="0"/>
                <a:cs typeface="Segoe UI Semibold" panose="020B0502040204020203" pitchFamily="34" charset="0"/>
              </a:rPr>
              <a:t>The average cost of downtime is 24 times higher than the average ransom amount. </a:t>
            </a:r>
            <a:r>
              <a:rPr kumimoji="0" lang="en-US" sz="1200" b="0" i="0" u="none" strike="noStrike" kern="1200" cap="none" spc="0" normalizeH="0" baseline="0" noProof="0">
                <a:ln>
                  <a:noFill/>
                </a:ln>
                <a:solidFill>
                  <a:schemeClr val="tx1">
                    <a:lumMod val="65000"/>
                    <a:lumOff val="35000"/>
                  </a:schemeClr>
                </a:solidFill>
                <a:effectLst/>
                <a:uLnTx/>
                <a:uFillTx/>
                <a:latin typeface="Segoe UI"/>
                <a:ea typeface="Calibri" panose="020F0502020204030204" pitchFamily="34" charset="0"/>
                <a:cs typeface="Segoe UI Semibold" panose="020B0502040204020203" pitchFamily="34" charset="0"/>
              </a:rPr>
              <a:t>(4)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1">
                    <a:lumMod val="65000"/>
                    <a:lumOff val="35000"/>
                  </a:schemeClr>
                </a:solidFill>
                <a:effectLst/>
                <a:uLnTx/>
                <a:uFillTx/>
                <a:latin typeface="Segoe UI"/>
                <a:ea typeface="Calibri" panose="020F0502020204030204" pitchFamily="34" charset="0"/>
                <a:cs typeface="Segoe UI Semibold" panose="020B0502040204020203" pitchFamily="34" charset="0"/>
              </a:rPr>
              <a:t>On top of the immediate costs of a cyber attack, the legal costs can be even more concerning. Companies can be sued by customers whose personal information has been stolen, and many businesses are fined by regulatory agencies if a breach is determined to have happened due to negligence. (11)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chemeClr val="tx1">
                  <a:lumMod val="65000"/>
                  <a:lumOff val="35000"/>
                </a:schemeClr>
              </a:solidFill>
              <a:effectLst/>
              <a:uLnTx/>
              <a:uFillTx/>
              <a:latin typeface="Segoe UI"/>
              <a:ea typeface="Calibri" panose="020F0502020204030204" pitchFamily="34" charset="0"/>
              <a:cs typeface="Segoe UI Semibold"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Segoe UI" panose="020B0502040204020203" pitchFamily="34" charset="0"/>
                <a:cs typeface="Segoe UI" panose="020B0502040204020203" pitchFamily="34"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latin typeface="Segoe UI" panose="020B0502040204020203" pitchFamily="34" charset="0"/>
              <a:cs typeface="Segoe UI" panose="020B0502040204020203" pitchFamily="34" charset="0"/>
            </a:endParaRPr>
          </a:p>
          <a:p>
            <a:pPr marL="514350" marR="0" lvl="0" indent="-514350" algn="l" defTabSz="914400" rtl="0" eaLnBrk="1" fontAlgn="auto" latinLnBrk="0" hangingPunct="1">
              <a:lnSpc>
                <a:spcPct val="107000"/>
              </a:lnSpc>
              <a:spcBef>
                <a:spcPts val="0"/>
              </a:spcBef>
              <a:spcAft>
                <a:spcPts val="800"/>
              </a:spcAft>
              <a:buClrTx/>
              <a:buSzTx/>
              <a:buFont typeface="+mj-lt"/>
              <a:buAutoNum type="arabicPeriod"/>
              <a:tabLst/>
              <a:defRPr/>
            </a:pPr>
            <a:r>
              <a:rPr lang="en-US" sz="4000" b="0" i="0">
                <a:solidFill>
                  <a:srgbClr val="0A0A0A"/>
                </a:solidFill>
                <a:effectLst/>
                <a:latin typeface="Segoe UI" panose="020B0502040204020203" pitchFamily="34" charset="0"/>
                <a:cs typeface="Segoe UI" panose="020B0502040204020203" pitchFamily="34" charset="0"/>
              </a:rPr>
              <a:t>300+ Terrifying Cybercrime and Cybersecurity Statistics &amp; Trends [2020] EDITION] – </a:t>
            </a:r>
            <a:r>
              <a:rPr lang="en-US" sz="4000" b="0" i="0" err="1">
                <a:solidFill>
                  <a:srgbClr val="0A0A0A"/>
                </a:solidFill>
                <a:effectLst/>
                <a:latin typeface="Segoe UI" panose="020B0502040204020203" pitchFamily="34" charset="0"/>
                <a:cs typeface="Segoe UI" panose="020B0502040204020203" pitchFamily="34" charset="0"/>
              </a:rPr>
              <a:t>Comparitech</a:t>
            </a:r>
            <a:r>
              <a:rPr lang="en-US" sz="4000" b="0" i="0">
                <a:solidFill>
                  <a:srgbClr val="0A0A0A"/>
                </a:solidFill>
                <a:effectLst/>
                <a:latin typeface="Segoe UI" panose="020B0502040204020203" pitchFamily="34" charset="0"/>
                <a:cs typeface="Segoe UI" panose="020B0502040204020203" pitchFamily="34" charset="0"/>
              </a:rPr>
              <a:t>, July 2020, https://www.comparitech.com/vpn/cybersecurity-cyber-crime-statistics-facts-trends/</a:t>
            </a:r>
          </a:p>
          <a:p>
            <a:pPr marL="514350" marR="0" lvl="0" indent="-514350" algn="l" defTabSz="914400" rtl="0" eaLnBrk="1" fontAlgn="auto" latinLnBrk="0" hangingPunct="1">
              <a:lnSpc>
                <a:spcPct val="107000"/>
              </a:lnSpc>
              <a:spcBef>
                <a:spcPts val="0"/>
              </a:spcBef>
              <a:spcAft>
                <a:spcPts val="800"/>
              </a:spcAft>
              <a:buClrTx/>
              <a:buSzTx/>
              <a:buFont typeface="+mj-lt"/>
              <a:buAutoNum type="arabicPeriod"/>
              <a:tabLst/>
              <a:defRPr/>
            </a:pPr>
            <a:r>
              <a:rPr lang="en-US" sz="3200" b="0" i="0" cap="none" baseline="0">
                <a:solidFill>
                  <a:srgbClr val="46001D"/>
                </a:solidFill>
                <a:effectLst/>
                <a:latin typeface="Segoe UI" panose="020B0502040204020203" pitchFamily="34" charset="0"/>
                <a:cs typeface="Segoe UI" panose="020B0502040204020203" pitchFamily="34" charset="0"/>
              </a:rPr>
              <a:t>https://www.blackstratus.com/risk-liability-assessment/</a:t>
            </a:r>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B956D51-12F5-46C2-953C-AE9134BAA9F6}"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61606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build our devices from the ground up to be the most secure device and keep them up to date to ensure you are protected for the lifetime of the device, not just the day you buy it.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make sure our hardware, firmware, drivers and Operating System undergo thorough security design and inspection before shipping them to you.</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then utilize Windows update to make sure you are up to date from any new emerging threats.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Our cloud managed Device Firmware Configuration Interface gives you comfort that you can manage your enterprise in today’s world where many of your employees are remote and not directly on your network.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B956D51-12F5-46C2-953C-AE9134BAA9F6}"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8139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build our devices from the ground up to be the most secure device and keep them up to date to ensure you are protected for the lifetime of the device, not just the day you buy it.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make sure our hardware, firmware, drivers and Operating System undergo thorough security design and inspection before shipping them to you.</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then utilize Windows update to make sure you are up to date from any new emerging threats.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Our cloud managed Device Firmware Configuration Interface gives you comfort that you can manage your enterprise in today’s world where many of your employees are remote and not directly on your network.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B956D51-12F5-46C2-953C-AE9134BAA9F6}"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7736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build our devices from the ground up to be the most secure device and keep them up to date to ensure you are protected for the lifetime of the device, not just the day you buy it.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make sure our hardware, firmware, drivers and Operating System undergo thorough security design and inspection before shipping them to you.</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then utilize Windows update to make sure you are up to date from any new emerging threats.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Our cloud managed Device Firmware Configuration Interface gives you comfort that you can manage your enterprise in today’s world where many of your employees are remote and not directly on your network.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B956D51-12F5-46C2-953C-AE9134BAA9F6}"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8139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build our devices from the ground up to be the most secure device and keep them up to date to ensure you are protected for the lifetime of the device, not just the day you buy it.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make sure our hardware, firmware, drivers and Operating System undergo thorough security design and inspection before shipping them to you.</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then utilize Windows update to make sure you are up to date from any new emerging threats.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Our cloud managed Device Firmware Configuration Interface gives you comfort that you can manage your enterprise in today’s world where many of your employees are remote and not directly on your network.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B956D51-12F5-46C2-953C-AE9134BAA9F6}"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2594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build our devices from the ground up to be the most secure device and keep them up to date to ensure you are protected for the lifetime of the device, not just the day you buy it.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make sure our hardware, firmware, drivers and Operating System undergo thorough security design and inspection before shipping them to you.</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then utilize Windows update to make sure you are up to date from any new emerging threats.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Our cloud managed Device Firmware Configuration Interface gives you comfort that you can manage your enterprise in today’s world where many of your employees are remote and not directly on your network.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B956D51-12F5-46C2-953C-AE9134BAA9F6}"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8139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EEEEE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502074"/>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DC44B-2322-084A-ADD2-B8C6DA5B6A28}"/>
              </a:ext>
            </a:extLst>
          </p:cNvPr>
          <p:cNvSpPr>
            <a:spLocks noGrp="1"/>
          </p:cNvSpPr>
          <p:nvPr>
            <p:ph type="dt" sz="half" idx="10"/>
          </p:nvPr>
        </p:nvSpPr>
        <p:spPr/>
        <p:txBody>
          <a:bodyPr/>
          <a:lstStyle/>
          <a:p>
            <a:fld id="{E4206377-AAE2-BB4B-A51C-12678924DAAF}" type="datetimeFigureOut">
              <a:rPr lang="en-US" smtClean="0"/>
              <a:t>3/9/2021</a:t>
            </a:fld>
            <a:endParaRPr lang="en-US"/>
          </a:p>
        </p:txBody>
      </p:sp>
      <p:sp>
        <p:nvSpPr>
          <p:cNvPr id="3" name="Footer Placeholder 2">
            <a:extLst>
              <a:ext uri="{FF2B5EF4-FFF2-40B4-BE49-F238E27FC236}">
                <a16:creationId xmlns:a16="http://schemas.microsoft.com/office/drawing/2014/main" id="{27280F6D-1A28-8B47-A678-4886827BC6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C80DE3-C937-C844-8E47-56DBCBA3CEE9}"/>
              </a:ext>
            </a:extLst>
          </p:cNvPr>
          <p:cNvSpPr>
            <a:spLocks noGrp="1"/>
          </p:cNvSpPr>
          <p:nvPr>
            <p:ph type="sldNum" sz="quarter" idx="12"/>
          </p:nvPr>
        </p:nvSpPr>
        <p:spPr/>
        <p:txBody>
          <a:bodyPr/>
          <a:lstStyle/>
          <a:p>
            <a:fld id="{4332DEE0-393B-214E-9594-77B533CBC027}" type="slidenum">
              <a:rPr lang="en-US" smtClean="0"/>
              <a:t>‹#›</a:t>
            </a:fld>
            <a:endParaRPr lang="en-US"/>
          </a:p>
        </p:txBody>
      </p:sp>
    </p:spTree>
    <p:extLst>
      <p:ext uri="{BB962C8B-B14F-4D97-AF65-F5344CB8AC3E}">
        <p14:creationId xmlns:p14="http://schemas.microsoft.com/office/powerpoint/2010/main" val="2820777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4747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20207068"/>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p:nvPr>
        </p:nvSpPr>
        <p:spPr>
          <a:xfrm>
            <a:off x="158006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p:nvPr>
        </p:nvSpPr>
        <p:spPr>
          <a:xfrm>
            <a:off x="567454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p:nvPr>
        </p:nvSpPr>
        <p:spPr>
          <a:xfrm>
            <a:off x="969790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p:nvPr>
        </p:nvSpPr>
        <p:spPr>
          <a:xfrm>
            <a:off x="158006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p:nvPr>
        </p:nvSpPr>
        <p:spPr>
          <a:xfrm>
            <a:off x="567454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p:nvPr>
        </p:nvSpPr>
        <p:spPr>
          <a:xfrm>
            <a:off x="969790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p:nvPr>
        </p:nvSpPr>
        <p:spPr>
          <a:xfrm>
            <a:off x="158006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p:nvPr>
        </p:nvSpPr>
        <p:spPr>
          <a:xfrm>
            <a:off x="567454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p:nvPr>
        </p:nvSpPr>
        <p:spPr>
          <a:xfrm>
            <a:off x="969790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p:nvPr>
        </p:nvSpPr>
        <p:spPr>
          <a:xfrm>
            <a:off x="158006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p:nvPr>
        </p:nvSpPr>
        <p:spPr>
          <a:xfrm>
            <a:off x="567454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p:nvPr>
        </p:nvSpPr>
        <p:spPr>
          <a:xfrm>
            <a:off x="969790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AA611859-7CC8-480B-BA0E-18BB16B304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2651980"/>
      </p:ext>
    </p:extLst>
  </p:cSld>
  <p:clrMapOvr>
    <a:masterClrMapping/>
  </p:clrMapOvr>
  <p:extLst>
    <p:ext uri="{DCECCB84-F9BA-43D5-87BE-67443E8EF086}">
      <p15:sldGuideLst xmlns:p15="http://schemas.microsoft.com/office/powerpoint/2012/main">
        <p15:guide id="1" pos="2544">
          <p15:clr>
            <a:srgbClr val="FBAE40"/>
          </p15:clr>
        </p15:guide>
        <p15:guide id="2" pos="5112">
          <p15:clr>
            <a:srgbClr val="FBAE40"/>
          </p15:clr>
        </p15:guide>
        <p15:guide id="4" pos="5256">
          <p15:clr>
            <a:srgbClr val="5ACBF0"/>
          </p15:clr>
        </p15:guide>
        <p15:guide id="5" pos="4968">
          <p15:clr>
            <a:srgbClr val="5ACBF0"/>
          </p15:clr>
        </p15:guide>
        <p15:guide id="6" pos="2688">
          <p15:clr>
            <a:srgbClr val="5ACBF0"/>
          </p15:clr>
        </p15:guide>
        <p15:guide id="7" pos="2400">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81698"/>
          </a:xfrm>
          <a:prstGeom prst="rect">
            <a:avLst/>
          </a:prstGeom>
        </p:spPr>
        <p:txBody>
          <a:bodyPr vert="horz" lIns="0" tIns="45720" rIns="91440" bIns="45720" rtlCol="0" anchor="t">
            <a:noAutofit/>
          </a:bodyPr>
          <a:lstStyle/>
          <a:p>
            <a:pPr marL="0" marR="0" lvl="0" indent="0" defTabSz="914400" fontAlgn="auto">
              <a:lnSpc>
                <a:spcPct val="90000"/>
              </a:lnSpc>
              <a:spcAft>
                <a:spcPts val="0"/>
              </a:spcAft>
              <a:buClrTx/>
              <a:buSzTx/>
              <a:buFontTx/>
              <a:tabLst/>
            </a:pPr>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01482944"/>
      </p:ext>
    </p:extLst>
  </p:cSld>
  <p:clrMap bg1="lt1" tx1="dk1" bg2="lt2" tx2="dk2" accent1="accent1" accent2="accent2" accent3="accent3" accent4="accent4" accent5="accent5" accent6="accent6" hlink="hlink" folHlink="folHlink"/>
  <p:sldLayoutIdLst>
    <p:sldLayoutId id="2147483661" r:id="rId1"/>
  </p:sldLayoutIdLst>
  <p:transition>
    <p:fade/>
  </p:transition>
  <p:hf sldNum="0" hdr="0" ftr="0" dt="0"/>
  <p:txStyles>
    <p:titleStyle>
      <a:lvl1pPr algn="l" defTabSz="932742" rtl="0" eaLnBrk="1" latinLnBrk="0" hangingPunct="1">
        <a:lnSpc>
          <a:spcPct val="100000"/>
        </a:lnSpc>
        <a:spcBef>
          <a:spcPct val="0"/>
        </a:spcBef>
        <a:buNone/>
        <a:defRPr kumimoji="0" lang="en-US" sz="4200" b="0" i="0" u="none" strike="noStrike" kern="1200" cap="none" spc="0" normalizeH="0" baseline="0" dirty="0">
          <a:ln>
            <a:noFill/>
          </a:ln>
          <a:solidFill>
            <a:srgbClr val="505050"/>
          </a:solidFill>
          <a:effectLst/>
          <a:uLnTx/>
          <a:uFillTx/>
          <a:latin typeface="Segoe UI Light" charset="0"/>
          <a:ea typeface="+mn-ea"/>
          <a:cs typeface="Segoe UI Light"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3" orient="horz" pos="2160">
          <p15:clr>
            <a:srgbClr val="A4A3A4"/>
          </p15:clr>
        </p15:guide>
        <p15:guide id="34" orient="horz" pos="2229">
          <p15:clr>
            <a:srgbClr val="A4A3A4"/>
          </p15:clr>
        </p15:guide>
        <p15:guide id="35" orient="horz" pos="2496">
          <p15:clr>
            <a:srgbClr val="A4A3A4"/>
          </p15:clr>
        </p15:guide>
        <p15:guide id="36" orient="horz" pos="899">
          <p15:clr>
            <a:srgbClr val="A4A3A4"/>
          </p15:clr>
        </p15:guide>
        <p15:guide id="37" orient="horz" pos="1273">
          <p15:clr>
            <a:srgbClr val="A4A3A4"/>
          </p15:clr>
        </p15:guide>
        <p15:guide id="38" pos="2439">
          <p15:clr>
            <a:srgbClr val="F26B43"/>
          </p15:clr>
        </p15:guide>
        <p15:guide id="39" pos="2810">
          <p15:clr>
            <a:srgbClr val="F26B43"/>
          </p15:clr>
        </p15:guide>
        <p15:guide id="40" pos="2997">
          <p15:clr>
            <a:srgbClr val="9FCC3B"/>
          </p15:clr>
        </p15:guide>
        <p15:guide id="41" pos="3358">
          <p15:clr>
            <a:srgbClr val="9FCC3B"/>
          </p15:clr>
        </p15:guide>
        <p15:guide id="42" pos="4876">
          <p15:clr>
            <a:srgbClr val="F26B43"/>
          </p15:clr>
        </p15:guide>
        <p15:guide id="43" pos="5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415550"/>
      </p:ext>
    </p:extLst>
  </p:cSld>
  <p:clrMap bg1="lt1" tx1="dk1" bg2="lt2" tx2="dk2" accent1="accent1" accent2="accent2" accent3="accent3" accent4="accent4" accent5="accent5" accent6="accent6" hlink="hlink" folHlink="folHlink"/>
  <p:sldLayoutIdLst>
    <p:sldLayoutId id="214748368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166249933"/>
      </p:ext>
    </p:extLst>
  </p:cSld>
  <p:clrMap bg1="lt1" tx1="dk1" bg2="lt2" tx2="dk2" accent1="accent1" accent2="accent2" accent3="accent3" accent4="accent4" accent5="accent5" accent6="accent6" hlink="hlink" folHlink="folHlink"/>
  <p:sldLayoutIdLst>
    <p:sldLayoutId id="2147483702" r:id="rId1"/>
    <p:sldLayoutId id="2147483711" r:id="rId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230124" y="457200"/>
            <a:ext cx="11731752" cy="630936"/>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230124" y="1825625"/>
            <a:ext cx="117317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23012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FDAD0-21E9-42D0-8C63-C6563197FC13}" type="datetimeFigureOut">
              <a:rPr lang="en-US" smtClean="0"/>
              <a:t>3/9/2021</a:t>
            </a:fld>
            <a:endParaRPr lang="en-US"/>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3129280" y="6356350"/>
            <a:ext cx="59334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92186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3823-CC86-4AC6-95C0-DC3ECA80FD88}" type="slidenum">
              <a:rPr lang="en-US" smtClean="0"/>
              <a:t>‹#›</a:t>
            </a:fld>
            <a:endParaRPr lang="en-US"/>
          </a:p>
        </p:txBody>
      </p:sp>
    </p:spTree>
    <p:extLst>
      <p:ext uri="{BB962C8B-B14F-4D97-AF65-F5344CB8AC3E}">
        <p14:creationId xmlns:p14="http://schemas.microsoft.com/office/powerpoint/2010/main" val="1862694826"/>
      </p:ext>
    </p:extLst>
  </p:cSld>
  <p:clrMap bg1="lt1" tx1="dk1" bg2="lt2" tx2="dk2" accent1="accent1" accent2="accent2" accent3="accent3" accent4="accent4" accent5="accent5" accent6="accent6" hlink="hlink" folHlink="folHlink"/>
  <p:sldLayoutIdLst>
    <p:sldLayoutId id="2147483786" r:id="rId1"/>
  </p:sldLayoutIdLst>
  <p:txStyles>
    <p:title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7.sv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38.png"/><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2.sv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5.sv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70EC521-67B1-42FC-9750-1A71C7084E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13127" y="-1"/>
            <a:ext cx="10078873" cy="6858000"/>
          </a:xfrm>
          <a:prstGeom prst="rect">
            <a:avLst/>
          </a:prstGeom>
        </p:spPr>
      </p:pic>
      <p:sp>
        <p:nvSpPr>
          <p:cNvPr id="6" name="Title 5">
            <a:extLst>
              <a:ext uri="{FF2B5EF4-FFF2-40B4-BE49-F238E27FC236}">
                <a16:creationId xmlns:a16="http://schemas.microsoft.com/office/drawing/2014/main" id="{345B3F80-386E-46BF-94C4-608C2EA9C1DB}"/>
              </a:ext>
            </a:extLst>
          </p:cNvPr>
          <p:cNvSpPr>
            <a:spLocks noGrp="1"/>
          </p:cNvSpPr>
          <p:nvPr>
            <p:ph type="title"/>
          </p:nvPr>
        </p:nvSpPr>
        <p:spPr>
          <a:xfrm flipV="1">
            <a:off x="1" y="-1"/>
            <a:ext cx="6096000" cy="6858000"/>
          </a:xfrm>
          <a:gradFill flip="none" rotWithShape="1">
            <a:gsLst>
              <a:gs pos="0">
                <a:schemeClr val="bg1">
                  <a:alpha val="0"/>
                </a:schemeClr>
              </a:gs>
              <a:gs pos="71000">
                <a:schemeClr val="bg1"/>
              </a:gs>
            </a:gsLst>
            <a:lin ang="10800000" scaled="1"/>
            <a:tileRect/>
          </a:gradFill>
        </p:spPr>
        <p:txBody>
          <a:bodyPr/>
          <a:lstStyle/>
          <a:p>
            <a:r>
              <a:rPr lang="en-US"/>
              <a:t>   </a:t>
            </a:r>
          </a:p>
        </p:txBody>
      </p:sp>
      <p:sp>
        <p:nvSpPr>
          <p:cNvPr id="2" name="Rectangle 1">
            <a:extLst>
              <a:ext uri="{FF2B5EF4-FFF2-40B4-BE49-F238E27FC236}">
                <a16:creationId xmlns:a16="http://schemas.microsoft.com/office/drawing/2014/main" id="{4D4FD1F7-F412-44AB-8C73-E93576172906}"/>
              </a:ext>
            </a:extLst>
          </p:cNvPr>
          <p:cNvSpPr/>
          <p:nvPr/>
        </p:nvSpPr>
        <p:spPr bwMode="auto">
          <a:xfrm>
            <a:off x="-1" y="2464068"/>
            <a:ext cx="6651058" cy="263732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Rectangle 2">
            <a:extLst>
              <a:ext uri="{FF2B5EF4-FFF2-40B4-BE49-F238E27FC236}">
                <a16:creationId xmlns:a16="http://schemas.microsoft.com/office/drawing/2014/main" id="{AE33EEEB-36EF-4B0E-8A8B-4C2A5E5554C8}"/>
              </a:ext>
            </a:extLst>
          </p:cNvPr>
          <p:cNvSpPr/>
          <p:nvPr/>
        </p:nvSpPr>
        <p:spPr bwMode="auto">
          <a:xfrm>
            <a:off x="3040798" y="2973118"/>
            <a:ext cx="1866748" cy="1107993"/>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2743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Segoe UI" pitchFamily="34" charset="0"/>
              <a:cs typeface="Segoe UI" pitchFamily="34" charset="0"/>
            </a:endParaRPr>
          </a:p>
        </p:txBody>
      </p:sp>
      <p:sp>
        <p:nvSpPr>
          <p:cNvPr id="22" name="Rectangle 21">
            <a:extLst>
              <a:ext uri="{FF2B5EF4-FFF2-40B4-BE49-F238E27FC236}">
                <a16:creationId xmlns:a16="http://schemas.microsoft.com/office/drawing/2014/main" id="{D3646631-6A5C-4094-8779-8E452C67EB21}"/>
              </a:ext>
            </a:extLst>
          </p:cNvPr>
          <p:cNvSpPr/>
          <p:nvPr/>
        </p:nvSpPr>
        <p:spPr bwMode="auto">
          <a:xfrm>
            <a:off x="599807" y="4788226"/>
            <a:ext cx="1866748" cy="1107993"/>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2743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Segoe UI" pitchFamily="34" charset="0"/>
              <a:cs typeface="Segoe UI" pitchFamily="34" charset="0"/>
            </a:endParaRPr>
          </a:p>
        </p:txBody>
      </p:sp>
      <p:sp>
        <p:nvSpPr>
          <p:cNvPr id="23" name="Rectangle 22">
            <a:extLst>
              <a:ext uri="{FF2B5EF4-FFF2-40B4-BE49-F238E27FC236}">
                <a16:creationId xmlns:a16="http://schemas.microsoft.com/office/drawing/2014/main" id="{E40920DB-7ABE-436A-948F-5AF748BFFC50}"/>
              </a:ext>
            </a:extLst>
          </p:cNvPr>
          <p:cNvSpPr/>
          <p:nvPr/>
        </p:nvSpPr>
        <p:spPr bwMode="auto">
          <a:xfrm>
            <a:off x="3052341" y="4788226"/>
            <a:ext cx="1886100" cy="1107993"/>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2743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Segoe UI" pitchFamily="34" charset="0"/>
              <a:cs typeface="Segoe UI" pitchFamily="34" charset="0"/>
            </a:endParaRPr>
          </a:p>
        </p:txBody>
      </p:sp>
      <p:sp>
        <p:nvSpPr>
          <p:cNvPr id="16" name="TextBox 15">
            <a:extLst>
              <a:ext uri="{FF2B5EF4-FFF2-40B4-BE49-F238E27FC236}">
                <a16:creationId xmlns:a16="http://schemas.microsoft.com/office/drawing/2014/main" id="{274179BD-9626-458C-8B51-750A6CF09659}"/>
              </a:ext>
            </a:extLst>
          </p:cNvPr>
          <p:cNvSpPr txBox="1"/>
          <p:nvPr/>
        </p:nvSpPr>
        <p:spPr>
          <a:xfrm>
            <a:off x="407430" y="2649952"/>
            <a:ext cx="5961472" cy="646331"/>
          </a:xfrm>
          <a:prstGeom prst="rect">
            <a:avLst/>
          </a:prstGeom>
          <a:noFill/>
        </p:spPr>
        <p:txBody>
          <a:bodyPr wrap="square">
            <a:spAutoFit/>
          </a:bodyPr>
          <a:lstStyle/>
          <a:p>
            <a:r>
              <a:rPr lang="en-US" sz="3600">
                <a:solidFill>
                  <a:schemeClr val="bg1"/>
                </a:solidFill>
                <a:latin typeface="Segoe UI Semibold" panose="020B0702040204020203" pitchFamily="34" charset="0"/>
                <a:cs typeface="Segoe UI Semibold" panose="020B0702040204020203" pitchFamily="34" charset="0"/>
              </a:rPr>
              <a:t>Microsoft Surface Security |</a:t>
            </a:r>
          </a:p>
        </p:txBody>
      </p:sp>
      <p:sp>
        <p:nvSpPr>
          <p:cNvPr id="7" name="TextBox 6">
            <a:extLst>
              <a:ext uri="{FF2B5EF4-FFF2-40B4-BE49-F238E27FC236}">
                <a16:creationId xmlns:a16="http://schemas.microsoft.com/office/drawing/2014/main" id="{5A523782-5600-4F3D-B5DA-10778BC33183}"/>
              </a:ext>
            </a:extLst>
          </p:cNvPr>
          <p:cNvSpPr txBox="1"/>
          <p:nvPr/>
        </p:nvSpPr>
        <p:spPr>
          <a:xfrm>
            <a:off x="492369" y="3402631"/>
            <a:ext cx="5518377" cy="738664"/>
          </a:xfrm>
          <a:prstGeom prst="rect">
            <a:avLst/>
          </a:prstGeom>
          <a:noFill/>
        </p:spPr>
        <p:txBody>
          <a:bodyPr wrap="square" lIns="0" tIns="0" rIns="0" bIns="0" rtlCol="0">
            <a:spAutoFit/>
          </a:bodyPr>
          <a:lstStyle/>
          <a:p>
            <a:pPr algn="l"/>
            <a:r>
              <a:rPr lang="en-US" sz="2400">
                <a:solidFill>
                  <a:schemeClr val="bg1"/>
                </a:solidFill>
              </a:rPr>
              <a:t>Built-in, fully integrated, chip to cloud protection</a:t>
            </a:r>
          </a:p>
        </p:txBody>
      </p:sp>
      <p:sp>
        <p:nvSpPr>
          <p:cNvPr id="15" name="TextBox 14">
            <a:extLst>
              <a:ext uri="{FF2B5EF4-FFF2-40B4-BE49-F238E27FC236}">
                <a16:creationId xmlns:a16="http://schemas.microsoft.com/office/drawing/2014/main" id="{EC361852-C49C-415A-AD13-C6EF88F47CB2}"/>
              </a:ext>
            </a:extLst>
          </p:cNvPr>
          <p:cNvSpPr txBox="1"/>
          <p:nvPr/>
        </p:nvSpPr>
        <p:spPr>
          <a:xfrm>
            <a:off x="492369" y="4404277"/>
            <a:ext cx="5390707" cy="215444"/>
          </a:xfrm>
          <a:prstGeom prst="rect">
            <a:avLst/>
          </a:prstGeom>
          <a:noFill/>
        </p:spPr>
        <p:txBody>
          <a:bodyPr wrap="square" lIns="0" tIns="0" rIns="0" bIns="0" rtlCol="0">
            <a:spAutoFit/>
          </a:bodyPr>
          <a:lstStyle/>
          <a:p>
            <a:pPr algn="l"/>
            <a:r>
              <a:rPr lang="en-US" sz="1400">
                <a:solidFill>
                  <a:schemeClr val="bg1"/>
                </a:solidFill>
              </a:rPr>
              <a:t>Speaker/ Presenter name</a:t>
            </a:r>
          </a:p>
        </p:txBody>
      </p:sp>
      <p:pic>
        <p:nvPicPr>
          <p:cNvPr id="11" name="Picture 10" descr="A picture containing graphical user interface&#10;&#10;Description automatically generated">
            <a:extLst>
              <a:ext uri="{FF2B5EF4-FFF2-40B4-BE49-F238E27FC236}">
                <a16:creationId xmlns:a16="http://schemas.microsoft.com/office/drawing/2014/main" id="{663CB721-D02C-49A6-9579-716F7BB0AF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20" y="71526"/>
            <a:ext cx="2784291" cy="1470432"/>
          </a:xfrm>
          <a:prstGeom prst="rect">
            <a:avLst/>
          </a:prstGeom>
        </p:spPr>
      </p:pic>
    </p:spTree>
    <p:extLst>
      <p:ext uri="{BB962C8B-B14F-4D97-AF65-F5344CB8AC3E}">
        <p14:creationId xmlns:p14="http://schemas.microsoft.com/office/powerpoint/2010/main" val="306383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row: Right 65">
            <a:extLst>
              <a:ext uri="{FF2B5EF4-FFF2-40B4-BE49-F238E27FC236}">
                <a16:creationId xmlns:a16="http://schemas.microsoft.com/office/drawing/2014/main" id="{18D2077B-8454-404F-9AC6-53FBDD8059AC}"/>
              </a:ext>
            </a:extLst>
          </p:cNvPr>
          <p:cNvSpPr/>
          <p:nvPr/>
        </p:nvSpPr>
        <p:spPr>
          <a:xfrm rot="5400000">
            <a:off x="3043753" y="4267684"/>
            <a:ext cx="4794750" cy="339442"/>
          </a:xfrm>
          <a:prstGeom prst="rightArrow">
            <a:avLst/>
          </a:prstGeom>
          <a:gradFill>
            <a:gsLst>
              <a:gs pos="79452">
                <a:schemeClr val="accent2"/>
              </a:gs>
              <a:gs pos="56000">
                <a:schemeClr val="accent1"/>
              </a:gs>
              <a:gs pos="36000">
                <a:schemeClr val="accent1">
                  <a:lumMod val="75000"/>
                </a:schemeClr>
              </a:gs>
              <a:gs pos="15000">
                <a:schemeClr val="accent1">
                  <a:lumMod val="50000"/>
                </a:schemeClr>
              </a:gs>
              <a:gs pos="100000">
                <a:schemeClr val="accent2">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4DC08D0D-2C5D-40D2-A69E-E57508ACF89A}"/>
              </a:ext>
            </a:extLst>
          </p:cNvPr>
          <p:cNvSpPr/>
          <p:nvPr/>
        </p:nvSpPr>
        <p:spPr>
          <a:xfrm>
            <a:off x="5041227" y="2416351"/>
            <a:ext cx="808649" cy="808649"/>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2"/>
                </a:solidFill>
                <a:effectLst/>
                <a:uLnTx/>
                <a:uFillTx/>
                <a:latin typeface="+mj-lt"/>
                <a:ea typeface="+mn-ea"/>
                <a:cs typeface="+mn-cs"/>
              </a:rPr>
              <a:t>!</a:t>
            </a:r>
          </a:p>
        </p:txBody>
      </p:sp>
      <p:sp>
        <p:nvSpPr>
          <p:cNvPr id="74" name="Oval 73">
            <a:extLst>
              <a:ext uri="{FF2B5EF4-FFF2-40B4-BE49-F238E27FC236}">
                <a16:creationId xmlns:a16="http://schemas.microsoft.com/office/drawing/2014/main" id="{FEC9E2F2-668F-4476-A2DE-C5428F31357E}"/>
              </a:ext>
            </a:extLst>
          </p:cNvPr>
          <p:cNvSpPr/>
          <p:nvPr/>
        </p:nvSpPr>
        <p:spPr>
          <a:xfrm>
            <a:off x="5041227" y="3546581"/>
            <a:ext cx="808649" cy="80864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1"/>
                </a:solidFill>
                <a:effectLst/>
                <a:uLnTx/>
                <a:uFillTx/>
                <a:latin typeface="+mj-lt"/>
                <a:ea typeface="+mn-ea"/>
                <a:cs typeface="+mn-cs"/>
              </a:rPr>
              <a:t>!</a:t>
            </a:r>
          </a:p>
        </p:txBody>
      </p:sp>
      <p:sp>
        <p:nvSpPr>
          <p:cNvPr id="75" name="Oval 74">
            <a:extLst>
              <a:ext uri="{FF2B5EF4-FFF2-40B4-BE49-F238E27FC236}">
                <a16:creationId xmlns:a16="http://schemas.microsoft.com/office/drawing/2014/main" id="{97392806-F8B3-47BB-9377-97E05CF8A7C4}"/>
              </a:ext>
            </a:extLst>
          </p:cNvPr>
          <p:cNvSpPr/>
          <p:nvPr/>
        </p:nvSpPr>
        <p:spPr>
          <a:xfrm>
            <a:off x="5041227" y="4676811"/>
            <a:ext cx="808649" cy="808649"/>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1">
                    <a:lumMod val="75000"/>
                  </a:schemeClr>
                </a:solidFill>
                <a:effectLst/>
                <a:uLnTx/>
                <a:uFillTx/>
                <a:latin typeface="+mj-lt"/>
                <a:ea typeface="+mn-ea"/>
                <a:cs typeface="+mn-cs"/>
              </a:rPr>
              <a:t>!</a:t>
            </a:r>
          </a:p>
        </p:txBody>
      </p:sp>
      <p:sp>
        <p:nvSpPr>
          <p:cNvPr id="76" name="Oval 75">
            <a:extLst>
              <a:ext uri="{FF2B5EF4-FFF2-40B4-BE49-F238E27FC236}">
                <a16:creationId xmlns:a16="http://schemas.microsoft.com/office/drawing/2014/main" id="{BFC98533-FB86-441D-A3FB-42DB9F92E9E1}"/>
              </a:ext>
            </a:extLst>
          </p:cNvPr>
          <p:cNvSpPr/>
          <p:nvPr/>
        </p:nvSpPr>
        <p:spPr>
          <a:xfrm>
            <a:off x="5041227" y="1286121"/>
            <a:ext cx="808649" cy="808649"/>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2">
                    <a:lumMod val="75000"/>
                  </a:schemeClr>
                </a:solidFill>
                <a:effectLst/>
                <a:uLnTx/>
                <a:uFillTx/>
                <a:latin typeface="+mj-lt"/>
                <a:ea typeface="+mn-ea"/>
                <a:cs typeface="+mn-cs"/>
              </a:rPr>
              <a:t>!</a:t>
            </a:r>
          </a:p>
        </p:txBody>
      </p:sp>
      <p:sp>
        <p:nvSpPr>
          <p:cNvPr id="36" name="Text Placeholder 35">
            <a:extLst>
              <a:ext uri="{FF2B5EF4-FFF2-40B4-BE49-F238E27FC236}">
                <a16:creationId xmlns:a16="http://schemas.microsoft.com/office/drawing/2014/main" id="{D715D29C-523D-4B56-8B88-51546B8E2EF0}"/>
              </a:ext>
            </a:extLst>
          </p:cNvPr>
          <p:cNvSpPr>
            <a:spLocks noGrp="1"/>
          </p:cNvSpPr>
          <p:nvPr>
            <p:ph type="body" sz="quarter" idx="14"/>
          </p:nvPr>
        </p:nvSpPr>
        <p:spPr>
          <a:xfrm>
            <a:off x="6211749" y="1324535"/>
            <a:ext cx="5536801" cy="302186"/>
          </a:xfrm>
        </p:spPr>
        <p:txBody>
          <a:bodyPr/>
          <a:lstStyle/>
          <a:p>
            <a:r>
              <a:rPr lang="en-US">
                <a:solidFill>
                  <a:schemeClr val="accent2">
                    <a:lumMod val="75000"/>
                  </a:schemeClr>
                </a:solidFill>
              </a:rPr>
              <a:t>Jan 2018</a:t>
            </a:r>
          </a:p>
          <a:p>
            <a:endParaRPr lang="en-US"/>
          </a:p>
        </p:txBody>
      </p:sp>
      <p:sp>
        <p:nvSpPr>
          <p:cNvPr id="37" name="Text Placeholder 36">
            <a:extLst>
              <a:ext uri="{FF2B5EF4-FFF2-40B4-BE49-F238E27FC236}">
                <a16:creationId xmlns:a16="http://schemas.microsoft.com/office/drawing/2014/main" id="{2C02F6A7-1B9C-4603-83CA-A00989013F6B}"/>
              </a:ext>
            </a:extLst>
          </p:cNvPr>
          <p:cNvSpPr>
            <a:spLocks noGrp="1"/>
          </p:cNvSpPr>
          <p:nvPr>
            <p:ph type="body" sz="quarter" idx="15"/>
          </p:nvPr>
        </p:nvSpPr>
        <p:spPr>
          <a:xfrm>
            <a:off x="6211750" y="1659812"/>
            <a:ext cx="5589725" cy="706438"/>
          </a:xfrm>
        </p:spPr>
        <p:txBody>
          <a:bodyPr/>
          <a:lstStyle/>
          <a:p>
            <a:r>
              <a:rPr lang="en-US" sz="1200"/>
              <a:t>Spectre &amp; Meltdown vulnerability at processor level of all x86, PowerPC and select ARM devices.</a:t>
            </a:r>
          </a:p>
          <a:p>
            <a:endParaRPr lang="en-US"/>
          </a:p>
        </p:txBody>
      </p:sp>
      <p:sp>
        <p:nvSpPr>
          <p:cNvPr id="42" name="Text Placeholder 41">
            <a:extLst>
              <a:ext uri="{FF2B5EF4-FFF2-40B4-BE49-F238E27FC236}">
                <a16:creationId xmlns:a16="http://schemas.microsoft.com/office/drawing/2014/main" id="{F4D1AC9D-DCFD-44C8-B37A-4F9B5EF351DD}"/>
              </a:ext>
            </a:extLst>
          </p:cNvPr>
          <p:cNvSpPr>
            <a:spLocks noGrp="1"/>
          </p:cNvSpPr>
          <p:nvPr>
            <p:ph type="body" sz="quarter" idx="20"/>
          </p:nvPr>
        </p:nvSpPr>
        <p:spPr>
          <a:xfrm>
            <a:off x="6211749" y="2463176"/>
            <a:ext cx="5536801" cy="302186"/>
          </a:xfrm>
        </p:spPr>
        <p:txBody>
          <a:bodyPr/>
          <a:lstStyle/>
          <a:p>
            <a:r>
              <a:rPr lang="en-US">
                <a:solidFill>
                  <a:schemeClr val="accent2"/>
                </a:solidFill>
              </a:rPr>
              <a:t>Jan 2019</a:t>
            </a:r>
          </a:p>
          <a:p>
            <a:endParaRPr lang="en-US"/>
          </a:p>
        </p:txBody>
      </p:sp>
      <p:sp>
        <p:nvSpPr>
          <p:cNvPr id="43" name="Text Placeholder 42">
            <a:extLst>
              <a:ext uri="{FF2B5EF4-FFF2-40B4-BE49-F238E27FC236}">
                <a16:creationId xmlns:a16="http://schemas.microsoft.com/office/drawing/2014/main" id="{08E78B09-54C4-4212-9263-67663A369EA0}"/>
              </a:ext>
            </a:extLst>
          </p:cNvPr>
          <p:cNvSpPr>
            <a:spLocks noGrp="1"/>
          </p:cNvSpPr>
          <p:nvPr>
            <p:ph type="body" sz="quarter" idx="21"/>
          </p:nvPr>
        </p:nvSpPr>
        <p:spPr>
          <a:xfrm>
            <a:off x="6211750" y="2803247"/>
            <a:ext cx="5589725" cy="706438"/>
          </a:xfrm>
        </p:spPr>
        <p:txBody>
          <a:bodyPr/>
          <a:lstStyle/>
          <a:p>
            <a:r>
              <a:rPr lang="en-US" sz="1200"/>
              <a:t>ShadowHammer supply chain attack against ASUS firmware infecting &gt; 1M devices.</a:t>
            </a:r>
          </a:p>
        </p:txBody>
      </p:sp>
      <p:sp>
        <p:nvSpPr>
          <p:cNvPr id="82" name="Text Placeholder 81">
            <a:extLst>
              <a:ext uri="{FF2B5EF4-FFF2-40B4-BE49-F238E27FC236}">
                <a16:creationId xmlns:a16="http://schemas.microsoft.com/office/drawing/2014/main" id="{0BEA309C-D1D3-4CA5-8614-2EB7CE8B2D15}"/>
              </a:ext>
            </a:extLst>
          </p:cNvPr>
          <p:cNvSpPr>
            <a:spLocks noGrp="1"/>
          </p:cNvSpPr>
          <p:nvPr>
            <p:ph type="body" sz="quarter" idx="26"/>
          </p:nvPr>
        </p:nvSpPr>
        <p:spPr>
          <a:xfrm>
            <a:off x="6211749" y="3606424"/>
            <a:ext cx="5536801" cy="302186"/>
          </a:xfrm>
        </p:spPr>
        <p:txBody>
          <a:bodyPr/>
          <a:lstStyle/>
          <a:p>
            <a:r>
              <a:rPr lang="en-US">
                <a:solidFill>
                  <a:schemeClr val="accent1"/>
                </a:solidFill>
              </a:rPr>
              <a:t>Sept 2020</a:t>
            </a:r>
          </a:p>
          <a:p>
            <a:endParaRPr lang="en-US"/>
          </a:p>
        </p:txBody>
      </p:sp>
      <p:sp>
        <p:nvSpPr>
          <p:cNvPr id="83" name="Text Placeholder 82">
            <a:extLst>
              <a:ext uri="{FF2B5EF4-FFF2-40B4-BE49-F238E27FC236}">
                <a16:creationId xmlns:a16="http://schemas.microsoft.com/office/drawing/2014/main" id="{D67FBAD0-3540-4909-943F-4D466B5B29B5}"/>
              </a:ext>
            </a:extLst>
          </p:cNvPr>
          <p:cNvSpPr>
            <a:spLocks noGrp="1"/>
          </p:cNvSpPr>
          <p:nvPr>
            <p:ph type="body" sz="quarter" idx="27"/>
          </p:nvPr>
        </p:nvSpPr>
        <p:spPr>
          <a:xfrm>
            <a:off x="6211750" y="3941028"/>
            <a:ext cx="5589725" cy="706438"/>
          </a:xfrm>
        </p:spPr>
        <p:txBody>
          <a:bodyPr/>
          <a:lstStyle/>
          <a:p>
            <a:r>
              <a:rPr lang="en-US" sz="1200"/>
              <a:t>MosaicRegressor is identified as a </a:t>
            </a:r>
            <a:r>
              <a:rPr lang="en-US" sz="1200" err="1"/>
              <a:t>bootkit</a:t>
            </a:r>
            <a:r>
              <a:rPr lang="en-US" sz="1200"/>
              <a:t> that over-writes the UEFI and is used for espionage and data exfiltration.</a:t>
            </a:r>
          </a:p>
        </p:txBody>
      </p:sp>
      <p:sp>
        <p:nvSpPr>
          <p:cNvPr id="88" name="Text Placeholder 87">
            <a:extLst>
              <a:ext uri="{FF2B5EF4-FFF2-40B4-BE49-F238E27FC236}">
                <a16:creationId xmlns:a16="http://schemas.microsoft.com/office/drawing/2014/main" id="{579A6772-47BE-433D-8F07-77E4A173FD2B}"/>
              </a:ext>
            </a:extLst>
          </p:cNvPr>
          <p:cNvSpPr>
            <a:spLocks noGrp="1"/>
          </p:cNvSpPr>
          <p:nvPr>
            <p:ph type="body" sz="quarter" idx="32"/>
          </p:nvPr>
        </p:nvSpPr>
        <p:spPr>
          <a:xfrm>
            <a:off x="6211749" y="4780357"/>
            <a:ext cx="5536801" cy="302186"/>
          </a:xfrm>
        </p:spPr>
        <p:txBody>
          <a:bodyPr/>
          <a:lstStyle/>
          <a:p>
            <a:r>
              <a:rPr lang="en-US">
                <a:solidFill>
                  <a:schemeClr val="accent1">
                    <a:lumMod val="75000"/>
                  </a:schemeClr>
                </a:solidFill>
              </a:rPr>
              <a:t>Sept 2020</a:t>
            </a:r>
          </a:p>
          <a:p>
            <a:endParaRPr lang="en-US"/>
          </a:p>
        </p:txBody>
      </p:sp>
      <p:sp>
        <p:nvSpPr>
          <p:cNvPr id="89" name="Text Placeholder 88">
            <a:extLst>
              <a:ext uri="{FF2B5EF4-FFF2-40B4-BE49-F238E27FC236}">
                <a16:creationId xmlns:a16="http://schemas.microsoft.com/office/drawing/2014/main" id="{A575DF51-7C46-4E7C-A7A9-3F556E3AD8C2}"/>
              </a:ext>
            </a:extLst>
          </p:cNvPr>
          <p:cNvSpPr>
            <a:spLocks noGrp="1"/>
          </p:cNvSpPr>
          <p:nvPr>
            <p:ph type="body" sz="quarter" idx="33"/>
          </p:nvPr>
        </p:nvSpPr>
        <p:spPr>
          <a:xfrm>
            <a:off x="6211750" y="5114961"/>
            <a:ext cx="5589725" cy="706438"/>
          </a:xfrm>
        </p:spPr>
        <p:txBody>
          <a:bodyPr/>
          <a:lstStyle/>
          <a:p>
            <a:r>
              <a:rPr lang="en-US" sz="1200"/>
              <a:t>US National Security Agency (NSA) issues technical report recommending Secure Boot and protections for UEFI/Firmware.</a:t>
            </a:r>
          </a:p>
        </p:txBody>
      </p:sp>
      <p:sp>
        <p:nvSpPr>
          <p:cNvPr id="51" name="Title 1">
            <a:extLst>
              <a:ext uri="{FF2B5EF4-FFF2-40B4-BE49-F238E27FC236}">
                <a16:creationId xmlns:a16="http://schemas.microsoft.com/office/drawing/2014/main" id="{903406F1-25DF-4CBE-809F-3ED14D22368F}"/>
              </a:ext>
            </a:extLst>
          </p:cNvPr>
          <p:cNvSpPr txBox="1">
            <a:spLocks/>
          </p:cNvSpPr>
          <p:nvPr/>
        </p:nvSpPr>
        <p:spPr>
          <a:xfrm>
            <a:off x="454331" y="454170"/>
            <a:ext cx="1101852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50" normalizeH="0" baseline="0" noProof="0">
                <a:ln w="3175">
                  <a:noFill/>
                </a:ln>
                <a:effectLst/>
                <a:uLnTx/>
                <a:uFillTx/>
                <a:latin typeface="Segoe UI Semibold" panose="020B0502040204020203" pitchFamily="34" charset="0"/>
                <a:ea typeface="Calibri" panose="020F0502020204030204" pitchFamily="34" charset="0"/>
                <a:cs typeface="Segoe UI Semibold" panose="020B0502040204020203" pitchFamily="34" charset="0"/>
              </a:rPr>
              <a:t>Why firmware defense matters</a:t>
            </a:r>
          </a:p>
        </p:txBody>
      </p:sp>
      <p:sp>
        <p:nvSpPr>
          <p:cNvPr id="90" name="Text Placeholder 87">
            <a:extLst>
              <a:ext uri="{FF2B5EF4-FFF2-40B4-BE49-F238E27FC236}">
                <a16:creationId xmlns:a16="http://schemas.microsoft.com/office/drawing/2014/main" id="{C7C62CB1-77C3-4F98-A8EB-44DCCAAB131E}"/>
              </a:ext>
            </a:extLst>
          </p:cNvPr>
          <p:cNvSpPr txBox="1">
            <a:spLocks/>
          </p:cNvSpPr>
          <p:nvPr/>
        </p:nvSpPr>
        <p:spPr>
          <a:xfrm>
            <a:off x="6211749" y="5917355"/>
            <a:ext cx="5536801" cy="3021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1">
                    <a:lumMod val="50000"/>
                  </a:schemeClr>
                </a:solidFill>
              </a:rPr>
              <a:t>Dec 2020</a:t>
            </a:r>
          </a:p>
          <a:p>
            <a:endParaRPr lang="en-US"/>
          </a:p>
        </p:txBody>
      </p:sp>
      <p:sp>
        <p:nvSpPr>
          <p:cNvPr id="91" name="Text Placeholder 88">
            <a:extLst>
              <a:ext uri="{FF2B5EF4-FFF2-40B4-BE49-F238E27FC236}">
                <a16:creationId xmlns:a16="http://schemas.microsoft.com/office/drawing/2014/main" id="{33178E51-D895-4FC8-8408-9C120B941981}"/>
              </a:ext>
            </a:extLst>
          </p:cNvPr>
          <p:cNvSpPr txBox="1">
            <a:spLocks/>
          </p:cNvSpPr>
          <p:nvPr/>
        </p:nvSpPr>
        <p:spPr>
          <a:xfrm>
            <a:off x="6211750" y="6251959"/>
            <a:ext cx="5589725" cy="70643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t>Trickbot malware begins to target UEFI vulnerabilities to overwrite firmware and takeover OS as a </a:t>
            </a:r>
            <a:r>
              <a:rPr lang="en-US" sz="1200" err="1"/>
              <a:t>bootkit</a:t>
            </a:r>
            <a:r>
              <a:rPr lang="en-US" sz="1200"/>
              <a:t>.</a:t>
            </a:r>
          </a:p>
        </p:txBody>
      </p:sp>
      <p:sp>
        <p:nvSpPr>
          <p:cNvPr id="92" name="Oval 91">
            <a:extLst>
              <a:ext uri="{FF2B5EF4-FFF2-40B4-BE49-F238E27FC236}">
                <a16:creationId xmlns:a16="http://schemas.microsoft.com/office/drawing/2014/main" id="{D7A51861-8059-408C-BCB4-A9521B5601CB}"/>
              </a:ext>
            </a:extLst>
          </p:cNvPr>
          <p:cNvSpPr/>
          <p:nvPr/>
        </p:nvSpPr>
        <p:spPr>
          <a:xfrm>
            <a:off x="5041227" y="5807041"/>
            <a:ext cx="808649" cy="808649"/>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1">
                    <a:lumMod val="50000"/>
                  </a:schemeClr>
                </a:solidFill>
                <a:effectLst/>
                <a:uLnTx/>
                <a:uFillTx/>
                <a:latin typeface="+mj-lt"/>
                <a:ea typeface="+mn-ea"/>
                <a:cs typeface="+mn-cs"/>
              </a:rPr>
              <a:t>!</a:t>
            </a:r>
          </a:p>
        </p:txBody>
      </p:sp>
      <p:grpSp>
        <p:nvGrpSpPr>
          <p:cNvPr id="2" name="Group 1">
            <a:extLst>
              <a:ext uri="{FF2B5EF4-FFF2-40B4-BE49-F238E27FC236}">
                <a16:creationId xmlns:a16="http://schemas.microsoft.com/office/drawing/2014/main" id="{2B5D60B5-D3A0-484A-9CE1-BAC040C22E24}"/>
              </a:ext>
            </a:extLst>
          </p:cNvPr>
          <p:cNvGrpSpPr/>
          <p:nvPr/>
        </p:nvGrpSpPr>
        <p:grpSpPr>
          <a:xfrm>
            <a:off x="948141" y="1550408"/>
            <a:ext cx="3219450" cy="3272412"/>
            <a:chOff x="966995" y="1550408"/>
            <a:chExt cx="3219450" cy="3272412"/>
          </a:xfrm>
        </p:grpSpPr>
        <p:pic>
          <p:nvPicPr>
            <p:cNvPr id="93" name="Graphic 92" descr="Processor outline">
              <a:extLst>
                <a:ext uri="{FF2B5EF4-FFF2-40B4-BE49-F238E27FC236}">
                  <a16:creationId xmlns:a16="http://schemas.microsoft.com/office/drawing/2014/main" id="{35790B9B-7FA7-4928-BD0C-997D3C2B1D4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613180" y="1550408"/>
              <a:ext cx="1954237" cy="1954237"/>
            </a:xfrm>
            <a:prstGeom prst="rect">
              <a:avLst/>
            </a:prstGeom>
          </p:spPr>
        </p:pic>
        <p:sp>
          <p:nvSpPr>
            <p:cNvPr id="67" name="TextBox 66">
              <a:extLst>
                <a:ext uri="{FF2B5EF4-FFF2-40B4-BE49-F238E27FC236}">
                  <a16:creationId xmlns:a16="http://schemas.microsoft.com/office/drawing/2014/main" id="{B3DC2775-79CA-4B0C-9B47-AB769F0E0B8C}"/>
                </a:ext>
              </a:extLst>
            </p:cNvPr>
            <p:cNvSpPr txBox="1"/>
            <p:nvPr/>
          </p:nvSpPr>
          <p:spPr>
            <a:xfrm>
              <a:off x="966995" y="3899490"/>
              <a:ext cx="3219450" cy="923330"/>
            </a:xfrm>
            <a:prstGeom prst="rect">
              <a:avLst/>
            </a:prstGeom>
            <a:noFill/>
          </p:spPr>
          <p:txBody>
            <a:bodyPr wrap="square" rtlCol="0">
              <a:spAutoFit/>
            </a:bodyPr>
            <a:lstStyle/>
            <a:p>
              <a:pPr algn="ctr"/>
              <a:r>
                <a:rPr lang="en-US" dirty="0"/>
                <a:t>Does your organization have a firmware defense strategy in place?</a:t>
              </a:r>
              <a:endParaRPr lang="en-US" sz="1400" dirty="0">
                <a:latin typeface="+mj-lt"/>
              </a:endParaRPr>
            </a:p>
          </p:txBody>
        </p:sp>
      </p:grpSp>
      <p:sp>
        <p:nvSpPr>
          <p:cNvPr id="71" name="Oval 70">
            <a:extLst>
              <a:ext uri="{FF2B5EF4-FFF2-40B4-BE49-F238E27FC236}">
                <a16:creationId xmlns:a16="http://schemas.microsoft.com/office/drawing/2014/main" id="{48061B70-C580-47F5-9A28-85D84AAC03B4}"/>
              </a:ext>
            </a:extLst>
          </p:cNvPr>
          <p:cNvSpPr/>
          <p:nvPr/>
        </p:nvSpPr>
        <p:spPr>
          <a:xfrm>
            <a:off x="8306656" y="491239"/>
            <a:ext cx="238125" cy="238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Graphic 80" descr="Shield outline">
            <a:extLst>
              <a:ext uri="{FF2B5EF4-FFF2-40B4-BE49-F238E27FC236}">
                <a16:creationId xmlns:a16="http://schemas.microsoft.com/office/drawing/2014/main" id="{25EDAE0F-EB43-4180-B9A9-AC2555456FB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51749" y="1426989"/>
            <a:ext cx="586042" cy="586042"/>
          </a:xfrm>
          <a:prstGeom prst="rect">
            <a:avLst/>
          </a:prstGeom>
        </p:spPr>
      </p:pic>
      <p:pic>
        <p:nvPicPr>
          <p:cNvPr id="98" name="Graphic 97" descr="Shield outline">
            <a:extLst>
              <a:ext uri="{FF2B5EF4-FFF2-40B4-BE49-F238E27FC236}">
                <a16:creationId xmlns:a16="http://schemas.microsoft.com/office/drawing/2014/main" id="{C1EFAFCD-3FC6-4133-A0B5-2C8B7C471E3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51749" y="2539315"/>
            <a:ext cx="586042" cy="586042"/>
          </a:xfrm>
          <a:prstGeom prst="rect">
            <a:avLst/>
          </a:prstGeom>
        </p:spPr>
      </p:pic>
      <p:pic>
        <p:nvPicPr>
          <p:cNvPr id="99" name="Graphic 98" descr="Shield outline">
            <a:extLst>
              <a:ext uri="{FF2B5EF4-FFF2-40B4-BE49-F238E27FC236}">
                <a16:creationId xmlns:a16="http://schemas.microsoft.com/office/drawing/2014/main" id="{4132E9FD-56E3-491A-8F8F-A1BCC9B86F4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151749" y="3698644"/>
            <a:ext cx="586042" cy="586042"/>
          </a:xfrm>
          <a:prstGeom prst="rect">
            <a:avLst/>
          </a:prstGeom>
        </p:spPr>
      </p:pic>
      <p:pic>
        <p:nvPicPr>
          <p:cNvPr id="100" name="Graphic 99" descr="Shield outline">
            <a:extLst>
              <a:ext uri="{FF2B5EF4-FFF2-40B4-BE49-F238E27FC236}">
                <a16:creationId xmlns:a16="http://schemas.microsoft.com/office/drawing/2014/main" id="{A10EA2D9-FEA8-478D-95E2-6F9F069C966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151749" y="4817970"/>
            <a:ext cx="586042" cy="586042"/>
          </a:xfrm>
          <a:prstGeom prst="rect">
            <a:avLst/>
          </a:prstGeom>
        </p:spPr>
      </p:pic>
      <p:pic>
        <p:nvPicPr>
          <p:cNvPr id="101" name="Graphic 100" descr="Shield outline">
            <a:extLst>
              <a:ext uri="{FF2B5EF4-FFF2-40B4-BE49-F238E27FC236}">
                <a16:creationId xmlns:a16="http://schemas.microsoft.com/office/drawing/2014/main" id="{575B7A7F-9BB6-4BB6-B6F9-EA778727D527}"/>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151749" y="5910225"/>
            <a:ext cx="586042" cy="586042"/>
          </a:xfrm>
          <a:prstGeom prst="rect">
            <a:avLst/>
          </a:prstGeom>
        </p:spPr>
      </p:pic>
    </p:spTree>
    <p:extLst>
      <p:ext uri="{BB962C8B-B14F-4D97-AF65-F5344CB8AC3E}">
        <p14:creationId xmlns:p14="http://schemas.microsoft.com/office/powerpoint/2010/main" val="207669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FF543-FC7E-41B0-9A8A-7035613A03E6}"/>
              </a:ext>
            </a:extLst>
          </p:cNvPr>
          <p:cNvSpPr/>
          <p:nvPr/>
        </p:nvSpPr>
        <p:spPr>
          <a:xfrm>
            <a:off x="3363036" y="2726611"/>
            <a:ext cx="1377996" cy="1217460"/>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Segoe UI Semibold" panose="020B0702040204020203" pitchFamily="34" charset="0"/>
                <a:ea typeface="Calibri" panose="020F0502020204030204" pitchFamily="34" charset="0"/>
                <a:cs typeface="Segoe UI Semibold" panose="020B0702040204020203" pitchFamily="34" charset="0"/>
              </a:rPr>
              <a:t>Hardware</a:t>
            </a:r>
          </a:p>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Segoe UI"/>
                <a:ea typeface="Calibri" panose="020F0502020204030204" pitchFamily="34" charset="0"/>
                <a:cs typeface="Segoe UI Semibold" panose="020B0502040204020203" pitchFamily="34" charset="0"/>
              </a:rPr>
              <a:t>Defend against hardware &amp; supply chain attacks</a:t>
            </a:r>
          </a:p>
        </p:txBody>
      </p:sp>
      <p:sp>
        <p:nvSpPr>
          <p:cNvPr id="12" name="Rectangle 11">
            <a:extLst>
              <a:ext uri="{FF2B5EF4-FFF2-40B4-BE49-F238E27FC236}">
                <a16:creationId xmlns:a16="http://schemas.microsoft.com/office/drawing/2014/main" id="{27ACD614-5693-4C92-A730-24631206983A}"/>
              </a:ext>
            </a:extLst>
          </p:cNvPr>
          <p:cNvSpPr/>
          <p:nvPr/>
        </p:nvSpPr>
        <p:spPr>
          <a:xfrm>
            <a:off x="5049859" y="2731927"/>
            <a:ext cx="1553702" cy="599908"/>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Segoe UI Semibold" panose="020B0702040204020203" pitchFamily="34" charset="0"/>
                <a:ea typeface="Calibri" panose="020F0502020204030204" pitchFamily="34" charset="0"/>
                <a:cs typeface="Segoe UI Semibold" panose="020B0702040204020203" pitchFamily="34" charset="0"/>
              </a:rPr>
              <a:t>Firmware</a:t>
            </a:r>
          </a:p>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Segoe UI"/>
                <a:ea typeface="Calibri" panose="020F0502020204030204" pitchFamily="34" charset="0"/>
                <a:cs typeface="Segoe UI Semibold" panose="020B0502040204020203" pitchFamily="34" charset="0"/>
              </a:rPr>
              <a:t>Ensure each stage in the boot cycle launches authentic code</a:t>
            </a:r>
          </a:p>
        </p:txBody>
      </p:sp>
      <p:sp>
        <p:nvSpPr>
          <p:cNvPr id="15" name="Rectangle 14">
            <a:extLst>
              <a:ext uri="{FF2B5EF4-FFF2-40B4-BE49-F238E27FC236}">
                <a16:creationId xmlns:a16="http://schemas.microsoft.com/office/drawing/2014/main" id="{4E19E157-E1A1-48E3-BB57-7158D3E9CA7C}"/>
              </a:ext>
            </a:extLst>
          </p:cNvPr>
          <p:cNvSpPr/>
          <p:nvPr/>
        </p:nvSpPr>
        <p:spPr>
          <a:xfrm>
            <a:off x="8548547" y="2731927"/>
            <a:ext cx="1424250" cy="599908"/>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Segoe UI Semibold" panose="020B0702040204020203" pitchFamily="34" charset="0"/>
                <a:ea typeface="Calibri" panose="020F0502020204030204" pitchFamily="34" charset="0"/>
                <a:cs typeface="Segoe UI Semibold" panose="020B0702040204020203" pitchFamily="34" charset="0"/>
              </a:rPr>
              <a:t>Cloud</a:t>
            </a:r>
          </a:p>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Segoe UI"/>
                <a:ea typeface="Calibri" panose="020F0502020204030204" pitchFamily="34" charset="0"/>
                <a:cs typeface="Segoe UI Semibold" panose="020B0502040204020203" pitchFamily="34" charset="0"/>
              </a:rPr>
              <a:t>Remotely prevent, detect &amp; respond</a:t>
            </a:r>
          </a:p>
        </p:txBody>
      </p:sp>
      <p:sp>
        <p:nvSpPr>
          <p:cNvPr id="18" name="Rectangle 17">
            <a:extLst>
              <a:ext uri="{FF2B5EF4-FFF2-40B4-BE49-F238E27FC236}">
                <a16:creationId xmlns:a16="http://schemas.microsoft.com/office/drawing/2014/main" id="{89946713-D870-4E0E-AC7E-8F9157EE9CCC}"/>
              </a:ext>
            </a:extLst>
          </p:cNvPr>
          <p:cNvSpPr/>
          <p:nvPr/>
        </p:nvSpPr>
        <p:spPr>
          <a:xfrm>
            <a:off x="6829802" y="2738195"/>
            <a:ext cx="1576644" cy="1069055"/>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Segoe UI Semibold" panose="020B0702040204020203" pitchFamily="34" charset="0"/>
                <a:ea typeface="Calibri" panose="020F0502020204030204" pitchFamily="34" charset="0"/>
                <a:cs typeface="Segoe UI Semibold" panose="020B0702040204020203" pitchFamily="34" charset="0"/>
              </a:rPr>
              <a:t>Operating System</a:t>
            </a:r>
          </a:p>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Segoe UI"/>
                <a:ea typeface="Calibri" panose="020F0502020204030204" pitchFamily="34" charset="0"/>
                <a:cs typeface="Segoe UI Semibold" panose="020B0502040204020203" pitchFamily="34" charset="0"/>
              </a:rPr>
              <a:t>Protect identities &amp; defend against malicious drivers </a:t>
            </a:r>
          </a:p>
        </p:txBody>
      </p:sp>
      <p:sp>
        <p:nvSpPr>
          <p:cNvPr id="23" name="Laptop_E770" title="Icon of a laptop">
            <a:extLst>
              <a:ext uri="{FF2B5EF4-FFF2-40B4-BE49-F238E27FC236}">
                <a16:creationId xmlns:a16="http://schemas.microsoft.com/office/drawing/2014/main" id="{CAE6487E-39DB-408B-ADD9-1B24373E7545}"/>
              </a:ext>
            </a:extLst>
          </p:cNvPr>
          <p:cNvSpPr>
            <a:spLocks noChangeAspect="1" noEditPoints="1"/>
          </p:cNvSpPr>
          <p:nvPr/>
        </p:nvSpPr>
        <p:spPr bwMode="auto">
          <a:xfrm>
            <a:off x="265958" y="2403006"/>
            <a:ext cx="3041993" cy="2029853"/>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E3E3E"/>
              </a:solidFill>
              <a:effectLst/>
              <a:uLnTx/>
              <a:uFillTx/>
              <a:latin typeface="Segoe UI"/>
              <a:ea typeface="+mn-ea"/>
              <a:cs typeface="+mn-cs"/>
            </a:endParaRPr>
          </a:p>
        </p:txBody>
      </p:sp>
      <p:sp>
        <p:nvSpPr>
          <p:cNvPr id="2" name="Title 1">
            <a:extLst>
              <a:ext uri="{FF2B5EF4-FFF2-40B4-BE49-F238E27FC236}">
                <a16:creationId xmlns:a16="http://schemas.microsoft.com/office/drawing/2014/main" id="{73034928-FBFF-EE47-A1AA-26E4B741D8F2}"/>
              </a:ext>
            </a:extLst>
          </p:cNvPr>
          <p:cNvSpPr>
            <a:spLocks noGrp="1"/>
          </p:cNvSpPr>
          <p:nvPr>
            <p:ph type="title"/>
          </p:nvPr>
        </p:nvSpPr>
        <p:spPr>
          <a:xfrm>
            <a:off x="529618" y="433130"/>
            <a:ext cx="11018520" cy="553998"/>
          </a:xfrm>
        </p:spPr>
        <p:txBody>
          <a:bodyPr/>
          <a:lstStyle/>
          <a:p>
            <a:pPr algn="ctr"/>
            <a:r>
              <a:rPr lang="en-US" b="1">
                <a:latin typeface="Segoe UI Semibold" panose="020B0502040204020203" pitchFamily="34" charset="0"/>
                <a:ea typeface="Calibri" panose="020F0502020204030204" pitchFamily="34" charset="0"/>
                <a:cs typeface="Segoe UI Semibold" panose="020B0502040204020203" pitchFamily="34" charset="0"/>
              </a:rPr>
              <a:t>Chip to cloud security is built-in to Surface DNA</a:t>
            </a:r>
            <a:endParaRPr lang="en-US"/>
          </a:p>
        </p:txBody>
      </p:sp>
      <p:sp>
        <p:nvSpPr>
          <p:cNvPr id="21" name="Arc 20">
            <a:extLst>
              <a:ext uri="{FF2B5EF4-FFF2-40B4-BE49-F238E27FC236}">
                <a16:creationId xmlns:a16="http://schemas.microsoft.com/office/drawing/2014/main" id="{81F2610D-4BB6-4B8A-8504-49CC9998540A}"/>
              </a:ext>
            </a:extLst>
          </p:cNvPr>
          <p:cNvSpPr/>
          <p:nvPr/>
        </p:nvSpPr>
        <p:spPr>
          <a:xfrm rot="2325232">
            <a:off x="-13649" y="999794"/>
            <a:ext cx="4985431" cy="5174636"/>
          </a:xfrm>
          <a:prstGeom prst="arc">
            <a:avLst>
              <a:gd name="adj1" fmla="val 16200000"/>
              <a:gd name="adj2" fmla="val 573133"/>
            </a:avLst>
          </a:prstGeom>
          <a:ln w="44450">
            <a:solidFill>
              <a:srgbClr val="F25022"/>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CC0356D0-C837-4892-B134-4D121CCB9BE8}"/>
              </a:ext>
            </a:extLst>
          </p:cNvPr>
          <p:cNvSpPr/>
          <p:nvPr/>
        </p:nvSpPr>
        <p:spPr>
          <a:xfrm rot="2325232">
            <a:off x="1749028" y="963214"/>
            <a:ext cx="4985431" cy="5174636"/>
          </a:xfrm>
          <a:prstGeom prst="arc">
            <a:avLst>
              <a:gd name="adj1" fmla="val 16200000"/>
              <a:gd name="adj2" fmla="val 573133"/>
            </a:avLst>
          </a:prstGeom>
          <a:ln w="44450">
            <a:solidFill>
              <a:srgbClr val="00A4EF"/>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873C1EAD-AB00-4707-B1E8-45B4894511B5}"/>
              </a:ext>
            </a:extLst>
          </p:cNvPr>
          <p:cNvSpPr/>
          <p:nvPr/>
        </p:nvSpPr>
        <p:spPr>
          <a:xfrm rot="2325232">
            <a:off x="3546163" y="975607"/>
            <a:ext cx="4985431" cy="5174636"/>
          </a:xfrm>
          <a:prstGeom prst="arc">
            <a:avLst>
              <a:gd name="adj1" fmla="val 16200000"/>
              <a:gd name="adj2" fmla="val 573133"/>
            </a:avLst>
          </a:prstGeom>
          <a:ln w="44450">
            <a:solidFill>
              <a:srgbClr val="FFB900"/>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E6BC27B6-98C7-4802-AB6A-2DA32C3E3179}"/>
              </a:ext>
            </a:extLst>
          </p:cNvPr>
          <p:cNvSpPr/>
          <p:nvPr/>
        </p:nvSpPr>
        <p:spPr>
          <a:xfrm rot="2325232">
            <a:off x="5288071" y="973929"/>
            <a:ext cx="4985431" cy="5174636"/>
          </a:xfrm>
          <a:prstGeom prst="arc">
            <a:avLst>
              <a:gd name="adj1" fmla="val 16200000"/>
              <a:gd name="adj2" fmla="val 573133"/>
            </a:avLst>
          </a:prstGeom>
          <a:ln w="44450">
            <a:solidFill>
              <a:srgbClr val="7FBA00"/>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13E420F1-1E7D-4A6B-A06F-1DB7EA298CA8}"/>
              </a:ext>
            </a:extLst>
          </p:cNvPr>
          <p:cNvCxnSpPr>
            <a:cxnSpLocks/>
          </p:cNvCxnSpPr>
          <p:nvPr/>
        </p:nvCxnSpPr>
        <p:spPr>
          <a:xfrm flipH="1">
            <a:off x="10475729" y="2258531"/>
            <a:ext cx="754036" cy="0"/>
          </a:xfrm>
          <a:prstGeom prst="straightConnector1">
            <a:avLst/>
          </a:prstGeom>
          <a:ln w="41275">
            <a:solidFill>
              <a:schemeClr val="tx1"/>
            </a:solidFill>
            <a:headEnd type="none" w="lg" len="lg"/>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999DEE5-984E-45D1-AA6C-95A8568BC59C}"/>
              </a:ext>
            </a:extLst>
          </p:cNvPr>
          <p:cNvCxnSpPr>
            <a:cxnSpLocks/>
          </p:cNvCxnSpPr>
          <p:nvPr/>
        </p:nvCxnSpPr>
        <p:spPr>
          <a:xfrm flipH="1">
            <a:off x="10274829" y="2726611"/>
            <a:ext cx="754036" cy="0"/>
          </a:xfrm>
          <a:prstGeom prst="straightConnector1">
            <a:avLst/>
          </a:prstGeom>
          <a:ln w="41275">
            <a:solidFill>
              <a:schemeClr val="tx1"/>
            </a:solidFill>
            <a:headEnd type="none" w="lg" len="lg"/>
            <a:tailEnd type="stealth"/>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E8444D7-C474-4342-A1E0-738417428CE3}"/>
              </a:ext>
            </a:extLst>
          </p:cNvPr>
          <p:cNvCxnSpPr>
            <a:cxnSpLocks/>
          </p:cNvCxnSpPr>
          <p:nvPr/>
        </p:nvCxnSpPr>
        <p:spPr>
          <a:xfrm flipH="1">
            <a:off x="10587038" y="3459850"/>
            <a:ext cx="754036" cy="0"/>
          </a:xfrm>
          <a:prstGeom prst="straightConnector1">
            <a:avLst/>
          </a:prstGeom>
          <a:ln w="41275">
            <a:solidFill>
              <a:schemeClr val="tx1"/>
            </a:solidFill>
            <a:headEnd type="none" w="lg" len="lg"/>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C14E06D-4FFF-4646-813D-6815D02855B1}"/>
              </a:ext>
            </a:extLst>
          </p:cNvPr>
          <p:cNvCxnSpPr>
            <a:cxnSpLocks/>
          </p:cNvCxnSpPr>
          <p:nvPr/>
        </p:nvCxnSpPr>
        <p:spPr>
          <a:xfrm flipH="1">
            <a:off x="9897811" y="1927275"/>
            <a:ext cx="754036" cy="0"/>
          </a:xfrm>
          <a:prstGeom prst="straightConnector1">
            <a:avLst/>
          </a:prstGeom>
          <a:ln w="41275">
            <a:solidFill>
              <a:schemeClr val="tx1"/>
            </a:solidFill>
            <a:headEnd type="none" w="lg" len="lg"/>
            <a:tailEnd type="stealt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F31EE65-B441-4ABE-BFDA-92F442615C36}"/>
              </a:ext>
            </a:extLst>
          </p:cNvPr>
          <p:cNvCxnSpPr>
            <a:cxnSpLocks/>
          </p:cNvCxnSpPr>
          <p:nvPr/>
        </p:nvCxnSpPr>
        <p:spPr>
          <a:xfrm flipH="1">
            <a:off x="10274829" y="4206319"/>
            <a:ext cx="754036" cy="0"/>
          </a:xfrm>
          <a:prstGeom prst="straightConnector1">
            <a:avLst/>
          </a:prstGeom>
          <a:ln w="41275">
            <a:solidFill>
              <a:schemeClr val="tx1"/>
            </a:solidFill>
            <a:headEnd type="none" w="lg" len="lg"/>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664D6A9-AD0E-458D-A2EF-69D2294E2201}"/>
              </a:ext>
            </a:extLst>
          </p:cNvPr>
          <p:cNvCxnSpPr>
            <a:cxnSpLocks/>
          </p:cNvCxnSpPr>
          <p:nvPr/>
        </p:nvCxnSpPr>
        <p:spPr>
          <a:xfrm flipH="1">
            <a:off x="10600072" y="4636889"/>
            <a:ext cx="754036" cy="0"/>
          </a:xfrm>
          <a:prstGeom prst="straightConnector1">
            <a:avLst/>
          </a:prstGeom>
          <a:ln w="41275">
            <a:solidFill>
              <a:schemeClr val="tx1"/>
            </a:solidFill>
            <a:headEnd type="none" w="lg" len="lg"/>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A9FFAA1-A500-4D76-A760-13B2E4286FD9}"/>
              </a:ext>
            </a:extLst>
          </p:cNvPr>
          <p:cNvCxnSpPr>
            <a:cxnSpLocks/>
          </p:cNvCxnSpPr>
          <p:nvPr/>
        </p:nvCxnSpPr>
        <p:spPr>
          <a:xfrm flipH="1">
            <a:off x="9897811" y="5021610"/>
            <a:ext cx="754036" cy="0"/>
          </a:xfrm>
          <a:prstGeom prst="straightConnector1">
            <a:avLst/>
          </a:prstGeom>
          <a:ln w="41275">
            <a:solidFill>
              <a:schemeClr val="tx1"/>
            </a:solidFill>
            <a:headEnd type="none" w="lg" len="lg"/>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BB2749E-87E0-4B6A-A0AD-8FECD5380F16}"/>
              </a:ext>
            </a:extLst>
          </p:cNvPr>
          <p:cNvCxnSpPr>
            <a:cxnSpLocks/>
          </p:cNvCxnSpPr>
          <p:nvPr/>
        </p:nvCxnSpPr>
        <p:spPr>
          <a:xfrm flipH="1">
            <a:off x="11103187" y="3884572"/>
            <a:ext cx="754036" cy="0"/>
          </a:xfrm>
          <a:prstGeom prst="straightConnector1">
            <a:avLst/>
          </a:prstGeom>
          <a:ln w="41275">
            <a:solidFill>
              <a:schemeClr val="tx1"/>
            </a:solidFill>
            <a:headEnd type="none" w="lg" len="lg"/>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FCDC920-F8A2-48D4-AF97-1B5ADCCB2040}"/>
              </a:ext>
            </a:extLst>
          </p:cNvPr>
          <p:cNvCxnSpPr>
            <a:cxnSpLocks/>
          </p:cNvCxnSpPr>
          <p:nvPr/>
        </p:nvCxnSpPr>
        <p:spPr>
          <a:xfrm flipH="1">
            <a:off x="11103187" y="3031881"/>
            <a:ext cx="754036" cy="0"/>
          </a:xfrm>
          <a:prstGeom prst="straightConnector1">
            <a:avLst/>
          </a:prstGeom>
          <a:ln w="41275">
            <a:solidFill>
              <a:schemeClr val="tx1"/>
            </a:solidFill>
            <a:headEnd type="none" w="lg" len="lg"/>
            <a:tailEnd type="stealth"/>
          </a:ln>
        </p:spPr>
        <p:style>
          <a:lnRef idx="1">
            <a:schemeClr val="accent1"/>
          </a:lnRef>
          <a:fillRef idx="0">
            <a:schemeClr val="accent1"/>
          </a:fillRef>
          <a:effectRef idx="0">
            <a:schemeClr val="accent1"/>
          </a:effectRef>
          <a:fontRef idx="minor">
            <a:schemeClr val="tx1"/>
          </a:fontRef>
        </p:style>
      </p:cxnSp>
      <p:pic>
        <p:nvPicPr>
          <p:cNvPr id="42" name="Picture 41" descr="A picture containing graphical user interface&#10;&#10;Description automatically generated">
            <a:extLst>
              <a:ext uri="{FF2B5EF4-FFF2-40B4-BE49-F238E27FC236}">
                <a16:creationId xmlns:a16="http://schemas.microsoft.com/office/drawing/2014/main" id="{A35ADDF3-8BEB-4873-8BF7-87BF384E59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832" y="2403004"/>
            <a:ext cx="2670243" cy="1410202"/>
          </a:xfrm>
          <a:prstGeom prst="rect">
            <a:avLst/>
          </a:prstGeom>
        </p:spPr>
      </p:pic>
      <p:sp>
        <p:nvSpPr>
          <p:cNvPr id="43" name="binary" title="Icon of binary code, ones and zeros">
            <a:extLst>
              <a:ext uri="{FF2B5EF4-FFF2-40B4-BE49-F238E27FC236}">
                <a16:creationId xmlns:a16="http://schemas.microsoft.com/office/drawing/2014/main" id="{27109BE6-BE3C-478E-BE04-43FF3B7F21C9}"/>
              </a:ext>
            </a:extLst>
          </p:cNvPr>
          <p:cNvSpPr>
            <a:spLocks noChangeAspect="1" noEditPoints="1"/>
          </p:cNvSpPr>
          <p:nvPr/>
        </p:nvSpPr>
        <p:spPr bwMode="auto">
          <a:xfrm>
            <a:off x="5568170" y="2082701"/>
            <a:ext cx="388098" cy="335122"/>
          </a:xfrm>
          <a:custGeom>
            <a:avLst/>
            <a:gdLst>
              <a:gd name="T0" fmla="*/ 0 w 245"/>
              <a:gd name="T1" fmla="*/ 48 h 212"/>
              <a:gd name="T2" fmla="*/ 92 w 245"/>
              <a:gd name="T3" fmla="*/ 48 h 212"/>
              <a:gd name="T4" fmla="*/ 183 w 245"/>
              <a:gd name="T5" fmla="*/ 48 h 212"/>
              <a:gd name="T6" fmla="*/ 62 w 245"/>
              <a:gd name="T7" fmla="*/ 15 h 212"/>
              <a:gd name="T8" fmla="*/ 46 w 245"/>
              <a:gd name="T9" fmla="*/ 0 h 212"/>
              <a:gd name="T10" fmla="*/ 30 w 245"/>
              <a:gd name="T11" fmla="*/ 33 h 212"/>
              <a:gd name="T12" fmla="*/ 46 w 245"/>
              <a:gd name="T13" fmla="*/ 49 h 212"/>
              <a:gd name="T14" fmla="*/ 153 w 245"/>
              <a:gd name="T15" fmla="*/ 33 h 212"/>
              <a:gd name="T16" fmla="*/ 137 w 245"/>
              <a:gd name="T17" fmla="*/ 0 h 212"/>
              <a:gd name="T18" fmla="*/ 122 w 245"/>
              <a:gd name="T19" fmla="*/ 15 h 212"/>
              <a:gd name="T20" fmla="*/ 137 w 245"/>
              <a:gd name="T21" fmla="*/ 49 h 212"/>
              <a:gd name="T22" fmla="*/ 153 w 245"/>
              <a:gd name="T23" fmla="*/ 33 h 212"/>
              <a:gd name="T24" fmla="*/ 245 w 245"/>
              <a:gd name="T25" fmla="*/ 15 h 212"/>
              <a:gd name="T26" fmla="*/ 229 w 245"/>
              <a:gd name="T27" fmla="*/ 0 h 212"/>
              <a:gd name="T28" fmla="*/ 213 w 245"/>
              <a:gd name="T29" fmla="*/ 33 h 212"/>
              <a:gd name="T30" fmla="*/ 229 w 245"/>
              <a:gd name="T31" fmla="*/ 49 h 212"/>
              <a:gd name="T32" fmla="*/ 0 w 245"/>
              <a:gd name="T33" fmla="*/ 163 h 212"/>
              <a:gd name="T34" fmla="*/ 92 w 245"/>
              <a:gd name="T35" fmla="*/ 163 h 212"/>
              <a:gd name="T36" fmla="*/ 183 w 245"/>
              <a:gd name="T37" fmla="*/ 163 h 212"/>
              <a:gd name="T38" fmla="*/ 62 w 245"/>
              <a:gd name="T39" fmla="*/ 196 h 212"/>
              <a:gd name="T40" fmla="*/ 46 w 245"/>
              <a:gd name="T41" fmla="*/ 163 h 212"/>
              <a:gd name="T42" fmla="*/ 30 w 245"/>
              <a:gd name="T43" fmla="*/ 179 h 212"/>
              <a:gd name="T44" fmla="*/ 46 w 245"/>
              <a:gd name="T45" fmla="*/ 212 h 212"/>
              <a:gd name="T46" fmla="*/ 62 w 245"/>
              <a:gd name="T47" fmla="*/ 196 h 212"/>
              <a:gd name="T48" fmla="*/ 153 w 245"/>
              <a:gd name="T49" fmla="*/ 179 h 212"/>
              <a:gd name="T50" fmla="*/ 137 w 245"/>
              <a:gd name="T51" fmla="*/ 163 h 212"/>
              <a:gd name="T52" fmla="*/ 122 w 245"/>
              <a:gd name="T53" fmla="*/ 196 h 212"/>
              <a:gd name="T54" fmla="*/ 137 w 245"/>
              <a:gd name="T55" fmla="*/ 212 h 212"/>
              <a:gd name="T56" fmla="*/ 245 w 245"/>
              <a:gd name="T57" fmla="*/ 196 h 212"/>
              <a:gd name="T58" fmla="*/ 229 w 245"/>
              <a:gd name="T59" fmla="*/ 163 h 212"/>
              <a:gd name="T60" fmla="*/ 213 w 245"/>
              <a:gd name="T61" fmla="*/ 179 h 212"/>
              <a:gd name="T62" fmla="*/ 229 w 245"/>
              <a:gd name="T63" fmla="*/ 212 h 212"/>
              <a:gd name="T64" fmla="*/ 245 w 245"/>
              <a:gd name="T65" fmla="*/ 196 h 212"/>
              <a:gd name="T66" fmla="*/ 62 w 245"/>
              <a:gd name="T67" fmla="*/ 131 h 212"/>
              <a:gd name="T68" fmla="*/ 153 w 245"/>
              <a:gd name="T69" fmla="*/ 131 h 212"/>
              <a:gd name="T70" fmla="*/ 32 w 245"/>
              <a:gd name="T71" fmla="*/ 98 h 212"/>
              <a:gd name="T72" fmla="*/ 16 w 245"/>
              <a:gd name="T73" fmla="*/ 83 h 212"/>
              <a:gd name="T74" fmla="*/ 0 w 245"/>
              <a:gd name="T75" fmla="*/ 116 h 212"/>
              <a:gd name="T76" fmla="*/ 16 w 245"/>
              <a:gd name="T77" fmla="*/ 132 h 212"/>
              <a:gd name="T78" fmla="*/ 123 w 245"/>
              <a:gd name="T79" fmla="*/ 116 h 212"/>
              <a:gd name="T80" fmla="*/ 107 w 245"/>
              <a:gd name="T81" fmla="*/ 83 h 212"/>
              <a:gd name="T82" fmla="*/ 92 w 245"/>
              <a:gd name="T83" fmla="*/ 98 h 212"/>
              <a:gd name="T84" fmla="*/ 107 w 245"/>
              <a:gd name="T85" fmla="*/ 132 h 212"/>
              <a:gd name="T86" fmla="*/ 123 w 245"/>
              <a:gd name="T87" fmla="*/ 116 h 212"/>
              <a:gd name="T88" fmla="*/ 215 w 245"/>
              <a:gd name="T89" fmla="*/ 98 h 212"/>
              <a:gd name="T90" fmla="*/ 199 w 245"/>
              <a:gd name="T91" fmla="*/ 83 h 212"/>
              <a:gd name="T92" fmla="*/ 183 w 245"/>
              <a:gd name="T93" fmla="*/ 116 h 212"/>
              <a:gd name="T94" fmla="*/ 199 w 245"/>
              <a:gd name="T95" fmla="*/ 132 h 212"/>
              <a:gd name="T96" fmla="*/ 245 w 245"/>
              <a:gd name="T97"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12">
                <a:moveTo>
                  <a:pt x="0" y="0"/>
                </a:moveTo>
                <a:cubicBezTo>
                  <a:pt x="0" y="48"/>
                  <a:pt x="0" y="48"/>
                  <a:pt x="0" y="48"/>
                </a:cubicBezTo>
                <a:moveTo>
                  <a:pt x="92" y="0"/>
                </a:moveTo>
                <a:cubicBezTo>
                  <a:pt x="92" y="48"/>
                  <a:pt x="92" y="48"/>
                  <a:pt x="92" y="48"/>
                </a:cubicBezTo>
                <a:moveTo>
                  <a:pt x="183" y="0"/>
                </a:moveTo>
                <a:cubicBezTo>
                  <a:pt x="183" y="48"/>
                  <a:pt x="183" y="48"/>
                  <a:pt x="183" y="48"/>
                </a:cubicBezTo>
                <a:moveTo>
                  <a:pt x="62" y="33"/>
                </a:moveTo>
                <a:cubicBezTo>
                  <a:pt x="62" y="15"/>
                  <a:pt x="62" y="15"/>
                  <a:pt x="62" y="15"/>
                </a:cubicBezTo>
                <a:cubicBezTo>
                  <a:pt x="62" y="7"/>
                  <a:pt x="55" y="0"/>
                  <a:pt x="46" y="0"/>
                </a:cubicBezTo>
                <a:cubicBezTo>
                  <a:pt x="46" y="0"/>
                  <a:pt x="46" y="0"/>
                  <a:pt x="46" y="0"/>
                </a:cubicBezTo>
                <a:cubicBezTo>
                  <a:pt x="37" y="0"/>
                  <a:pt x="30" y="7"/>
                  <a:pt x="30" y="15"/>
                </a:cubicBezTo>
                <a:cubicBezTo>
                  <a:pt x="30" y="33"/>
                  <a:pt x="30" y="33"/>
                  <a:pt x="30" y="33"/>
                </a:cubicBezTo>
                <a:cubicBezTo>
                  <a:pt x="30" y="41"/>
                  <a:pt x="37" y="49"/>
                  <a:pt x="46" y="49"/>
                </a:cubicBezTo>
                <a:cubicBezTo>
                  <a:pt x="46" y="49"/>
                  <a:pt x="46" y="49"/>
                  <a:pt x="46" y="49"/>
                </a:cubicBezTo>
                <a:cubicBezTo>
                  <a:pt x="55" y="49"/>
                  <a:pt x="62" y="41"/>
                  <a:pt x="62" y="33"/>
                </a:cubicBezTo>
                <a:close/>
                <a:moveTo>
                  <a:pt x="153" y="33"/>
                </a:moveTo>
                <a:cubicBezTo>
                  <a:pt x="153" y="15"/>
                  <a:pt x="153" y="15"/>
                  <a:pt x="153" y="15"/>
                </a:cubicBezTo>
                <a:cubicBezTo>
                  <a:pt x="153" y="7"/>
                  <a:pt x="146" y="0"/>
                  <a:pt x="137" y="0"/>
                </a:cubicBezTo>
                <a:cubicBezTo>
                  <a:pt x="137" y="0"/>
                  <a:pt x="137" y="0"/>
                  <a:pt x="137" y="0"/>
                </a:cubicBezTo>
                <a:cubicBezTo>
                  <a:pt x="129" y="0"/>
                  <a:pt x="122" y="7"/>
                  <a:pt x="122" y="15"/>
                </a:cubicBezTo>
                <a:cubicBezTo>
                  <a:pt x="122" y="33"/>
                  <a:pt x="122" y="33"/>
                  <a:pt x="122" y="33"/>
                </a:cubicBezTo>
                <a:cubicBezTo>
                  <a:pt x="122" y="41"/>
                  <a:pt x="129" y="49"/>
                  <a:pt x="137" y="49"/>
                </a:cubicBezTo>
                <a:cubicBezTo>
                  <a:pt x="137" y="49"/>
                  <a:pt x="137" y="49"/>
                  <a:pt x="137" y="49"/>
                </a:cubicBezTo>
                <a:cubicBezTo>
                  <a:pt x="146" y="49"/>
                  <a:pt x="153" y="41"/>
                  <a:pt x="153" y="33"/>
                </a:cubicBezTo>
                <a:close/>
                <a:moveTo>
                  <a:pt x="245" y="33"/>
                </a:moveTo>
                <a:cubicBezTo>
                  <a:pt x="245" y="15"/>
                  <a:pt x="245" y="15"/>
                  <a:pt x="245" y="15"/>
                </a:cubicBezTo>
                <a:cubicBezTo>
                  <a:pt x="245" y="7"/>
                  <a:pt x="237" y="0"/>
                  <a:pt x="229" y="0"/>
                </a:cubicBezTo>
                <a:cubicBezTo>
                  <a:pt x="229" y="0"/>
                  <a:pt x="229" y="0"/>
                  <a:pt x="229" y="0"/>
                </a:cubicBezTo>
                <a:cubicBezTo>
                  <a:pt x="220" y="0"/>
                  <a:pt x="213" y="7"/>
                  <a:pt x="213" y="15"/>
                </a:cubicBezTo>
                <a:cubicBezTo>
                  <a:pt x="213" y="33"/>
                  <a:pt x="213" y="33"/>
                  <a:pt x="213" y="33"/>
                </a:cubicBezTo>
                <a:cubicBezTo>
                  <a:pt x="213" y="41"/>
                  <a:pt x="220" y="49"/>
                  <a:pt x="229" y="49"/>
                </a:cubicBezTo>
                <a:cubicBezTo>
                  <a:pt x="229" y="49"/>
                  <a:pt x="229" y="49"/>
                  <a:pt x="229" y="49"/>
                </a:cubicBezTo>
                <a:cubicBezTo>
                  <a:pt x="237" y="49"/>
                  <a:pt x="245" y="41"/>
                  <a:pt x="245" y="33"/>
                </a:cubicBezTo>
                <a:close/>
                <a:moveTo>
                  <a:pt x="0" y="163"/>
                </a:moveTo>
                <a:cubicBezTo>
                  <a:pt x="0" y="212"/>
                  <a:pt x="0" y="212"/>
                  <a:pt x="0" y="212"/>
                </a:cubicBezTo>
                <a:moveTo>
                  <a:pt x="92" y="163"/>
                </a:moveTo>
                <a:cubicBezTo>
                  <a:pt x="92" y="212"/>
                  <a:pt x="92" y="212"/>
                  <a:pt x="92" y="212"/>
                </a:cubicBezTo>
                <a:moveTo>
                  <a:pt x="183" y="163"/>
                </a:moveTo>
                <a:cubicBezTo>
                  <a:pt x="183" y="212"/>
                  <a:pt x="183" y="212"/>
                  <a:pt x="183" y="212"/>
                </a:cubicBezTo>
                <a:moveTo>
                  <a:pt x="62" y="196"/>
                </a:moveTo>
                <a:cubicBezTo>
                  <a:pt x="62" y="179"/>
                  <a:pt x="62" y="179"/>
                  <a:pt x="62" y="179"/>
                </a:cubicBezTo>
                <a:cubicBezTo>
                  <a:pt x="62" y="170"/>
                  <a:pt x="55" y="163"/>
                  <a:pt x="46" y="163"/>
                </a:cubicBezTo>
                <a:cubicBezTo>
                  <a:pt x="46" y="163"/>
                  <a:pt x="46" y="163"/>
                  <a:pt x="46" y="163"/>
                </a:cubicBezTo>
                <a:cubicBezTo>
                  <a:pt x="37" y="163"/>
                  <a:pt x="30" y="170"/>
                  <a:pt x="30" y="179"/>
                </a:cubicBezTo>
                <a:cubicBezTo>
                  <a:pt x="30" y="196"/>
                  <a:pt x="30" y="196"/>
                  <a:pt x="30" y="196"/>
                </a:cubicBezTo>
                <a:cubicBezTo>
                  <a:pt x="30" y="205"/>
                  <a:pt x="37" y="212"/>
                  <a:pt x="46" y="212"/>
                </a:cubicBezTo>
                <a:cubicBezTo>
                  <a:pt x="46" y="212"/>
                  <a:pt x="46" y="212"/>
                  <a:pt x="46" y="212"/>
                </a:cubicBezTo>
                <a:cubicBezTo>
                  <a:pt x="55" y="212"/>
                  <a:pt x="62" y="205"/>
                  <a:pt x="62" y="196"/>
                </a:cubicBezTo>
                <a:close/>
                <a:moveTo>
                  <a:pt x="153" y="196"/>
                </a:moveTo>
                <a:cubicBezTo>
                  <a:pt x="153" y="179"/>
                  <a:pt x="153" y="179"/>
                  <a:pt x="153" y="179"/>
                </a:cubicBezTo>
                <a:cubicBezTo>
                  <a:pt x="153" y="170"/>
                  <a:pt x="146" y="163"/>
                  <a:pt x="137" y="163"/>
                </a:cubicBezTo>
                <a:cubicBezTo>
                  <a:pt x="137" y="163"/>
                  <a:pt x="137" y="163"/>
                  <a:pt x="137" y="163"/>
                </a:cubicBezTo>
                <a:cubicBezTo>
                  <a:pt x="129" y="163"/>
                  <a:pt x="122" y="170"/>
                  <a:pt x="122" y="179"/>
                </a:cubicBezTo>
                <a:cubicBezTo>
                  <a:pt x="122" y="196"/>
                  <a:pt x="122" y="196"/>
                  <a:pt x="122" y="196"/>
                </a:cubicBezTo>
                <a:cubicBezTo>
                  <a:pt x="122" y="205"/>
                  <a:pt x="129" y="212"/>
                  <a:pt x="137" y="212"/>
                </a:cubicBezTo>
                <a:cubicBezTo>
                  <a:pt x="137" y="212"/>
                  <a:pt x="137" y="212"/>
                  <a:pt x="137" y="212"/>
                </a:cubicBezTo>
                <a:cubicBezTo>
                  <a:pt x="146" y="212"/>
                  <a:pt x="153" y="205"/>
                  <a:pt x="153" y="196"/>
                </a:cubicBezTo>
                <a:close/>
                <a:moveTo>
                  <a:pt x="245" y="196"/>
                </a:moveTo>
                <a:cubicBezTo>
                  <a:pt x="245" y="179"/>
                  <a:pt x="245" y="179"/>
                  <a:pt x="245" y="179"/>
                </a:cubicBezTo>
                <a:cubicBezTo>
                  <a:pt x="245" y="170"/>
                  <a:pt x="237" y="163"/>
                  <a:pt x="229" y="163"/>
                </a:cubicBezTo>
                <a:cubicBezTo>
                  <a:pt x="229" y="163"/>
                  <a:pt x="229" y="163"/>
                  <a:pt x="229" y="163"/>
                </a:cubicBezTo>
                <a:cubicBezTo>
                  <a:pt x="220" y="163"/>
                  <a:pt x="213" y="170"/>
                  <a:pt x="213" y="179"/>
                </a:cubicBezTo>
                <a:cubicBezTo>
                  <a:pt x="213" y="196"/>
                  <a:pt x="213" y="196"/>
                  <a:pt x="213" y="196"/>
                </a:cubicBezTo>
                <a:cubicBezTo>
                  <a:pt x="213" y="205"/>
                  <a:pt x="220" y="212"/>
                  <a:pt x="229" y="212"/>
                </a:cubicBezTo>
                <a:cubicBezTo>
                  <a:pt x="229" y="212"/>
                  <a:pt x="229" y="212"/>
                  <a:pt x="229" y="212"/>
                </a:cubicBezTo>
                <a:cubicBezTo>
                  <a:pt x="237" y="212"/>
                  <a:pt x="245" y="205"/>
                  <a:pt x="245" y="196"/>
                </a:cubicBezTo>
                <a:close/>
                <a:moveTo>
                  <a:pt x="62" y="83"/>
                </a:moveTo>
                <a:cubicBezTo>
                  <a:pt x="62" y="131"/>
                  <a:pt x="62" y="131"/>
                  <a:pt x="62" y="131"/>
                </a:cubicBezTo>
                <a:moveTo>
                  <a:pt x="153" y="83"/>
                </a:moveTo>
                <a:cubicBezTo>
                  <a:pt x="153" y="131"/>
                  <a:pt x="153" y="131"/>
                  <a:pt x="153" y="131"/>
                </a:cubicBezTo>
                <a:moveTo>
                  <a:pt x="32" y="116"/>
                </a:moveTo>
                <a:cubicBezTo>
                  <a:pt x="32" y="98"/>
                  <a:pt x="32" y="98"/>
                  <a:pt x="32" y="98"/>
                </a:cubicBezTo>
                <a:cubicBezTo>
                  <a:pt x="32" y="90"/>
                  <a:pt x="25" y="83"/>
                  <a:pt x="16" y="83"/>
                </a:cubicBezTo>
                <a:cubicBezTo>
                  <a:pt x="16" y="83"/>
                  <a:pt x="16" y="83"/>
                  <a:pt x="16" y="83"/>
                </a:cubicBezTo>
                <a:cubicBezTo>
                  <a:pt x="7" y="83"/>
                  <a:pt x="0" y="90"/>
                  <a:pt x="0" y="98"/>
                </a:cubicBezTo>
                <a:cubicBezTo>
                  <a:pt x="0" y="116"/>
                  <a:pt x="0" y="116"/>
                  <a:pt x="0" y="116"/>
                </a:cubicBezTo>
                <a:cubicBezTo>
                  <a:pt x="0" y="124"/>
                  <a:pt x="7" y="132"/>
                  <a:pt x="16" y="132"/>
                </a:cubicBezTo>
                <a:cubicBezTo>
                  <a:pt x="16" y="132"/>
                  <a:pt x="16" y="132"/>
                  <a:pt x="16" y="132"/>
                </a:cubicBezTo>
                <a:cubicBezTo>
                  <a:pt x="25" y="132"/>
                  <a:pt x="32" y="124"/>
                  <a:pt x="32" y="116"/>
                </a:cubicBezTo>
                <a:close/>
                <a:moveTo>
                  <a:pt x="123" y="116"/>
                </a:moveTo>
                <a:cubicBezTo>
                  <a:pt x="123" y="98"/>
                  <a:pt x="123" y="98"/>
                  <a:pt x="123" y="98"/>
                </a:cubicBezTo>
                <a:cubicBezTo>
                  <a:pt x="123" y="90"/>
                  <a:pt x="116" y="83"/>
                  <a:pt x="107" y="83"/>
                </a:cubicBezTo>
                <a:cubicBezTo>
                  <a:pt x="107" y="83"/>
                  <a:pt x="107" y="83"/>
                  <a:pt x="107" y="83"/>
                </a:cubicBezTo>
                <a:cubicBezTo>
                  <a:pt x="99" y="83"/>
                  <a:pt x="92" y="90"/>
                  <a:pt x="92" y="98"/>
                </a:cubicBezTo>
                <a:cubicBezTo>
                  <a:pt x="92" y="116"/>
                  <a:pt x="92" y="116"/>
                  <a:pt x="92" y="116"/>
                </a:cubicBezTo>
                <a:cubicBezTo>
                  <a:pt x="92" y="124"/>
                  <a:pt x="99" y="132"/>
                  <a:pt x="107" y="132"/>
                </a:cubicBezTo>
                <a:cubicBezTo>
                  <a:pt x="107" y="132"/>
                  <a:pt x="107" y="132"/>
                  <a:pt x="107" y="132"/>
                </a:cubicBezTo>
                <a:cubicBezTo>
                  <a:pt x="116" y="132"/>
                  <a:pt x="123" y="124"/>
                  <a:pt x="123" y="116"/>
                </a:cubicBezTo>
                <a:close/>
                <a:moveTo>
                  <a:pt x="215" y="116"/>
                </a:moveTo>
                <a:cubicBezTo>
                  <a:pt x="215" y="98"/>
                  <a:pt x="215" y="98"/>
                  <a:pt x="215" y="98"/>
                </a:cubicBezTo>
                <a:cubicBezTo>
                  <a:pt x="215" y="90"/>
                  <a:pt x="207" y="83"/>
                  <a:pt x="199" y="83"/>
                </a:cubicBezTo>
                <a:cubicBezTo>
                  <a:pt x="199" y="83"/>
                  <a:pt x="199" y="83"/>
                  <a:pt x="199" y="83"/>
                </a:cubicBezTo>
                <a:cubicBezTo>
                  <a:pt x="190" y="83"/>
                  <a:pt x="183" y="90"/>
                  <a:pt x="183" y="98"/>
                </a:cubicBezTo>
                <a:cubicBezTo>
                  <a:pt x="183" y="116"/>
                  <a:pt x="183" y="116"/>
                  <a:pt x="183" y="116"/>
                </a:cubicBezTo>
                <a:cubicBezTo>
                  <a:pt x="183" y="124"/>
                  <a:pt x="190" y="132"/>
                  <a:pt x="199" y="132"/>
                </a:cubicBezTo>
                <a:cubicBezTo>
                  <a:pt x="199" y="132"/>
                  <a:pt x="199" y="132"/>
                  <a:pt x="199" y="132"/>
                </a:cubicBezTo>
                <a:cubicBezTo>
                  <a:pt x="207" y="132"/>
                  <a:pt x="215" y="124"/>
                  <a:pt x="215" y="116"/>
                </a:cubicBezTo>
                <a:close/>
                <a:moveTo>
                  <a:pt x="245" y="83"/>
                </a:moveTo>
                <a:cubicBezTo>
                  <a:pt x="245" y="131"/>
                  <a:pt x="245" y="131"/>
                  <a:pt x="245" y="131"/>
                </a:cubicBez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E3E3E"/>
              </a:solidFill>
              <a:effectLst/>
              <a:uLnTx/>
              <a:uFillTx/>
              <a:latin typeface="Segoe UI"/>
              <a:ea typeface="+mn-ea"/>
              <a:cs typeface="+mn-cs"/>
            </a:endParaRPr>
          </a:p>
        </p:txBody>
      </p:sp>
      <p:sp>
        <p:nvSpPr>
          <p:cNvPr id="45" name="cloud_2" title="Icon of a cloud made of two arrows pointing towards eachother">
            <a:extLst>
              <a:ext uri="{FF2B5EF4-FFF2-40B4-BE49-F238E27FC236}">
                <a16:creationId xmlns:a16="http://schemas.microsoft.com/office/drawing/2014/main" id="{F6368865-28A9-43E2-BAE7-9652A0CAD5C2}"/>
              </a:ext>
            </a:extLst>
          </p:cNvPr>
          <p:cNvSpPr>
            <a:spLocks noChangeAspect="1" noEditPoints="1"/>
          </p:cNvSpPr>
          <p:nvPr/>
        </p:nvSpPr>
        <p:spPr bwMode="auto">
          <a:xfrm>
            <a:off x="8990018" y="2098511"/>
            <a:ext cx="541308" cy="320040"/>
          </a:xfrm>
          <a:custGeom>
            <a:avLst/>
            <a:gdLst>
              <a:gd name="T0" fmla="*/ 138 w 349"/>
              <a:gd name="T1" fmla="*/ 181 h 200"/>
              <a:gd name="T2" fmla="*/ 49 w 349"/>
              <a:gd name="T3" fmla="*/ 181 h 200"/>
              <a:gd name="T4" fmla="*/ 0 w 349"/>
              <a:gd name="T5" fmla="*/ 132 h 200"/>
              <a:gd name="T6" fmla="*/ 49 w 349"/>
              <a:gd name="T7" fmla="*/ 84 h 200"/>
              <a:gd name="T8" fmla="*/ 59 w 349"/>
              <a:gd name="T9" fmla="*/ 85 h 200"/>
              <a:gd name="T10" fmla="*/ 148 w 349"/>
              <a:gd name="T11" fmla="*/ 0 h 200"/>
              <a:gd name="T12" fmla="*/ 234 w 349"/>
              <a:gd name="T13" fmla="*/ 68 h 200"/>
              <a:gd name="T14" fmla="*/ 282 w 349"/>
              <a:gd name="T15" fmla="*/ 47 h 200"/>
              <a:gd name="T16" fmla="*/ 349 w 349"/>
              <a:gd name="T17" fmla="*/ 114 h 200"/>
              <a:gd name="T18" fmla="*/ 282 w 349"/>
              <a:gd name="T19" fmla="*/ 180 h 200"/>
              <a:gd name="T20" fmla="*/ 282 w 349"/>
              <a:gd name="T21" fmla="*/ 180 h 200"/>
              <a:gd name="T22" fmla="*/ 206 w 349"/>
              <a:gd name="T23" fmla="*/ 180 h 200"/>
              <a:gd name="T24" fmla="*/ 119 w 349"/>
              <a:gd name="T25" fmla="*/ 200 h 200"/>
              <a:gd name="T26" fmla="*/ 138 w 349"/>
              <a:gd name="T27" fmla="*/ 181 h 200"/>
              <a:gd name="T28" fmla="*/ 119 w 349"/>
              <a:gd name="T29" fmla="*/ 161 h 200"/>
              <a:gd name="T30" fmla="*/ 225 w 349"/>
              <a:gd name="T31" fmla="*/ 161 h 200"/>
              <a:gd name="T32" fmla="*/ 206 w 349"/>
              <a:gd name="T33" fmla="*/ 180 h 200"/>
              <a:gd name="T34" fmla="*/ 225 w 349"/>
              <a:gd name="T35"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9" h="200">
                <a:moveTo>
                  <a:pt x="138" y="181"/>
                </a:moveTo>
                <a:cubicBezTo>
                  <a:pt x="49" y="181"/>
                  <a:pt x="49" y="181"/>
                  <a:pt x="49" y="181"/>
                </a:cubicBezTo>
                <a:cubicBezTo>
                  <a:pt x="22" y="181"/>
                  <a:pt x="0" y="159"/>
                  <a:pt x="0" y="132"/>
                </a:cubicBezTo>
                <a:cubicBezTo>
                  <a:pt x="0" y="105"/>
                  <a:pt x="22" y="84"/>
                  <a:pt x="49" y="84"/>
                </a:cubicBezTo>
                <a:cubicBezTo>
                  <a:pt x="52" y="84"/>
                  <a:pt x="56" y="84"/>
                  <a:pt x="59" y="85"/>
                </a:cubicBezTo>
                <a:cubicBezTo>
                  <a:pt x="61" y="38"/>
                  <a:pt x="100" y="0"/>
                  <a:pt x="148" y="0"/>
                </a:cubicBezTo>
                <a:cubicBezTo>
                  <a:pt x="189" y="0"/>
                  <a:pt x="224" y="29"/>
                  <a:pt x="234" y="68"/>
                </a:cubicBezTo>
                <a:cubicBezTo>
                  <a:pt x="246" y="55"/>
                  <a:pt x="263" y="47"/>
                  <a:pt x="282" y="47"/>
                </a:cubicBezTo>
                <a:cubicBezTo>
                  <a:pt x="319" y="47"/>
                  <a:pt x="349" y="77"/>
                  <a:pt x="349" y="114"/>
                </a:cubicBezTo>
                <a:cubicBezTo>
                  <a:pt x="349" y="151"/>
                  <a:pt x="319" y="180"/>
                  <a:pt x="282" y="180"/>
                </a:cubicBezTo>
                <a:cubicBezTo>
                  <a:pt x="282" y="180"/>
                  <a:pt x="282" y="180"/>
                  <a:pt x="282" y="180"/>
                </a:cubicBezTo>
                <a:cubicBezTo>
                  <a:pt x="206" y="180"/>
                  <a:pt x="206" y="180"/>
                  <a:pt x="206" y="180"/>
                </a:cubicBezTo>
                <a:moveTo>
                  <a:pt x="119" y="200"/>
                </a:moveTo>
                <a:cubicBezTo>
                  <a:pt x="138" y="181"/>
                  <a:pt x="138" y="181"/>
                  <a:pt x="138" y="181"/>
                </a:cubicBezTo>
                <a:cubicBezTo>
                  <a:pt x="119" y="161"/>
                  <a:pt x="119" y="161"/>
                  <a:pt x="119" y="161"/>
                </a:cubicBezTo>
                <a:moveTo>
                  <a:pt x="225" y="161"/>
                </a:moveTo>
                <a:cubicBezTo>
                  <a:pt x="206" y="180"/>
                  <a:pt x="206" y="180"/>
                  <a:pt x="206" y="180"/>
                </a:cubicBezTo>
                <a:cubicBezTo>
                  <a:pt x="225" y="200"/>
                  <a:pt x="225" y="200"/>
                  <a:pt x="225" y="200"/>
                </a:cubicBez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E3E3E"/>
              </a:solidFill>
              <a:effectLst/>
              <a:uLnTx/>
              <a:uFillTx/>
              <a:latin typeface="Segoe UI"/>
              <a:ea typeface="+mn-ea"/>
              <a:cs typeface="+mn-cs"/>
            </a:endParaRPr>
          </a:p>
        </p:txBody>
      </p:sp>
      <p:sp>
        <p:nvSpPr>
          <p:cNvPr id="49" name="TextBox 48">
            <a:extLst>
              <a:ext uri="{FF2B5EF4-FFF2-40B4-BE49-F238E27FC236}">
                <a16:creationId xmlns:a16="http://schemas.microsoft.com/office/drawing/2014/main" id="{47E9EF42-F7AE-4DB9-A58F-4066A1F31D6F}"/>
              </a:ext>
            </a:extLst>
          </p:cNvPr>
          <p:cNvSpPr txBox="1"/>
          <p:nvPr/>
        </p:nvSpPr>
        <p:spPr>
          <a:xfrm>
            <a:off x="5255606" y="4170614"/>
            <a:ext cx="1013226" cy="1115690"/>
          </a:xfrm>
          <a:prstGeom prst="rect">
            <a:avLst/>
          </a:prstGeom>
          <a:noFill/>
        </p:spPr>
        <p:txBody>
          <a:bodyPr wrap="square" lIns="0" tIns="0" rIns="0" bIns="0" rtlCol="0">
            <a:spAutoFit/>
          </a:bodyPr>
          <a:lstStyle/>
          <a:p>
            <a:pPr algn="ctr"/>
            <a:r>
              <a:rPr lang="en-US" sz="1000" b="1">
                <a:solidFill>
                  <a:srgbClr val="7030A0"/>
                </a:solidFill>
                <a:latin typeface="+mn-lt"/>
              </a:rPr>
              <a:t>Microsof</a:t>
            </a:r>
            <a:r>
              <a:rPr lang="en-US" sz="1000" b="1">
                <a:solidFill>
                  <a:srgbClr val="7030A0"/>
                </a:solidFill>
              </a:rPr>
              <a:t>t </a:t>
            </a:r>
            <a:r>
              <a:rPr lang="en-US" sz="1000" b="1">
                <a:solidFill>
                  <a:srgbClr val="7030A0"/>
                </a:solidFill>
                <a:latin typeface="+mn-lt"/>
              </a:rPr>
              <a:t>UEFI*</a:t>
            </a:r>
          </a:p>
          <a:p>
            <a:pPr algn="ctr"/>
            <a:r>
              <a:rPr lang="en-US" sz="1000" b="1">
                <a:solidFill>
                  <a:srgbClr val="7030A0"/>
                </a:solidFill>
                <a:latin typeface="+mn-lt"/>
              </a:rPr>
              <a:t>Surface Enterprise </a:t>
            </a:r>
            <a:r>
              <a:rPr lang="en-US" sz="1000" b="1" err="1">
                <a:solidFill>
                  <a:srgbClr val="7030A0"/>
                </a:solidFill>
                <a:latin typeface="+mn-lt"/>
              </a:rPr>
              <a:t>Mgmt</a:t>
            </a:r>
            <a:r>
              <a:rPr lang="en-US" sz="1000" b="1">
                <a:solidFill>
                  <a:srgbClr val="7030A0"/>
                </a:solidFill>
                <a:latin typeface="+mn-lt"/>
              </a:rPr>
              <a:t> Mode (SEMM)* Intune (DFCI)*</a:t>
            </a:r>
          </a:p>
          <a:p>
            <a:pPr algn="l"/>
            <a:endParaRPr lang="en-US" sz="2000" err="1"/>
          </a:p>
        </p:txBody>
      </p:sp>
      <p:sp>
        <p:nvSpPr>
          <p:cNvPr id="50" name="TextBox 49">
            <a:extLst>
              <a:ext uri="{FF2B5EF4-FFF2-40B4-BE49-F238E27FC236}">
                <a16:creationId xmlns:a16="http://schemas.microsoft.com/office/drawing/2014/main" id="{566CF722-DA50-43B6-9443-9B0F9AC35C6B}"/>
              </a:ext>
            </a:extLst>
          </p:cNvPr>
          <p:cNvSpPr txBox="1"/>
          <p:nvPr/>
        </p:nvSpPr>
        <p:spPr>
          <a:xfrm>
            <a:off x="6957826" y="4161365"/>
            <a:ext cx="1102423" cy="1384995"/>
          </a:xfrm>
          <a:prstGeom prst="rect">
            <a:avLst/>
          </a:prstGeom>
          <a:noFill/>
        </p:spPr>
        <p:txBody>
          <a:bodyPr wrap="square" lIns="0" tIns="0" rIns="0" bIns="0" rtlCol="0">
            <a:spAutoFit/>
          </a:bodyPr>
          <a:lstStyle/>
          <a:p>
            <a:pPr algn="ctr"/>
            <a:r>
              <a:rPr lang="en-US" sz="1000" b="1">
                <a:latin typeface="+mn-lt"/>
              </a:rPr>
              <a:t>Advanced Windows </a:t>
            </a:r>
            <a:br>
              <a:rPr lang="en-US" sz="1000" b="1">
                <a:latin typeface="+mn-lt"/>
              </a:rPr>
            </a:br>
            <a:r>
              <a:rPr lang="en-US" sz="1000" b="1">
                <a:latin typeface="+mn-lt"/>
              </a:rPr>
              <a:t>Security Features (HVCI/VBS)</a:t>
            </a:r>
            <a:endParaRPr lang="en-US" sz="1100" b="1" baseline="30000">
              <a:latin typeface="+mn-lt"/>
            </a:endParaRPr>
          </a:p>
          <a:p>
            <a:pPr algn="ctr"/>
            <a:r>
              <a:rPr lang="en-US" sz="1000" b="1">
                <a:latin typeface="+mn-lt"/>
              </a:rPr>
              <a:t>Secure Boot enabled by default</a:t>
            </a:r>
          </a:p>
          <a:p>
            <a:pPr algn="l"/>
            <a:endParaRPr lang="en-US" sz="2000" err="1"/>
          </a:p>
        </p:txBody>
      </p:sp>
      <p:sp>
        <p:nvSpPr>
          <p:cNvPr id="51" name="TextBox 50">
            <a:extLst>
              <a:ext uri="{FF2B5EF4-FFF2-40B4-BE49-F238E27FC236}">
                <a16:creationId xmlns:a16="http://schemas.microsoft.com/office/drawing/2014/main" id="{E8111E8C-7EAF-4409-9223-C79F26F297AF}"/>
              </a:ext>
            </a:extLst>
          </p:cNvPr>
          <p:cNvSpPr txBox="1"/>
          <p:nvPr/>
        </p:nvSpPr>
        <p:spPr>
          <a:xfrm>
            <a:off x="8659494" y="4161365"/>
            <a:ext cx="1102423" cy="1277273"/>
          </a:xfrm>
          <a:prstGeom prst="rect">
            <a:avLst/>
          </a:prstGeom>
          <a:noFill/>
        </p:spPr>
        <p:txBody>
          <a:bodyPr wrap="square" lIns="0" tIns="0" rIns="0" bIns="0" rtlCol="0">
            <a:spAutoFit/>
          </a:bodyPr>
          <a:lstStyle/>
          <a:p>
            <a:pPr algn="ctr"/>
            <a:r>
              <a:rPr lang="en-US" sz="900" b="1">
                <a:latin typeface="+mn-lt"/>
              </a:rPr>
              <a:t>Microsoft 365  Defender</a:t>
            </a:r>
            <a:endParaRPr lang="en-US" sz="900" b="1" baseline="30000">
              <a:latin typeface="+mn-lt"/>
            </a:endParaRPr>
          </a:p>
          <a:p>
            <a:pPr algn="ctr"/>
            <a:r>
              <a:rPr lang="en-US" sz="900" b="1">
                <a:latin typeface="+mn-lt"/>
              </a:rPr>
              <a:t>Windows Update for Business</a:t>
            </a:r>
            <a:endParaRPr lang="en-US" sz="1050" b="1" baseline="30000">
              <a:latin typeface="+mn-lt"/>
            </a:endParaRPr>
          </a:p>
          <a:p>
            <a:pPr algn="ctr"/>
            <a:r>
              <a:rPr lang="en-US" sz="900" b="1">
                <a:latin typeface="+mn-lt"/>
              </a:rPr>
              <a:t>Conditional Access</a:t>
            </a:r>
            <a:endParaRPr lang="en-US" sz="900" b="1" baseline="30000">
              <a:latin typeface="+mn-lt"/>
            </a:endParaRPr>
          </a:p>
          <a:p>
            <a:pPr algn="ctr"/>
            <a:r>
              <a:rPr lang="en-US" sz="900" b="1">
                <a:solidFill>
                  <a:srgbClr val="7030A0"/>
                </a:solidFill>
                <a:latin typeface="+mn-lt"/>
              </a:rPr>
              <a:t>MDM UEFI Management* </a:t>
            </a:r>
          </a:p>
          <a:p>
            <a:pPr algn="l"/>
            <a:endParaRPr lang="en-US" sz="2000" err="1"/>
          </a:p>
        </p:txBody>
      </p:sp>
      <p:sp>
        <p:nvSpPr>
          <p:cNvPr id="52" name="TextBox 51">
            <a:extLst>
              <a:ext uri="{FF2B5EF4-FFF2-40B4-BE49-F238E27FC236}">
                <a16:creationId xmlns:a16="http://schemas.microsoft.com/office/drawing/2014/main" id="{47EAC410-9668-4C76-922A-A13BFDE32ED6}"/>
              </a:ext>
            </a:extLst>
          </p:cNvPr>
          <p:cNvSpPr txBox="1"/>
          <p:nvPr/>
        </p:nvSpPr>
        <p:spPr>
          <a:xfrm>
            <a:off x="3542992" y="4170614"/>
            <a:ext cx="1013226" cy="769441"/>
          </a:xfrm>
          <a:prstGeom prst="rect">
            <a:avLst/>
          </a:prstGeom>
          <a:noFill/>
        </p:spPr>
        <p:txBody>
          <a:bodyPr wrap="square" lIns="0" tIns="0" rIns="0" bIns="0" rtlCol="0">
            <a:spAutoFit/>
          </a:bodyPr>
          <a:lstStyle/>
          <a:p>
            <a:pPr algn="ctr"/>
            <a:r>
              <a:rPr lang="en-US" sz="1000" b="1">
                <a:latin typeface="+mn-lt"/>
              </a:rPr>
              <a:t>TPM 2.0</a:t>
            </a:r>
            <a:endParaRPr lang="en-US" sz="1000" b="1" baseline="30000">
              <a:latin typeface="+mn-lt"/>
            </a:endParaRPr>
          </a:p>
          <a:p>
            <a:pPr algn="ctr"/>
            <a:r>
              <a:rPr lang="en-US" sz="1000" b="1">
                <a:latin typeface="+mn-lt"/>
              </a:rPr>
              <a:t>BitLocker</a:t>
            </a:r>
          </a:p>
          <a:p>
            <a:pPr algn="ctr"/>
            <a:r>
              <a:rPr lang="en-US" sz="1000" b="1">
                <a:latin typeface="+mn-lt"/>
              </a:rPr>
              <a:t>Windows Hello</a:t>
            </a:r>
          </a:p>
          <a:p>
            <a:pPr algn="l"/>
            <a:endParaRPr lang="en-US" sz="2000" err="1"/>
          </a:p>
        </p:txBody>
      </p:sp>
      <p:sp>
        <p:nvSpPr>
          <p:cNvPr id="53" name="safe" title="Icon of a locked safe">
            <a:extLst>
              <a:ext uri="{FF2B5EF4-FFF2-40B4-BE49-F238E27FC236}">
                <a16:creationId xmlns:a16="http://schemas.microsoft.com/office/drawing/2014/main" id="{40BFC6A4-0E26-4507-8BCB-B4F6B331EA8B}"/>
              </a:ext>
            </a:extLst>
          </p:cNvPr>
          <p:cNvSpPr>
            <a:spLocks noChangeAspect="1" noEditPoints="1"/>
          </p:cNvSpPr>
          <p:nvPr/>
        </p:nvSpPr>
        <p:spPr bwMode="auto">
          <a:xfrm>
            <a:off x="3891444" y="2047233"/>
            <a:ext cx="350300" cy="371280"/>
          </a:xfrm>
          <a:custGeom>
            <a:avLst/>
            <a:gdLst>
              <a:gd name="T0" fmla="*/ 311 w 311"/>
              <a:gd name="T1" fmla="*/ 0 h 329"/>
              <a:gd name="T2" fmla="*/ 311 w 311"/>
              <a:gd name="T3" fmla="*/ 329 h 329"/>
              <a:gd name="T4" fmla="*/ 18 w 311"/>
              <a:gd name="T5" fmla="*/ 329 h 329"/>
              <a:gd name="T6" fmla="*/ 0 w 311"/>
              <a:gd name="T7" fmla="*/ 310 h 329"/>
              <a:gd name="T8" fmla="*/ 0 w 311"/>
              <a:gd name="T9" fmla="*/ 247 h 329"/>
              <a:gd name="T10" fmla="*/ 18 w 311"/>
              <a:gd name="T11" fmla="*/ 229 h 329"/>
              <a:gd name="T12" fmla="*/ 18 w 311"/>
              <a:gd name="T13" fmla="*/ 99 h 329"/>
              <a:gd name="T14" fmla="*/ 0 w 311"/>
              <a:gd name="T15" fmla="*/ 81 h 329"/>
              <a:gd name="T16" fmla="*/ 0 w 311"/>
              <a:gd name="T17" fmla="*/ 18 h 329"/>
              <a:gd name="T18" fmla="*/ 18 w 311"/>
              <a:gd name="T19" fmla="*/ 0 h 329"/>
              <a:gd name="T20" fmla="*/ 311 w 311"/>
              <a:gd name="T21" fmla="*/ 0 h 329"/>
              <a:gd name="T22" fmla="*/ 257 w 311"/>
              <a:gd name="T23" fmla="*/ 59 h 329"/>
              <a:gd name="T24" fmla="*/ 80 w 311"/>
              <a:gd name="T25" fmla="*/ 59 h 329"/>
              <a:gd name="T26" fmla="*/ 80 w 311"/>
              <a:gd name="T27" fmla="*/ 266 h 329"/>
              <a:gd name="T28" fmla="*/ 257 w 311"/>
              <a:gd name="T29" fmla="*/ 266 h 329"/>
              <a:gd name="T30" fmla="*/ 257 w 311"/>
              <a:gd name="T31" fmla="*/ 59 h 329"/>
              <a:gd name="T32" fmla="*/ 171 w 311"/>
              <a:gd name="T33" fmla="*/ 167 h 329"/>
              <a:gd name="T34" fmla="*/ 197 w 311"/>
              <a:gd name="T35" fmla="*/ 141 h 329"/>
              <a:gd name="T36" fmla="*/ 171 w 311"/>
              <a:gd name="T37" fmla="*/ 115 h 329"/>
              <a:gd name="T38" fmla="*/ 145 w 311"/>
              <a:gd name="T39" fmla="*/ 141 h 329"/>
              <a:gd name="T40" fmla="*/ 171 w 311"/>
              <a:gd name="T41" fmla="*/ 167 h 329"/>
              <a:gd name="T42" fmla="*/ 205 w 311"/>
              <a:gd name="T43" fmla="*/ 224 h 329"/>
              <a:gd name="T44" fmla="*/ 214 w 311"/>
              <a:gd name="T45" fmla="*/ 215 h 329"/>
              <a:gd name="T46" fmla="*/ 205 w 311"/>
              <a:gd name="T47" fmla="*/ 206 h 329"/>
              <a:gd name="T48" fmla="*/ 196 w 311"/>
              <a:gd name="T49" fmla="*/ 215 h 329"/>
              <a:gd name="T50" fmla="*/ 205 w 311"/>
              <a:gd name="T51" fmla="*/ 224 h 329"/>
              <a:gd name="T52" fmla="*/ 192 w 311"/>
              <a:gd name="T53" fmla="*/ 125 h 329"/>
              <a:gd name="T54" fmla="*/ 257 w 311"/>
              <a:gd name="T55" fmla="*/ 125 h 329"/>
              <a:gd name="T56" fmla="*/ 193 w 311"/>
              <a:gd name="T57" fmla="*/ 156 h 329"/>
              <a:gd name="T58" fmla="*/ 257 w 311"/>
              <a:gd name="T59" fmla="*/ 15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1" h="329">
                <a:moveTo>
                  <a:pt x="311" y="0"/>
                </a:moveTo>
                <a:cubicBezTo>
                  <a:pt x="311" y="329"/>
                  <a:pt x="311" y="329"/>
                  <a:pt x="311" y="329"/>
                </a:cubicBezTo>
                <a:cubicBezTo>
                  <a:pt x="18" y="329"/>
                  <a:pt x="18" y="329"/>
                  <a:pt x="18" y="329"/>
                </a:cubicBezTo>
                <a:cubicBezTo>
                  <a:pt x="18" y="319"/>
                  <a:pt x="10" y="310"/>
                  <a:pt x="0" y="310"/>
                </a:cubicBezTo>
                <a:cubicBezTo>
                  <a:pt x="0" y="247"/>
                  <a:pt x="0" y="247"/>
                  <a:pt x="0" y="247"/>
                </a:cubicBezTo>
                <a:cubicBezTo>
                  <a:pt x="10" y="247"/>
                  <a:pt x="18" y="239"/>
                  <a:pt x="18" y="229"/>
                </a:cubicBezTo>
                <a:cubicBezTo>
                  <a:pt x="18" y="99"/>
                  <a:pt x="18" y="99"/>
                  <a:pt x="18" y="99"/>
                </a:cubicBezTo>
                <a:cubicBezTo>
                  <a:pt x="18" y="89"/>
                  <a:pt x="10" y="81"/>
                  <a:pt x="0" y="81"/>
                </a:cubicBezTo>
                <a:cubicBezTo>
                  <a:pt x="0" y="18"/>
                  <a:pt x="0" y="18"/>
                  <a:pt x="0" y="18"/>
                </a:cubicBezTo>
                <a:cubicBezTo>
                  <a:pt x="10" y="18"/>
                  <a:pt x="18" y="10"/>
                  <a:pt x="18" y="0"/>
                </a:cubicBezTo>
                <a:lnTo>
                  <a:pt x="311" y="0"/>
                </a:lnTo>
                <a:close/>
                <a:moveTo>
                  <a:pt x="257" y="59"/>
                </a:moveTo>
                <a:cubicBezTo>
                  <a:pt x="80" y="59"/>
                  <a:pt x="80" y="59"/>
                  <a:pt x="80" y="59"/>
                </a:cubicBezTo>
                <a:cubicBezTo>
                  <a:pt x="80" y="266"/>
                  <a:pt x="80" y="266"/>
                  <a:pt x="80" y="266"/>
                </a:cubicBezTo>
                <a:cubicBezTo>
                  <a:pt x="257" y="266"/>
                  <a:pt x="257" y="266"/>
                  <a:pt x="257" y="266"/>
                </a:cubicBezTo>
                <a:lnTo>
                  <a:pt x="257" y="59"/>
                </a:lnTo>
                <a:close/>
                <a:moveTo>
                  <a:pt x="171" y="167"/>
                </a:moveTo>
                <a:cubicBezTo>
                  <a:pt x="186" y="167"/>
                  <a:pt x="197" y="156"/>
                  <a:pt x="197" y="141"/>
                </a:cubicBezTo>
                <a:cubicBezTo>
                  <a:pt x="197" y="126"/>
                  <a:pt x="186" y="115"/>
                  <a:pt x="171" y="115"/>
                </a:cubicBezTo>
                <a:cubicBezTo>
                  <a:pt x="156" y="115"/>
                  <a:pt x="145" y="126"/>
                  <a:pt x="145" y="141"/>
                </a:cubicBezTo>
                <a:cubicBezTo>
                  <a:pt x="145" y="156"/>
                  <a:pt x="156" y="167"/>
                  <a:pt x="171" y="167"/>
                </a:cubicBezTo>
                <a:close/>
                <a:moveTo>
                  <a:pt x="205" y="224"/>
                </a:moveTo>
                <a:cubicBezTo>
                  <a:pt x="209" y="224"/>
                  <a:pt x="214" y="220"/>
                  <a:pt x="214" y="215"/>
                </a:cubicBezTo>
                <a:cubicBezTo>
                  <a:pt x="214" y="210"/>
                  <a:pt x="209" y="206"/>
                  <a:pt x="205" y="206"/>
                </a:cubicBezTo>
                <a:cubicBezTo>
                  <a:pt x="200" y="206"/>
                  <a:pt x="196" y="210"/>
                  <a:pt x="196" y="215"/>
                </a:cubicBezTo>
                <a:cubicBezTo>
                  <a:pt x="196" y="220"/>
                  <a:pt x="200" y="224"/>
                  <a:pt x="205" y="224"/>
                </a:cubicBezTo>
                <a:close/>
                <a:moveTo>
                  <a:pt x="192" y="125"/>
                </a:moveTo>
                <a:cubicBezTo>
                  <a:pt x="257" y="125"/>
                  <a:pt x="257" y="125"/>
                  <a:pt x="257" y="125"/>
                </a:cubicBezTo>
                <a:moveTo>
                  <a:pt x="193" y="156"/>
                </a:moveTo>
                <a:cubicBezTo>
                  <a:pt x="257" y="156"/>
                  <a:pt x="257" y="156"/>
                  <a:pt x="257" y="156"/>
                </a:cubicBezTo>
              </a:path>
            </a:pathLst>
          </a:custGeom>
          <a:noFill/>
          <a:ln w="15875" cap="sq">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pic>
        <p:nvPicPr>
          <p:cNvPr id="54" name="Graphic 53">
            <a:extLst>
              <a:ext uri="{FF2B5EF4-FFF2-40B4-BE49-F238E27FC236}">
                <a16:creationId xmlns:a16="http://schemas.microsoft.com/office/drawing/2014/main" id="{1C2AC292-CCBE-460D-B61C-512DEC903EF3}"/>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07196" y="1950269"/>
            <a:ext cx="599986" cy="599986"/>
          </a:xfrm>
          <a:prstGeom prst="rect">
            <a:avLst/>
          </a:prstGeom>
        </p:spPr>
      </p:pic>
      <p:sp>
        <p:nvSpPr>
          <p:cNvPr id="56" name="TextBox 55">
            <a:extLst>
              <a:ext uri="{FF2B5EF4-FFF2-40B4-BE49-F238E27FC236}">
                <a16:creationId xmlns:a16="http://schemas.microsoft.com/office/drawing/2014/main" id="{16A6E57B-174E-4069-BB26-D0559EC35241}"/>
              </a:ext>
            </a:extLst>
          </p:cNvPr>
          <p:cNvSpPr txBox="1"/>
          <p:nvPr/>
        </p:nvSpPr>
        <p:spPr>
          <a:xfrm>
            <a:off x="1071173" y="6108204"/>
            <a:ext cx="10240037" cy="276999"/>
          </a:xfrm>
          <a:prstGeom prst="rect">
            <a:avLst/>
          </a:prstGeom>
          <a:noFill/>
        </p:spPr>
        <p:txBody>
          <a:bodyPr wrap="square" lIns="0" tIns="0" rIns="0" bIns="0" rtlCol="0">
            <a:spAutoFit/>
          </a:bodyPr>
          <a:lstStyle/>
          <a:p>
            <a:pPr algn="ctr"/>
            <a:r>
              <a:rPr kumimoji="0" lang="en-US" i="0" u="none" strike="noStrike" kern="1200" cap="none" spc="0" normalizeH="0" baseline="0" noProof="0">
                <a:ln>
                  <a:noFill/>
                </a:ln>
                <a:solidFill>
                  <a:srgbClr val="7030A0"/>
                </a:solidFill>
                <a:effectLst/>
                <a:uLnTx/>
                <a:uFillTx/>
                <a:latin typeface="Segoe UI Semibold" panose="020B0702040204020203" pitchFamily="34" charset="0"/>
                <a:cs typeface="Segoe UI Semibold" panose="020B0702040204020203" pitchFamily="34" charset="0"/>
              </a:rPr>
              <a:t>*Exclusive to Surface</a:t>
            </a:r>
          </a:p>
        </p:txBody>
      </p:sp>
    </p:spTree>
    <p:extLst>
      <p:ext uri="{BB962C8B-B14F-4D97-AF65-F5344CB8AC3E}">
        <p14:creationId xmlns:p14="http://schemas.microsoft.com/office/powerpoint/2010/main" val="54879385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9C6C1D5F-F870-9443-A524-03B590AD9A9E}"/>
              </a:ext>
            </a:extLst>
          </p:cNvPr>
          <p:cNvSpPr txBox="1">
            <a:spLocks/>
          </p:cNvSpPr>
          <p:nvPr/>
        </p:nvSpPr>
        <p:spPr>
          <a:xfrm>
            <a:off x="569791" y="475672"/>
            <a:ext cx="11018520" cy="677108"/>
          </a:xfrm>
          <a:prstGeom prst="rect">
            <a:avLst/>
          </a:prstGeom>
        </p:spPr>
        <p:txBody>
          <a:bodyPr/>
          <a:lstStyle>
            <a:lvl1pPr algn="l" defTabSz="932742" rtl="0" eaLnBrk="1" latinLnBrk="0" hangingPunct="1">
              <a:lnSpc>
                <a:spcPct val="100000"/>
              </a:lnSpc>
              <a:spcBef>
                <a:spcPct val="0"/>
              </a:spcBef>
              <a:buNone/>
              <a:defRPr kumimoji="0" lang="en-US" sz="4200" b="0" i="0" u="none" strike="noStrike" kern="1200" cap="none" spc="0" normalizeH="0" baseline="0" dirty="0">
                <a:ln>
                  <a:noFill/>
                </a:ln>
                <a:solidFill>
                  <a:srgbClr val="505050"/>
                </a:solidFill>
                <a:effectLst/>
                <a:uLnTx/>
                <a:uFillTx/>
                <a:latin typeface="Segoe UI Light" charset="0"/>
                <a:ea typeface="+mn-ea"/>
                <a:cs typeface="Segoe UI Light"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a:ln>
                  <a:noFill/>
                </a:ln>
                <a:solidFill>
                  <a:schemeClr val="tx1"/>
                </a:solidFill>
                <a:effectLst/>
                <a:uLnTx/>
                <a:uFillTx/>
                <a:latin typeface="Segoe UI Semibold"/>
                <a:ea typeface="+mn-ea"/>
                <a:cs typeface="Segoe UI Light" charset="0"/>
              </a:rPr>
              <a:t>Reduce risk and lower costs with Microsoft 365–powered Surface devices</a:t>
            </a:r>
          </a:p>
        </p:txBody>
      </p:sp>
      <p:sp>
        <p:nvSpPr>
          <p:cNvPr id="16" name="Rectangle 15">
            <a:extLst>
              <a:ext uri="{FF2B5EF4-FFF2-40B4-BE49-F238E27FC236}">
                <a16:creationId xmlns:a16="http://schemas.microsoft.com/office/drawing/2014/main" id="{E18BE2BF-7744-5B45-9648-8A4044CEF6E9}"/>
              </a:ext>
            </a:extLst>
          </p:cNvPr>
          <p:cNvSpPr/>
          <p:nvPr/>
        </p:nvSpPr>
        <p:spPr>
          <a:xfrm>
            <a:off x="4323495" y="3373739"/>
            <a:ext cx="3545009" cy="2369880"/>
          </a:xfrm>
          <a:prstGeom prst="rect">
            <a:avLst/>
          </a:prstGeom>
        </p:spPr>
        <p:txBody>
          <a:bodyPr wrap="square">
            <a:spAutoFit/>
          </a:bodyPr>
          <a:lstStyle/>
          <a:p>
            <a:pPr marL="0" marR="0" lvl="0" indent="0" algn="ctr" defTabSz="914400" rtl="0" eaLnBrk="1" fontAlgn="auto" latinLnBrk="0" hangingPunct="1">
              <a:spcBef>
                <a:spcPts val="0"/>
              </a:spcBef>
              <a:buClrTx/>
              <a:buSzTx/>
              <a:buFontTx/>
              <a:buNone/>
              <a:tabLst/>
              <a:defRPr/>
            </a:pPr>
            <a:r>
              <a:rPr kumimoji="0" lang="en-GB" sz="7200" b="0" i="0" u="none" strike="noStrike" kern="1200" cap="none" spc="0" normalizeH="0" noProof="0">
                <a:ln>
                  <a:noFill/>
                </a:ln>
                <a:solidFill>
                  <a:srgbClr val="00A4EF"/>
                </a:solidFill>
                <a:effectLst/>
                <a:uLnTx/>
                <a:uFillTx/>
                <a:latin typeface="+mj-lt"/>
                <a:ea typeface="+mn-ea"/>
                <a:cs typeface="Segoe UI Semilight" panose="020B0402040204020203" pitchFamily="34" charset="0"/>
              </a:rPr>
              <a:t>17%</a:t>
            </a:r>
          </a:p>
          <a:p>
            <a:pPr marL="0" marR="0" lvl="0" indent="0" algn="ctr" defTabSz="914400" rtl="0" eaLnBrk="1" fontAlgn="auto" latinLnBrk="0" hangingPunct="1">
              <a:spcBef>
                <a:spcPts val="0"/>
              </a:spcBef>
              <a:buClrTx/>
              <a:buSzTx/>
              <a:buFontTx/>
              <a:buNone/>
              <a:tabLst/>
              <a:defRPr/>
            </a:pPr>
            <a:r>
              <a:rPr kumimoji="0" lang="en-GB" sz="3600" b="0" i="0" u="none" strike="noStrike" kern="1200" cap="none" spc="0" normalizeH="0" noProof="0">
                <a:ln>
                  <a:noFill/>
                </a:ln>
                <a:solidFill>
                  <a:srgbClr val="00A4EF"/>
                </a:solidFill>
                <a:effectLst/>
                <a:uLnTx/>
                <a:uFillTx/>
                <a:latin typeface="+mj-lt"/>
                <a:ea typeface="+mn-ea"/>
                <a:cs typeface="Segoe UI Semilight" panose="020B0402040204020203" pitchFamily="34" charset="0"/>
              </a:rPr>
              <a:t>reduction</a:t>
            </a:r>
            <a:br>
              <a:rPr kumimoji="0" lang="en-GB" sz="4400" b="0" i="0" u="none" strike="noStrike" kern="1200" cap="none" spc="0" normalizeH="0" noProof="0">
                <a:ln>
                  <a:noFill/>
                </a:ln>
                <a:solidFill>
                  <a:srgbClr val="505050"/>
                </a:solidFill>
                <a:effectLst/>
                <a:uLnTx/>
                <a:uFillTx/>
                <a:ea typeface="+mn-ea"/>
                <a:cs typeface="Segoe UI Light" panose="020B0502040204020203" pitchFamily="34" charset="0"/>
              </a:rPr>
            </a:br>
            <a:r>
              <a:rPr kumimoji="0" lang="en-GB" sz="2000" b="0" i="0" u="none" strike="noStrike" kern="1200" cap="none" spc="0" normalizeH="0" noProof="0">
                <a:ln>
                  <a:noFill/>
                </a:ln>
                <a:effectLst/>
                <a:uLnTx/>
                <a:uFillTx/>
                <a:ea typeface="+mn-ea"/>
                <a:cs typeface="Segoe UI Light" panose="020B0502040204020203" pitchFamily="34" charset="0"/>
              </a:rPr>
              <a:t>in endpoint security </a:t>
            </a:r>
          </a:p>
          <a:p>
            <a:pPr marL="0" marR="0" lvl="0" indent="0" algn="ctr" defTabSz="914400" rtl="0" eaLnBrk="1" fontAlgn="auto" latinLnBrk="0" hangingPunct="1">
              <a:spcBef>
                <a:spcPts val="0"/>
              </a:spcBef>
              <a:buClrTx/>
              <a:buSzTx/>
              <a:buFontTx/>
              <a:buNone/>
              <a:tabLst/>
              <a:defRPr/>
            </a:pPr>
            <a:r>
              <a:rPr kumimoji="0" lang="en-GB" sz="2000" b="0" i="0" u="none" strike="noStrike" kern="1200" cap="none" spc="0" normalizeH="0" noProof="0">
                <a:ln>
                  <a:noFill/>
                </a:ln>
                <a:effectLst/>
                <a:uLnTx/>
                <a:uFillTx/>
                <a:ea typeface="+mn-ea"/>
                <a:cs typeface="Segoe UI Light" panose="020B0502040204020203" pitchFamily="34" charset="0"/>
              </a:rPr>
              <a:t>spend</a:t>
            </a:r>
          </a:p>
        </p:txBody>
      </p:sp>
      <p:pic>
        <p:nvPicPr>
          <p:cNvPr id="2" name="Picture 1">
            <a:extLst>
              <a:ext uri="{FF2B5EF4-FFF2-40B4-BE49-F238E27FC236}">
                <a16:creationId xmlns:a16="http://schemas.microsoft.com/office/drawing/2014/main" id="{ED9B11A6-4243-4F37-8089-6675F3C314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02169" y="0"/>
            <a:ext cx="5339273" cy="6858000"/>
          </a:xfrm>
          <a:prstGeom prst="rect">
            <a:avLst/>
          </a:prstGeom>
        </p:spPr>
      </p:pic>
      <p:sp>
        <p:nvSpPr>
          <p:cNvPr id="3" name="Rectangle 2">
            <a:extLst>
              <a:ext uri="{FF2B5EF4-FFF2-40B4-BE49-F238E27FC236}">
                <a16:creationId xmlns:a16="http://schemas.microsoft.com/office/drawing/2014/main" id="{562749BB-328F-438B-A942-C8BA20EB8C29}"/>
              </a:ext>
            </a:extLst>
          </p:cNvPr>
          <p:cNvSpPr/>
          <p:nvPr/>
        </p:nvSpPr>
        <p:spPr>
          <a:xfrm>
            <a:off x="389243" y="3373739"/>
            <a:ext cx="3545009" cy="2369880"/>
          </a:xfrm>
          <a:prstGeom prst="rect">
            <a:avLst/>
          </a:prstGeom>
        </p:spPr>
        <p:txBody>
          <a:bodyPr wrap="square">
            <a:spAutoFit/>
          </a:bodyPr>
          <a:lstStyle/>
          <a:p>
            <a:pPr marL="0" marR="0" lvl="0" indent="0" algn="ctr" defTabSz="914400" rtl="0" eaLnBrk="1" fontAlgn="auto" latinLnBrk="0" hangingPunct="1">
              <a:spcBef>
                <a:spcPts val="0"/>
              </a:spcBef>
              <a:buClrTx/>
              <a:buSzTx/>
              <a:buFontTx/>
              <a:buNone/>
              <a:tabLst/>
              <a:defRPr/>
            </a:pPr>
            <a:r>
              <a:rPr kumimoji="0" lang="en-GB" sz="7200" b="0" i="0" u="none" strike="noStrike" kern="1200" cap="none" spc="0" normalizeH="0" noProof="0">
                <a:ln>
                  <a:noFill/>
                </a:ln>
                <a:solidFill>
                  <a:srgbClr val="00A4EF"/>
                </a:solidFill>
                <a:effectLst/>
                <a:uLnTx/>
                <a:uFillTx/>
                <a:latin typeface="+mj-lt"/>
                <a:ea typeface="+mn-ea"/>
                <a:cs typeface="Segoe UI Semilight" panose="020B0402040204020203" pitchFamily="34" charset="0"/>
              </a:rPr>
              <a:t>20%</a:t>
            </a:r>
          </a:p>
          <a:p>
            <a:pPr marL="0" marR="0" lvl="0" indent="0" algn="ctr" defTabSz="914400" rtl="0" eaLnBrk="1" fontAlgn="auto" latinLnBrk="0" hangingPunct="1">
              <a:spcBef>
                <a:spcPts val="0"/>
              </a:spcBef>
              <a:buClrTx/>
              <a:buSzTx/>
              <a:buFontTx/>
              <a:buNone/>
              <a:tabLst/>
              <a:defRPr/>
            </a:pPr>
            <a:r>
              <a:rPr kumimoji="0" lang="en-GB" sz="3600" b="0" i="0" u="none" strike="noStrike" kern="1200" cap="none" spc="0" normalizeH="0" noProof="0">
                <a:ln>
                  <a:noFill/>
                </a:ln>
                <a:solidFill>
                  <a:srgbClr val="00A4EF"/>
                </a:solidFill>
                <a:effectLst/>
                <a:uLnTx/>
                <a:uFillTx/>
                <a:latin typeface="+mj-lt"/>
                <a:ea typeface="+mn-ea"/>
                <a:cs typeface="Segoe UI Semilight" panose="020B0402040204020203" pitchFamily="34" charset="0"/>
              </a:rPr>
              <a:t>reduction</a:t>
            </a:r>
            <a:br>
              <a:rPr kumimoji="0" lang="en-GB" sz="4400" b="0" i="0" u="none" strike="noStrike" kern="1200" cap="none" spc="0" normalizeH="0" noProof="0">
                <a:ln>
                  <a:noFill/>
                </a:ln>
                <a:solidFill>
                  <a:srgbClr val="505050"/>
                </a:solidFill>
                <a:effectLst/>
                <a:uLnTx/>
                <a:uFillTx/>
                <a:ea typeface="+mn-ea"/>
                <a:cs typeface="Segoe UI Light" panose="020B0502040204020203" pitchFamily="34" charset="0"/>
              </a:rPr>
            </a:br>
            <a:r>
              <a:rPr kumimoji="0" lang="en-GB" sz="2000" b="0" i="0" u="none" strike="noStrike" kern="1200" cap="none" spc="0" normalizeH="0" noProof="0">
                <a:ln>
                  <a:noFill/>
                </a:ln>
                <a:effectLst/>
                <a:uLnTx/>
                <a:uFillTx/>
                <a:ea typeface="+mn-ea"/>
                <a:cs typeface="Segoe UI Light" panose="020B0502040204020203" pitchFamily="34" charset="0"/>
              </a:rPr>
              <a:t>in security breaches </a:t>
            </a:r>
          </a:p>
          <a:p>
            <a:pPr marL="0" marR="0" lvl="0" indent="0" algn="ctr" defTabSz="914400" rtl="0" eaLnBrk="1" fontAlgn="auto" latinLnBrk="0" hangingPunct="1">
              <a:spcBef>
                <a:spcPts val="0"/>
              </a:spcBef>
              <a:buClrTx/>
              <a:buSzTx/>
              <a:buFontTx/>
              <a:buNone/>
              <a:tabLst/>
              <a:defRPr/>
            </a:pPr>
            <a:r>
              <a:rPr kumimoji="0" lang="en-GB" sz="2000" b="0" i="0" u="none" strike="noStrike" kern="1200" cap="none" spc="0" normalizeH="0" noProof="0">
                <a:ln>
                  <a:noFill/>
                </a:ln>
                <a:effectLst/>
                <a:uLnTx/>
                <a:uFillTx/>
                <a:ea typeface="+mn-ea"/>
                <a:cs typeface="Segoe UI Light" panose="020B0502040204020203" pitchFamily="34" charset="0"/>
              </a:rPr>
              <a:t>for Surface users</a:t>
            </a:r>
          </a:p>
        </p:txBody>
      </p:sp>
      <p:sp>
        <p:nvSpPr>
          <p:cNvPr id="4" name="Rectangle 3">
            <a:extLst>
              <a:ext uri="{FF2B5EF4-FFF2-40B4-BE49-F238E27FC236}">
                <a16:creationId xmlns:a16="http://schemas.microsoft.com/office/drawing/2014/main" id="{8A96BE80-6D42-42F9-8F89-0B67286CFF74}"/>
              </a:ext>
            </a:extLst>
          </p:cNvPr>
          <p:cNvSpPr/>
          <p:nvPr/>
        </p:nvSpPr>
        <p:spPr>
          <a:xfrm>
            <a:off x="8257747" y="3373739"/>
            <a:ext cx="3545009" cy="2369880"/>
          </a:xfrm>
          <a:prstGeom prst="rect">
            <a:avLst/>
          </a:prstGeom>
        </p:spPr>
        <p:txBody>
          <a:bodyPr wrap="square">
            <a:spAutoFit/>
          </a:bodyPr>
          <a:lstStyle/>
          <a:p>
            <a:pPr marL="0" marR="0" lvl="0" indent="0" algn="ctr" defTabSz="914400" rtl="0" eaLnBrk="1" fontAlgn="auto" latinLnBrk="0" hangingPunct="1">
              <a:spcBef>
                <a:spcPts val="0"/>
              </a:spcBef>
              <a:buClrTx/>
              <a:buSzTx/>
              <a:buFontTx/>
              <a:buNone/>
              <a:tabLst/>
              <a:defRPr/>
            </a:pPr>
            <a:r>
              <a:rPr kumimoji="0" lang="en-GB" sz="7200" b="0" i="0" u="none" strike="noStrike" kern="1200" cap="none" spc="0" normalizeH="0" noProof="0">
                <a:ln>
                  <a:noFill/>
                </a:ln>
                <a:solidFill>
                  <a:srgbClr val="00A4EF"/>
                </a:solidFill>
                <a:effectLst/>
                <a:uLnTx/>
                <a:uFillTx/>
                <a:latin typeface="+mj-lt"/>
                <a:ea typeface="+mn-ea"/>
                <a:cs typeface="Segoe UI Semilight" panose="020B0402040204020203" pitchFamily="34" charset="0"/>
              </a:rPr>
              <a:t>14%</a:t>
            </a:r>
          </a:p>
          <a:p>
            <a:pPr marL="0" marR="0" lvl="0" indent="0" algn="ctr" defTabSz="914400" rtl="0" eaLnBrk="1" fontAlgn="auto" latinLnBrk="0" hangingPunct="1">
              <a:spcBef>
                <a:spcPts val="0"/>
              </a:spcBef>
              <a:buClrTx/>
              <a:buSzTx/>
              <a:buFontTx/>
              <a:buNone/>
              <a:tabLst/>
              <a:defRPr/>
            </a:pPr>
            <a:r>
              <a:rPr kumimoji="0" lang="en-GB" sz="3600" b="0" i="0" u="none" strike="noStrike" kern="1200" cap="none" spc="0" normalizeH="0" noProof="0">
                <a:ln>
                  <a:noFill/>
                </a:ln>
                <a:solidFill>
                  <a:srgbClr val="00A4EF"/>
                </a:solidFill>
                <a:effectLst/>
                <a:uLnTx/>
                <a:uFillTx/>
                <a:latin typeface="+mj-lt"/>
                <a:ea typeface="+mn-ea"/>
                <a:cs typeface="Segoe UI Semilight" panose="020B0402040204020203" pitchFamily="34" charset="0"/>
              </a:rPr>
              <a:t>reduction</a:t>
            </a:r>
            <a:br>
              <a:rPr kumimoji="0" lang="en-GB" sz="4400" b="0" i="0" u="none" strike="noStrike" kern="1200" cap="none" spc="0" normalizeH="0" noProof="0">
                <a:ln>
                  <a:noFill/>
                </a:ln>
                <a:solidFill>
                  <a:srgbClr val="505050"/>
                </a:solidFill>
                <a:effectLst/>
                <a:uLnTx/>
                <a:uFillTx/>
                <a:ea typeface="+mn-ea"/>
                <a:cs typeface="Segoe UI Light" panose="020B0502040204020203" pitchFamily="34" charset="0"/>
              </a:rPr>
            </a:br>
            <a:r>
              <a:rPr kumimoji="0" lang="en-GB" sz="2000" b="0" i="0" u="none" strike="noStrike" kern="1200" cap="none" spc="0" normalizeH="0" noProof="0">
                <a:ln>
                  <a:noFill/>
                </a:ln>
                <a:effectLst/>
                <a:uLnTx/>
                <a:uFillTx/>
                <a:ea typeface="+mn-ea"/>
                <a:cs typeface="Segoe UI Light" panose="020B0502040204020203" pitchFamily="34" charset="0"/>
              </a:rPr>
              <a:t>in mobile device </a:t>
            </a:r>
          </a:p>
          <a:p>
            <a:pPr marL="0" marR="0" lvl="0" indent="0" algn="ctr" defTabSz="914400" rtl="0" eaLnBrk="1" fontAlgn="auto" latinLnBrk="0" hangingPunct="1">
              <a:spcBef>
                <a:spcPts val="0"/>
              </a:spcBef>
              <a:buClrTx/>
              <a:buSzTx/>
              <a:buFontTx/>
              <a:buNone/>
              <a:tabLst/>
              <a:defRPr/>
            </a:pPr>
            <a:r>
              <a:rPr kumimoji="0" lang="en-GB" sz="2000" b="0" i="0" u="none" strike="noStrike" kern="1200" cap="none" spc="0" normalizeH="0" noProof="0">
                <a:ln>
                  <a:noFill/>
                </a:ln>
                <a:effectLst/>
                <a:uLnTx/>
                <a:uFillTx/>
                <a:ea typeface="+mn-ea"/>
                <a:cs typeface="Segoe UI Light" panose="020B0502040204020203" pitchFamily="34" charset="0"/>
              </a:rPr>
              <a:t>management spend</a:t>
            </a:r>
          </a:p>
        </p:txBody>
      </p:sp>
      <p:sp>
        <p:nvSpPr>
          <p:cNvPr id="5" name="Footer Placeholder 1">
            <a:extLst>
              <a:ext uri="{FF2B5EF4-FFF2-40B4-BE49-F238E27FC236}">
                <a16:creationId xmlns:a16="http://schemas.microsoft.com/office/drawing/2014/main" id="{9C2A0FCE-B75D-41B8-AE0E-F55F70E42D32}"/>
              </a:ext>
            </a:extLst>
          </p:cNvPr>
          <p:cNvSpPr txBox="1">
            <a:spLocks/>
          </p:cNvSpPr>
          <p:nvPr/>
        </p:nvSpPr>
        <p:spPr>
          <a:xfrm>
            <a:off x="1063142" y="6457101"/>
            <a:ext cx="10882098" cy="380127"/>
          </a:xfrm>
          <a:prstGeom prst="rect">
            <a:avLst/>
          </a:prstGeom>
        </p:spPr>
        <p:txBody>
          <a:bodyPr vert="horz" lIns="76179" tIns="38089" rIns="76179" bIns="38089" rtlCol="0" anchor="ctr"/>
          <a:lstStyle>
            <a:defPPr>
              <a:defRPr lang="en-US"/>
            </a:defPPr>
            <a:lvl1pPr marL="0" algn="l" defTabSz="914400" rtl="0" eaLnBrk="1" latinLnBrk="0" hangingPunct="1">
              <a:defRPr sz="800" kern="1200">
                <a:solidFill>
                  <a:schemeClr val="tx1"/>
                </a:solidFill>
                <a:latin typeface="Segoe UI" pitchFamily="34" charset="0"/>
                <a:ea typeface="Segoe UI" pitchFamily="34" charset="0"/>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a:ln>
                  <a:noFill/>
                </a:ln>
                <a:effectLst/>
                <a:uLnTx/>
                <a:uFillTx/>
                <a:latin typeface="Segoe UI"/>
                <a:cs typeface="Segoe UI" pitchFamily="34" charset="0"/>
              </a:rPr>
              <a:t>Source</a:t>
            </a:r>
            <a:r>
              <a:rPr kumimoji="0" lang="en-GB" sz="900" b="0" i="1" u="none" strike="noStrike" kern="1200" cap="none" spc="0" normalizeH="0" baseline="0" noProof="0">
                <a:ln>
                  <a:noFill/>
                </a:ln>
                <a:effectLst/>
                <a:uLnTx/>
                <a:uFillTx/>
                <a:latin typeface="Segoe UI"/>
                <a:cs typeface="Segoe UI" pitchFamily="34" charset="0"/>
              </a:rPr>
              <a:t>: A commissioned Total Economic Impact™ study conducted by Forrester Consulting on behalf of Microsoft, July 2020. “Maximizing Your ROI from Microsoft 365 Enterprise With Microsoft Surface.”</a:t>
            </a:r>
            <a:endParaRPr kumimoji="0" lang="en-US" sz="900" b="0" i="1" u="none" strike="noStrike" kern="1200" cap="none" spc="0" normalizeH="0" baseline="0" noProof="0">
              <a:ln>
                <a:noFill/>
              </a:ln>
              <a:effectLst/>
              <a:uLnTx/>
              <a:uFillTx/>
              <a:latin typeface="Segoe UI"/>
              <a:cs typeface="Segoe UI" pitchFamily="34" charset="0"/>
            </a:endParaRPr>
          </a:p>
        </p:txBody>
      </p:sp>
      <p:pic>
        <p:nvPicPr>
          <p:cNvPr id="10" name="Graphic 9" descr="Shield Cross outline">
            <a:extLst>
              <a:ext uri="{FF2B5EF4-FFF2-40B4-BE49-F238E27FC236}">
                <a16:creationId xmlns:a16="http://schemas.microsoft.com/office/drawing/2014/main" id="{DF9B63CD-FBFF-405E-89ED-24A762B0689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83313" y="2224869"/>
            <a:ext cx="1148870" cy="1148870"/>
          </a:xfrm>
          <a:prstGeom prst="rect">
            <a:avLst/>
          </a:prstGeom>
        </p:spPr>
      </p:pic>
      <p:pic>
        <p:nvPicPr>
          <p:cNvPr id="11" name="Graphic 10" descr="Money outline">
            <a:extLst>
              <a:ext uri="{FF2B5EF4-FFF2-40B4-BE49-F238E27FC236}">
                <a16:creationId xmlns:a16="http://schemas.microsoft.com/office/drawing/2014/main" id="{70CCE1B6-B87F-4B59-8D80-D16E2279CD0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flipH="1">
            <a:off x="5464095" y="2524432"/>
            <a:ext cx="947769" cy="1009844"/>
          </a:xfrm>
          <a:prstGeom prst="rect">
            <a:avLst/>
          </a:prstGeom>
        </p:spPr>
      </p:pic>
      <p:pic>
        <p:nvPicPr>
          <p:cNvPr id="12" name="Graphic 11" descr="Smart Phone outline">
            <a:extLst>
              <a:ext uri="{FF2B5EF4-FFF2-40B4-BE49-F238E27FC236}">
                <a16:creationId xmlns:a16="http://schemas.microsoft.com/office/drawing/2014/main" id="{E3D0CCE5-2141-434A-A79F-32847D23A9D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9459817" y="2280130"/>
            <a:ext cx="1148870" cy="1148870"/>
          </a:xfrm>
          <a:prstGeom prst="rect">
            <a:avLst/>
          </a:prstGeom>
        </p:spPr>
      </p:pic>
      <p:pic>
        <p:nvPicPr>
          <p:cNvPr id="13" name="Graphic 12" descr="Dollar outline">
            <a:extLst>
              <a:ext uri="{FF2B5EF4-FFF2-40B4-BE49-F238E27FC236}">
                <a16:creationId xmlns:a16="http://schemas.microsoft.com/office/drawing/2014/main" id="{2EB74F5E-D671-45DF-97B5-7070C3A6227B}"/>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9691730" y="2524432"/>
            <a:ext cx="671471" cy="671471"/>
          </a:xfrm>
          <a:prstGeom prst="rect">
            <a:avLst/>
          </a:prstGeom>
        </p:spPr>
      </p:pic>
      <p:pic>
        <p:nvPicPr>
          <p:cNvPr id="14" name="Graphic 13" descr="Arrow: Rotate left outline">
            <a:extLst>
              <a:ext uri="{FF2B5EF4-FFF2-40B4-BE49-F238E27FC236}">
                <a16:creationId xmlns:a16="http://schemas.microsoft.com/office/drawing/2014/main" id="{8E820AC0-FC8F-41E9-A6E9-F49AD512E247}"/>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flipH="1">
            <a:off x="5963508" y="2280130"/>
            <a:ext cx="947769" cy="1113191"/>
          </a:xfrm>
          <a:prstGeom prst="rect">
            <a:avLst/>
          </a:prstGeom>
        </p:spPr>
      </p:pic>
      <p:sp>
        <p:nvSpPr>
          <p:cNvPr id="18" name="Arrow: Down 17">
            <a:extLst>
              <a:ext uri="{FF2B5EF4-FFF2-40B4-BE49-F238E27FC236}">
                <a16:creationId xmlns:a16="http://schemas.microsoft.com/office/drawing/2014/main" id="{909D0532-107C-4B4B-8720-7D36CE7C949B}"/>
              </a:ext>
            </a:extLst>
          </p:cNvPr>
          <p:cNvSpPr/>
          <p:nvPr/>
        </p:nvSpPr>
        <p:spPr bwMode="auto">
          <a:xfrm>
            <a:off x="3129854" y="3636817"/>
            <a:ext cx="342900" cy="810491"/>
          </a:xfrm>
          <a:prstGeom prst="downArrow">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9" name="Arrow: Down 18">
            <a:extLst>
              <a:ext uri="{FF2B5EF4-FFF2-40B4-BE49-F238E27FC236}">
                <a16:creationId xmlns:a16="http://schemas.microsoft.com/office/drawing/2014/main" id="{171B86F1-AEC5-4838-85C5-792597A822A6}"/>
              </a:ext>
            </a:extLst>
          </p:cNvPr>
          <p:cNvSpPr/>
          <p:nvPr/>
        </p:nvSpPr>
        <p:spPr bwMode="auto">
          <a:xfrm>
            <a:off x="6982044" y="3636818"/>
            <a:ext cx="342900" cy="810491"/>
          </a:xfrm>
          <a:prstGeom prst="downArrow">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0" name="Arrow: Down 19">
            <a:extLst>
              <a:ext uri="{FF2B5EF4-FFF2-40B4-BE49-F238E27FC236}">
                <a16:creationId xmlns:a16="http://schemas.microsoft.com/office/drawing/2014/main" id="{F0724771-EA87-41E0-8434-1E579A0DEB76}"/>
              </a:ext>
            </a:extLst>
          </p:cNvPr>
          <p:cNvSpPr/>
          <p:nvPr/>
        </p:nvSpPr>
        <p:spPr bwMode="auto">
          <a:xfrm>
            <a:off x="10941078" y="3636817"/>
            <a:ext cx="342900" cy="810491"/>
          </a:xfrm>
          <a:prstGeom prst="downArrow">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4667006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AAD298-A07E-416A-AA29-76457A317DC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5"/>
            <a:ext cx="11206396" cy="6857999"/>
          </a:xfrm>
          <a:prstGeom prst="rect">
            <a:avLst/>
          </a:prstGeom>
        </p:spPr>
      </p:pic>
      <p:sp>
        <p:nvSpPr>
          <p:cNvPr id="3" name="Rectangle 2">
            <a:extLst>
              <a:ext uri="{FF2B5EF4-FFF2-40B4-BE49-F238E27FC236}">
                <a16:creationId xmlns:a16="http://schemas.microsoft.com/office/drawing/2014/main" id="{AE33EEEB-36EF-4B0E-8A8B-4C2A5E5554C8}"/>
              </a:ext>
            </a:extLst>
          </p:cNvPr>
          <p:cNvSpPr/>
          <p:nvPr/>
        </p:nvSpPr>
        <p:spPr bwMode="auto">
          <a:xfrm>
            <a:off x="3040798" y="2973118"/>
            <a:ext cx="1866748" cy="1107993"/>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2743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Segoe UI" pitchFamily="34" charset="0"/>
              <a:cs typeface="Segoe UI" pitchFamily="34" charset="0"/>
            </a:endParaRPr>
          </a:p>
        </p:txBody>
      </p:sp>
      <p:sp>
        <p:nvSpPr>
          <p:cNvPr id="22" name="Rectangle 21">
            <a:extLst>
              <a:ext uri="{FF2B5EF4-FFF2-40B4-BE49-F238E27FC236}">
                <a16:creationId xmlns:a16="http://schemas.microsoft.com/office/drawing/2014/main" id="{D3646631-6A5C-4094-8779-8E452C67EB21}"/>
              </a:ext>
            </a:extLst>
          </p:cNvPr>
          <p:cNvSpPr/>
          <p:nvPr/>
        </p:nvSpPr>
        <p:spPr bwMode="auto">
          <a:xfrm>
            <a:off x="599807" y="4788226"/>
            <a:ext cx="1866748" cy="1107993"/>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2743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Segoe UI" pitchFamily="34" charset="0"/>
              <a:cs typeface="Segoe UI" pitchFamily="34" charset="0"/>
            </a:endParaRPr>
          </a:p>
        </p:txBody>
      </p:sp>
      <p:sp>
        <p:nvSpPr>
          <p:cNvPr id="23" name="Rectangle 22">
            <a:extLst>
              <a:ext uri="{FF2B5EF4-FFF2-40B4-BE49-F238E27FC236}">
                <a16:creationId xmlns:a16="http://schemas.microsoft.com/office/drawing/2014/main" id="{E40920DB-7ABE-436A-948F-5AF748BFFC50}"/>
              </a:ext>
            </a:extLst>
          </p:cNvPr>
          <p:cNvSpPr/>
          <p:nvPr/>
        </p:nvSpPr>
        <p:spPr bwMode="auto">
          <a:xfrm>
            <a:off x="3052341" y="4788226"/>
            <a:ext cx="1886100" cy="1107993"/>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2743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B8D26B83-A05F-43E9-9E59-5AFE24ACC9AC}"/>
              </a:ext>
            </a:extLst>
          </p:cNvPr>
          <p:cNvSpPr/>
          <p:nvPr/>
        </p:nvSpPr>
        <p:spPr bwMode="auto">
          <a:xfrm>
            <a:off x="3410272" y="-5"/>
            <a:ext cx="8821785" cy="6858000"/>
          </a:xfrm>
          <a:prstGeom prst="rect">
            <a:avLst/>
          </a:prstGeom>
          <a:gradFill>
            <a:gsLst>
              <a:gs pos="62000">
                <a:srgbClr val="FFFFFF"/>
              </a:gs>
              <a:gs pos="0">
                <a:schemeClr val="bg1">
                  <a:alpha val="0"/>
                </a:schemeClr>
              </a:gs>
              <a:gs pos="100000">
                <a:schemeClr val="bg1"/>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 name="Title 5">
            <a:extLst>
              <a:ext uri="{FF2B5EF4-FFF2-40B4-BE49-F238E27FC236}">
                <a16:creationId xmlns:a16="http://schemas.microsoft.com/office/drawing/2014/main" id="{345B3F80-386E-46BF-94C4-608C2EA9C1DB}"/>
              </a:ext>
            </a:extLst>
          </p:cNvPr>
          <p:cNvSpPr>
            <a:spLocks noGrp="1"/>
          </p:cNvSpPr>
          <p:nvPr>
            <p:ph type="title"/>
          </p:nvPr>
        </p:nvSpPr>
        <p:spPr>
          <a:xfrm flipV="1">
            <a:off x="3869015" y="-6"/>
            <a:ext cx="8343014" cy="6858000"/>
          </a:xfrm>
          <a:gradFill flip="none" rotWithShape="1">
            <a:gsLst>
              <a:gs pos="49000">
                <a:schemeClr val="bg1">
                  <a:alpha val="0"/>
                </a:schemeClr>
              </a:gs>
              <a:gs pos="100000">
                <a:schemeClr val="bg1"/>
              </a:gs>
            </a:gsLst>
            <a:lin ang="18900000" scaled="1"/>
            <a:tileRect/>
          </a:gradFill>
        </p:spPr>
        <p:txBody>
          <a:bodyPr/>
          <a:lstStyle/>
          <a:p>
            <a:r>
              <a:rPr lang="en-US"/>
              <a:t>   </a:t>
            </a:r>
          </a:p>
        </p:txBody>
      </p:sp>
      <p:sp>
        <p:nvSpPr>
          <p:cNvPr id="14" name="TextBox 13">
            <a:extLst>
              <a:ext uri="{FF2B5EF4-FFF2-40B4-BE49-F238E27FC236}">
                <a16:creationId xmlns:a16="http://schemas.microsoft.com/office/drawing/2014/main" id="{6BC22BB3-DDCD-41D7-B3E4-FCB317AA21AA}"/>
              </a:ext>
            </a:extLst>
          </p:cNvPr>
          <p:cNvSpPr txBox="1"/>
          <p:nvPr/>
        </p:nvSpPr>
        <p:spPr>
          <a:xfrm>
            <a:off x="7760467" y="2788365"/>
            <a:ext cx="4251618" cy="3785652"/>
          </a:xfrm>
          <a:prstGeom prst="rect">
            <a:avLst/>
          </a:prstGeom>
          <a:noFill/>
        </p:spPr>
        <p:txBody>
          <a:bodyPr wrap="square">
            <a:spAutoFit/>
          </a:bodyPr>
          <a:lstStyle/>
          <a:p>
            <a:pPr marL="285750" marR="0" lvl="0" indent="-285750" algn="l" defTabSz="932472" rtl="0" eaLnBrk="1" fontAlgn="base" latinLnBrk="0" hangingPunct="1">
              <a:lnSpc>
                <a:spcPct val="100000"/>
              </a:lnSpc>
              <a:spcBef>
                <a:spcPct val="0"/>
              </a:spcBef>
              <a:spcAft>
                <a:spcPct val="0"/>
              </a:spcAft>
              <a:buClr>
                <a:schemeClr val="accent4"/>
              </a:buClr>
              <a:buSzPct val="150000"/>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a:ea typeface="Segoe UI" pitchFamily="34" charset="0"/>
                <a:cs typeface="Segoe UI" pitchFamily="34" charset="0"/>
              </a:rPr>
              <a:t>Windows Enhanced Hardware Security features enabled out of the box to protect against malicious code</a:t>
            </a:r>
          </a:p>
          <a:p>
            <a:pPr marR="0" lvl="0" algn="l" defTabSz="932472" rtl="0" eaLnBrk="1" fontAlgn="base" latinLnBrk="0" hangingPunct="1">
              <a:lnSpc>
                <a:spcPct val="100000"/>
              </a:lnSpc>
              <a:spcBef>
                <a:spcPct val="0"/>
              </a:spcBef>
              <a:spcAft>
                <a:spcPct val="0"/>
              </a:spcAft>
              <a:buClr>
                <a:schemeClr val="accent4"/>
              </a:buClr>
              <a:buSzPct val="150000"/>
              <a:tabLst/>
              <a:defRPr/>
            </a:pPr>
            <a:endParaRPr kumimoji="0" lang="en-US" sz="1600" b="0" i="0" u="none" strike="noStrike" kern="1200" cap="none" spc="0" normalizeH="0" baseline="0" noProof="0">
              <a:ln>
                <a:noFill/>
              </a:ln>
              <a:effectLst/>
              <a:uLnTx/>
              <a:uFillTx/>
              <a:latin typeface="Segoe UI"/>
              <a:ea typeface="Segoe UI" pitchFamily="34" charset="0"/>
              <a:cs typeface="Segoe UI" pitchFamily="34" charset="0"/>
            </a:endParaRPr>
          </a:p>
          <a:p>
            <a:pPr marL="285750" marR="0" lvl="0" indent="-285750" algn="l" defTabSz="932472" rtl="0" eaLnBrk="1" fontAlgn="base" latinLnBrk="0" hangingPunct="1">
              <a:lnSpc>
                <a:spcPct val="100000"/>
              </a:lnSpc>
              <a:spcBef>
                <a:spcPct val="0"/>
              </a:spcBef>
              <a:spcAft>
                <a:spcPct val="0"/>
              </a:spcAft>
              <a:buClr>
                <a:schemeClr val="accent4"/>
              </a:buClr>
              <a:buSzPct val="150000"/>
              <a:buFont typeface="Wingdings" panose="05000000000000000000" pitchFamily="2" charset="2"/>
              <a:buChar char="ü"/>
              <a:tabLst/>
              <a:defRPr/>
            </a:pPr>
            <a:r>
              <a:rPr lang="en-US" sz="1600">
                <a:latin typeface="Segoe UI"/>
                <a:ea typeface="Segoe UI" pitchFamily="34" charset="0"/>
                <a:cs typeface="Segoe UI" pitchFamily="34" charset="0"/>
              </a:rPr>
              <a:t>Complete Cloud-based device management and updates from OS to firmware to reduce IT complexity</a:t>
            </a:r>
            <a:endParaRPr kumimoji="0" lang="en-US" sz="1600" b="0" i="0" u="none" strike="noStrike" kern="1200" cap="none" spc="0" normalizeH="0" baseline="0" noProof="0">
              <a:ln>
                <a:noFill/>
              </a:ln>
              <a:effectLst/>
              <a:uLnTx/>
              <a:uFillTx/>
              <a:latin typeface="Segoe UI"/>
              <a:ea typeface="Segoe UI" pitchFamily="34" charset="0"/>
              <a:cs typeface="Segoe UI" pitchFamily="34" charset="0"/>
            </a:endParaRPr>
          </a:p>
          <a:p>
            <a:pPr marL="285750" marR="0" lvl="0" indent="-285750" algn="l" defTabSz="932472" rtl="0" eaLnBrk="1" fontAlgn="base" latinLnBrk="0" hangingPunct="1">
              <a:lnSpc>
                <a:spcPct val="100000"/>
              </a:lnSpc>
              <a:spcBef>
                <a:spcPct val="0"/>
              </a:spcBef>
              <a:spcAft>
                <a:spcPct val="0"/>
              </a:spcAft>
              <a:buClr>
                <a:schemeClr val="accent4"/>
              </a:buClr>
              <a:buSzPct val="150000"/>
              <a:buFont typeface="Wingdings" panose="05000000000000000000" pitchFamily="2" charset="2"/>
              <a:buChar char="ü"/>
              <a:tabLst/>
              <a:defRPr/>
            </a:pPr>
            <a:endParaRPr kumimoji="0" lang="en-US" sz="1600" b="0" i="0" u="none" strike="noStrike" kern="1200" cap="none" spc="0" normalizeH="0" baseline="0" noProof="0">
              <a:ln>
                <a:noFill/>
              </a:ln>
              <a:effectLst/>
              <a:uLnTx/>
              <a:uFillTx/>
              <a:latin typeface="Segoe UI"/>
              <a:ea typeface="Segoe UI" pitchFamily="34" charset="0"/>
              <a:cs typeface="Segoe UI" pitchFamily="34" charset="0"/>
            </a:endParaRPr>
          </a:p>
          <a:p>
            <a:pPr marL="285750" marR="0" lvl="0" indent="-285750" algn="l" defTabSz="932472" rtl="0" eaLnBrk="1" fontAlgn="base" latinLnBrk="0" hangingPunct="1">
              <a:lnSpc>
                <a:spcPct val="100000"/>
              </a:lnSpc>
              <a:spcBef>
                <a:spcPct val="0"/>
              </a:spcBef>
              <a:spcAft>
                <a:spcPct val="0"/>
              </a:spcAft>
              <a:buClr>
                <a:schemeClr val="accent4"/>
              </a:buClr>
              <a:buSzPct val="150000"/>
              <a:buFont typeface="Wingdings" panose="05000000000000000000" pitchFamily="2" charset="2"/>
              <a:buChar char="ü"/>
              <a:tabLst/>
              <a:defRPr/>
            </a:pPr>
            <a:r>
              <a:rPr lang="en-US" sz="1600">
                <a:latin typeface="Segoe UI"/>
                <a:ea typeface="Segoe UI" pitchFamily="34" charset="0"/>
                <a:cs typeface="Segoe UI" pitchFamily="34" charset="0"/>
              </a:rPr>
              <a:t>Security processor </a:t>
            </a:r>
            <a:r>
              <a:rPr kumimoji="0" lang="en-US" sz="1600" b="0" i="0" u="none" strike="noStrike" kern="1200" cap="none" spc="0" normalizeH="0" baseline="0" noProof="0">
                <a:ln>
                  <a:noFill/>
                </a:ln>
                <a:effectLst/>
                <a:uLnTx/>
                <a:uFillTx/>
                <a:latin typeface="Segoe UI"/>
                <a:ea typeface="Segoe UI" pitchFamily="34" charset="0"/>
                <a:cs typeface="Segoe UI" pitchFamily="34" charset="0"/>
              </a:rPr>
              <a:t>protections; BitLocker to secure &amp; encrypt your data and Windows Hello for password-less login</a:t>
            </a:r>
          </a:p>
          <a:p>
            <a:pPr marR="0" lvl="0" algn="l" defTabSz="932472" rtl="0" eaLnBrk="1" fontAlgn="base" latinLnBrk="0" hangingPunct="1">
              <a:lnSpc>
                <a:spcPct val="100000"/>
              </a:lnSpc>
              <a:spcBef>
                <a:spcPct val="0"/>
              </a:spcBef>
              <a:spcAft>
                <a:spcPct val="0"/>
              </a:spcAft>
              <a:buClr>
                <a:schemeClr val="accent4"/>
              </a:buClr>
              <a:buSzPct val="150000"/>
              <a:tabLst/>
              <a:defRPr/>
            </a:pPr>
            <a:endParaRPr kumimoji="0" lang="en-US" sz="1600" b="0" i="0" u="none" strike="noStrike" kern="1200" cap="none" spc="0" normalizeH="0" baseline="0" noProof="0">
              <a:ln>
                <a:noFill/>
              </a:ln>
              <a:effectLst/>
              <a:uLnTx/>
              <a:uFillTx/>
              <a:latin typeface="Segoe UI"/>
              <a:ea typeface="Segoe UI" pitchFamily="34" charset="0"/>
              <a:cs typeface="Segoe UI" pitchFamily="34" charset="0"/>
            </a:endParaRPr>
          </a:p>
          <a:p>
            <a:pPr marL="285750" marR="0" lvl="0" indent="-285750" algn="l" defTabSz="932472" rtl="0" eaLnBrk="1" fontAlgn="base" latinLnBrk="0" hangingPunct="1">
              <a:lnSpc>
                <a:spcPct val="100000"/>
              </a:lnSpc>
              <a:spcBef>
                <a:spcPct val="0"/>
              </a:spcBef>
              <a:spcAft>
                <a:spcPct val="0"/>
              </a:spcAft>
              <a:buClr>
                <a:schemeClr val="accent4"/>
              </a:buClr>
              <a:buSzPct val="150000"/>
              <a:buFont typeface="Wingdings" panose="05000000000000000000" pitchFamily="2" charset="2"/>
              <a:buChar char="ü"/>
              <a:tabLst/>
              <a:defRPr/>
            </a:pPr>
            <a:r>
              <a:rPr lang="en-US" sz="1600">
                <a:latin typeface="Segoe UI"/>
                <a:ea typeface="Segoe UI" pitchFamily="34" charset="0"/>
                <a:cs typeface="Segoe UI" pitchFamily="34" charset="0"/>
              </a:rPr>
              <a:t>Microsoft written, open source UEFI (BIOS) to ensure authenticity of firmware and Windows 10</a:t>
            </a:r>
            <a:endParaRPr kumimoji="0" lang="en-US" sz="1600" b="0" i="0" u="none" strike="noStrike" kern="1200" cap="none" spc="0" normalizeH="0" baseline="0" noProof="0">
              <a:ln>
                <a:noFill/>
              </a:ln>
              <a:effectLst/>
              <a:uLnTx/>
              <a:uFillTx/>
              <a:latin typeface="Segoe UI"/>
              <a:ea typeface="Segoe UI" pitchFamily="34" charset="0"/>
              <a:cs typeface="Segoe UI" pitchFamily="34" charset="0"/>
            </a:endParaRPr>
          </a:p>
        </p:txBody>
      </p:sp>
      <p:sp>
        <p:nvSpPr>
          <p:cNvPr id="16" name="TextBox 15">
            <a:extLst>
              <a:ext uri="{FF2B5EF4-FFF2-40B4-BE49-F238E27FC236}">
                <a16:creationId xmlns:a16="http://schemas.microsoft.com/office/drawing/2014/main" id="{274179BD-9626-458C-8B51-750A6CF09659}"/>
              </a:ext>
            </a:extLst>
          </p:cNvPr>
          <p:cNvSpPr txBox="1"/>
          <p:nvPr/>
        </p:nvSpPr>
        <p:spPr>
          <a:xfrm>
            <a:off x="7599836" y="517018"/>
            <a:ext cx="4338926" cy="1754326"/>
          </a:xfrm>
          <a:prstGeom prst="rect">
            <a:avLst/>
          </a:prstGeom>
          <a:noFill/>
        </p:spPr>
        <p:txBody>
          <a:bodyPr wrap="square">
            <a:spAutoFit/>
          </a:bodyPr>
          <a:lstStyle/>
          <a:p>
            <a:pPr algn="r"/>
            <a:r>
              <a:rPr lang="en-US" sz="3600">
                <a:latin typeface="Segoe UI Semibold" panose="020B0702040204020203" pitchFamily="34" charset="0"/>
                <a:cs typeface="Segoe UI Semibold" panose="020B0702040204020203" pitchFamily="34" charset="0"/>
              </a:rPr>
              <a:t>Surface Secure: the gold standard in endpoint security</a:t>
            </a:r>
          </a:p>
        </p:txBody>
      </p:sp>
    </p:spTree>
    <p:extLst>
      <p:ext uri="{BB962C8B-B14F-4D97-AF65-F5344CB8AC3E}">
        <p14:creationId xmlns:p14="http://schemas.microsoft.com/office/powerpoint/2010/main" val="170134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E2976D5-C89F-4E2C-AC08-D3039DE7BD1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267228" y="0"/>
            <a:ext cx="6100144" cy="6861152"/>
          </a:xfrm>
          <a:prstGeom prst="rect">
            <a:avLst/>
          </a:prstGeom>
        </p:spPr>
      </p:pic>
      <p:sp>
        <p:nvSpPr>
          <p:cNvPr id="21" name="Rectangle 20">
            <a:extLst>
              <a:ext uri="{FF2B5EF4-FFF2-40B4-BE49-F238E27FC236}">
                <a16:creationId xmlns:a16="http://schemas.microsoft.com/office/drawing/2014/main" id="{306D0C8B-BC88-4136-973A-7CB8CFF3B4D5}"/>
              </a:ext>
            </a:extLst>
          </p:cNvPr>
          <p:cNvSpPr/>
          <p:nvPr/>
        </p:nvSpPr>
        <p:spPr bwMode="auto">
          <a:xfrm>
            <a:off x="2513400" y="0"/>
            <a:ext cx="4883783" cy="6858000"/>
          </a:xfrm>
          <a:prstGeom prst="rect">
            <a:avLst/>
          </a:prstGeom>
          <a:gradFill>
            <a:gsLst>
              <a:gs pos="62000">
                <a:srgbClr val="FFFFFF"/>
              </a:gs>
              <a:gs pos="0">
                <a:schemeClr val="bg1">
                  <a:alpha val="0"/>
                </a:schemeClr>
              </a:gs>
              <a:gs pos="100000">
                <a:schemeClr val="bg1"/>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itle 5">
            <a:extLst>
              <a:ext uri="{FF2B5EF4-FFF2-40B4-BE49-F238E27FC236}">
                <a16:creationId xmlns:a16="http://schemas.microsoft.com/office/drawing/2014/main" id="{E1B9152C-8B72-44D4-8212-FD9A4C1D660C}"/>
              </a:ext>
            </a:extLst>
          </p:cNvPr>
          <p:cNvSpPr txBox="1">
            <a:spLocks/>
          </p:cNvSpPr>
          <p:nvPr/>
        </p:nvSpPr>
        <p:spPr>
          <a:xfrm flipV="1">
            <a:off x="3818900" y="-2"/>
            <a:ext cx="1691141" cy="6861153"/>
          </a:xfrm>
          <a:prstGeom prst="rect">
            <a:avLst/>
          </a:prstGeom>
          <a:gradFill flip="none" rotWithShape="1">
            <a:gsLst>
              <a:gs pos="53000">
                <a:schemeClr val="bg1">
                  <a:alpha val="0"/>
                </a:schemeClr>
              </a:gs>
              <a:gs pos="100000">
                <a:schemeClr val="bg1">
                  <a:alpha val="90000"/>
                </a:schemeClr>
              </a:gs>
            </a:gsLst>
            <a:lin ang="18900000" scaled="1"/>
            <a:tileRect/>
          </a:gradFill>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p>
        </p:txBody>
      </p:sp>
      <p:graphicFrame>
        <p:nvGraphicFramePr>
          <p:cNvPr id="20" name="Table 21">
            <a:extLst>
              <a:ext uri="{FF2B5EF4-FFF2-40B4-BE49-F238E27FC236}">
                <a16:creationId xmlns:a16="http://schemas.microsoft.com/office/drawing/2014/main" id="{BA8FDCA0-1AB5-4870-9AA7-D97D6808913E}"/>
              </a:ext>
            </a:extLst>
          </p:cNvPr>
          <p:cNvGraphicFramePr>
            <a:graphicFrameLocks noGrp="1"/>
          </p:cNvGraphicFramePr>
          <p:nvPr>
            <p:extLst>
              <p:ext uri="{D42A27DB-BD31-4B8C-83A1-F6EECF244321}">
                <p14:modId xmlns:p14="http://schemas.microsoft.com/office/powerpoint/2010/main" val="2271973780"/>
              </p:ext>
            </p:extLst>
          </p:nvPr>
        </p:nvGraphicFramePr>
        <p:xfrm>
          <a:off x="6597086" y="513222"/>
          <a:ext cx="5146164" cy="5976555"/>
        </p:xfrm>
        <a:graphic>
          <a:graphicData uri="http://schemas.openxmlformats.org/drawingml/2006/table">
            <a:tbl>
              <a:tblPr firstRow="1" bandRow="1">
                <a:tableStyleId>{5C22544A-7EE6-4342-B048-85BDC9FD1C3A}</a:tableStyleId>
              </a:tblPr>
              <a:tblGrid>
                <a:gridCol w="1715388">
                  <a:extLst>
                    <a:ext uri="{9D8B030D-6E8A-4147-A177-3AD203B41FA5}">
                      <a16:colId xmlns:a16="http://schemas.microsoft.com/office/drawing/2014/main" val="3063766089"/>
                    </a:ext>
                  </a:extLst>
                </a:gridCol>
                <a:gridCol w="1715388">
                  <a:extLst>
                    <a:ext uri="{9D8B030D-6E8A-4147-A177-3AD203B41FA5}">
                      <a16:colId xmlns:a16="http://schemas.microsoft.com/office/drawing/2014/main" val="1172123359"/>
                    </a:ext>
                  </a:extLst>
                </a:gridCol>
                <a:gridCol w="1715388">
                  <a:extLst>
                    <a:ext uri="{9D8B030D-6E8A-4147-A177-3AD203B41FA5}">
                      <a16:colId xmlns:a16="http://schemas.microsoft.com/office/drawing/2014/main" val="354899953"/>
                    </a:ext>
                  </a:extLst>
                </a:gridCol>
              </a:tblGrid>
              <a:tr h="1302155">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tx1"/>
                          </a:solidFill>
                          <a:latin typeface="Segoe UI Semibold" panose="020B0502040204020203" pitchFamily="34" charset="0"/>
                          <a:cs typeface="Segoe UI Semibold" panose="020B0502040204020203" pitchFamily="34" charset="0"/>
                        </a:rPr>
                        <a:t>Surface Devices</a:t>
                      </a:r>
                      <a:endParaRPr kumimoji="0" lang="en-US" sz="2400" b="1" i="0" u="none" strike="noStrike" kern="1200" cap="none" spc="0" normalizeH="0" baseline="0" noProof="0">
                        <a:ln>
                          <a:noFill/>
                        </a:ln>
                        <a:solidFill>
                          <a:schemeClr val="tx1"/>
                        </a:solidFill>
                        <a:effectLst/>
                        <a:uLnTx/>
                        <a:uFillTx/>
                        <a:latin typeface="Segoe UI Semibold" panose="020B0502040204020203" pitchFamily="34" charset="0"/>
                        <a:cs typeface="Segoe UI Semibold" panose="020B0502040204020203"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tx1"/>
                          </a:solidFill>
                          <a:latin typeface="Segoe UI Semibold" panose="020B0502040204020203" pitchFamily="34" charset="0"/>
                          <a:cs typeface="Segoe UI Semibold" panose="020B0502040204020203" pitchFamily="34" charset="0"/>
                        </a:rPr>
                        <a:t>Secured Core PCs</a:t>
                      </a:r>
                      <a:endParaRPr kumimoji="0" lang="en-US" sz="2400" b="1" i="0" u="none" strike="noStrike" kern="1200" cap="none" spc="0" normalizeH="0" baseline="0" noProof="0">
                        <a:ln>
                          <a:noFill/>
                        </a:ln>
                        <a:solidFill>
                          <a:schemeClr val="tx1"/>
                        </a:solidFill>
                        <a:effectLst/>
                        <a:uLnTx/>
                        <a:uFillTx/>
                        <a:latin typeface="Segoe UI Semibold" panose="020B0502040204020203" pitchFamily="34" charset="0"/>
                        <a:cs typeface="Segoe UI Semibold" panose="020B0502040204020203" pitchFamily="34" charset="0"/>
                      </a:endParaRPr>
                    </a:p>
                    <a:p>
                      <a:endParaRPr lang="en-US" sz="2400">
                        <a:solidFill>
                          <a:schemeClr val="tx1"/>
                        </a:solidFill>
                      </a:endParaRPr>
                    </a:p>
                  </a:txBody>
                  <a:tcPr>
                    <a:noFill/>
                  </a:tcPr>
                </a:tc>
                <a:extLst>
                  <a:ext uri="{0D108BD9-81ED-4DB2-BD59-A6C34878D82A}">
                    <a16:rowId xmlns:a16="http://schemas.microsoft.com/office/drawing/2014/main" val="3805842569"/>
                  </a:ext>
                </a:extLst>
              </a:tr>
              <a:tr h="116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Protect with hardware root of trust</a:t>
                      </a:r>
                    </a:p>
                    <a:p>
                      <a:endParaRPr lang="en-US" sz="1600" b="0">
                        <a:solidFill>
                          <a:schemeClr val="tx1"/>
                        </a:solidFill>
                        <a:latin typeface="+mj-lt"/>
                      </a:endParaRPr>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1025475136"/>
                  </a:ext>
                </a:extLst>
              </a:tr>
              <a:tr h="116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Defend against firmware level attack</a:t>
                      </a:r>
                    </a:p>
                    <a:p>
                      <a:endParaRPr lang="en-US" sz="1600" b="0">
                        <a:solidFill>
                          <a:schemeClr val="tx1"/>
                        </a:solidFill>
                        <a:latin typeface="+mj-lt"/>
                      </a:endParaRPr>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428236915"/>
                  </a:ext>
                </a:extLst>
              </a:tr>
              <a:tr h="1168600">
                <a:tc>
                  <a:txBody>
                    <a:bodyPr/>
                    <a:lstStyle/>
                    <a:p>
                      <a:pPr lvl="0">
                        <a:lnSpc>
                          <a:spcPct val="107000"/>
                        </a:lnSpc>
                        <a:defRPr/>
                      </a:pPr>
                      <a:r>
                        <a:rPr lang="en-US" sz="1600" b="1">
                          <a:latin typeface="Segoe UI Semibold" panose="020B0502040204020203" pitchFamily="34" charset="0"/>
                          <a:cs typeface="Segoe UI Semibold" panose="020B0502040204020203" pitchFamily="34" charset="0"/>
                        </a:rPr>
                        <a:t>Prevent access to unverified code</a:t>
                      </a:r>
                      <a:endParaRPr kumimoji="0" lang="en-US" sz="1600" b="1" i="0" u="none" strike="noStrike" kern="1200" cap="none" spc="0" normalizeH="0" baseline="0" noProof="0">
                        <a:ln>
                          <a:noFill/>
                        </a:ln>
                        <a:effectLst/>
                        <a:uLnTx/>
                        <a:uFillTx/>
                        <a:latin typeface="Segoe UI Semibold" panose="020B0502040204020203" pitchFamily="34" charset="0"/>
                        <a:cs typeface="Segoe UI Semibold" panose="020B0502040204020203" pitchFamily="34" charset="0"/>
                      </a:endParaRPr>
                    </a:p>
                    <a:p>
                      <a:endParaRPr lang="en-US" sz="1600" b="0">
                        <a:solidFill>
                          <a:schemeClr val="tx1"/>
                        </a:solidFill>
                        <a:latin typeface="+mj-lt"/>
                      </a:endParaRPr>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3542152122"/>
                  </a:ext>
                </a:extLst>
              </a:tr>
              <a:tr h="116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cs typeface="Segoe UI Semibold" panose="020B0502040204020203" pitchFamily="34" charset="0"/>
                        </a:rPr>
                        <a:t>Protect identities from external threats</a:t>
                      </a:r>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573252186"/>
                  </a:ext>
                </a:extLst>
              </a:tr>
            </a:tbl>
          </a:graphicData>
        </a:graphic>
      </p:graphicFrame>
      <p:cxnSp>
        <p:nvCxnSpPr>
          <p:cNvPr id="18" name="Straight Connector 17">
            <a:extLst>
              <a:ext uri="{FF2B5EF4-FFF2-40B4-BE49-F238E27FC236}">
                <a16:creationId xmlns:a16="http://schemas.microsoft.com/office/drawing/2014/main" id="{8E205083-B2DE-034A-BFD7-7655256429A9}"/>
              </a:ext>
            </a:extLst>
          </p:cNvPr>
          <p:cNvCxnSpPr>
            <a:cxnSpLocks/>
          </p:cNvCxnSpPr>
          <p:nvPr/>
        </p:nvCxnSpPr>
        <p:spPr>
          <a:xfrm>
            <a:off x="9783487" y="600732"/>
            <a:ext cx="0" cy="5376181"/>
          </a:xfrm>
          <a:prstGeom prst="line">
            <a:avLst/>
          </a:prstGeom>
          <a:ln>
            <a:solidFill>
              <a:srgbClr val="CECECE"/>
            </a:solidFill>
          </a:ln>
        </p:spPr>
        <p:style>
          <a:lnRef idx="1">
            <a:schemeClr val="accent1"/>
          </a:lnRef>
          <a:fillRef idx="0">
            <a:schemeClr val="accent1"/>
          </a:fillRef>
          <a:effectRef idx="0">
            <a:schemeClr val="accent1"/>
          </a:effectRef>
          <a:fontRef idx="minor">
            <a:schemeClr val="tx1"/>
          </a:fontRef>
        </p:style>
      </p:cxnSp>
      <p:pic>
        <p:nvPicPr>
          <p:cNvPr id="25" name="Graphic 24" descr="Checkmark with solid fill">
            <a:extLst>
              <a:ext uri="{FF2B5EF4-FFF2-40B4-BE49-F238E27FC236}">
                <a16:creationId xmlns:a16="http://schemas.microsoft.com/office/drawing/2014/main" id="{E4E13FF7-AA54-4B65-B27A-4103FF73AFD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rot="20928107">
            <a:off x="8748634" y="1892410"/>
            <a:ext cx="554723" cy="554723"/>
          </a:xfrm>
          <a:prstGeom prst="rect">
            <a:avLst/>
          </a:prstGeom>
        </p:spPr>
      </p:pic>
      <p:cxnSp>
        <p:nvCxnSpPr>
          <p:cNvPr id="41" name="Straight Connector 40">
            <a:extLst>
              <a:ext uri="{FF2B5EF4-FFF2-40B4-BE49-F238E27FC236}">
                <a16:creationId xmlns:a16="http://schemas.microsoft.com/office/drawing/2014/main" id="{FB9C8E4F-BF4F-4AF1-B301-656E3C778CF5}"/>
              </a:ext>
            </a:extLst>
          </p:cNvPr>
          <p:cNvCxnSpPr>
            <a:cxnSpLocks/>
          </p:cNvCxnSpPr>
          <p:nvPr/>
        </p:nvCxnSpPr>
        <p:spPr>
          <a:xfrm flipH="1">
            <a:off x="6670656" y="1557313"/>
            <a:ext cx="4743576" cy="0"/>
          </a:xfrm>
          <a:prstGeom prst="line">
            <a:avLst/>
          </a:prstGeom>
          <a:ln>
            <a:solidFill>
              <a:srgbClr val="CECECE"/>
            </a:solidFill>
          </a:ln>
        </p:spPr>
        <p:style>
          <a:lnRef idx="1">
            <a:schemeClr val="accent1"/>
          </a:lnRef>
          <a:fillRef idx="0">
            <a:schemeClr val="accent1"/>
          </a:fillRef>
          <a:effectRef idx="0">
            <a:schemeClr val="accent1"/>
          </a:effectRef>
          <a:fontRef idx="minor">
            <a:schemeClr val="tx1"/>
          </a:fontRef>
        </p:style>
      </p:cxnSp>
      <p:pic>
        <p:nvPicPr>
          <p:cNvPr id="2" name="Graphic 1" descr="Checkmark with solid fill">
            <a:extLst>
              <a:ext uri="{FF2B5EF4-FFF2-40B4-BE49-F238E27FC236}">
                <a16:creationId xmlns:a16="http://schemas.microsoft.com/office/drawing/2014/main" id="{3FA330ED-934B-4104-B454-E077DA11364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rot="20928107">
            <a:off x="10375773" y="1892408"/>
            <a:ext cx="554723" cy="554723"/>
          </a:xfrm>
          <a:prstGeom prst="rect">
            <a:avLst/>
          </a:prstGeom>
        </p:spPr>
      </p:pic>
      <p:pic>
        <p:nvPicPr>
          <p:cNvPr id="3" name="Graphic 2" descr="Checkmark with solid fill">
            <a:extLst>
              <a:ext uri="{FF2B5EF4-FFF2-40B4-BE49-F238E27FC236}">
                <a16:creationId xmlns:a16="http://schemas.microsoft.com/office/drawing/2014/main" id="{78BEBFFF-1434-42F0-AF47-1B82E3568F3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rot="20928107">
            <a:off x="8748633" y="3063883"/>
            <a:ext cx="554723" cy="554723"/>
          </a:xfrm>
          <a:prstGeom prst="rect">
            <a:avLst/>
          </a:prstGeom>
        </p:spPr>
      </p:pic>
      <p:pic>
        <p:nvPicPr>
          <p:cNvPr id="4" name="Graphic 3" descr="Checkmark with solid fill">
            <a:extLst>
              <a:ext uri="{FF2B5EF4-FFF2-40B4-BE49-F238E27FC236}">
                <a16:creationId xmlns:a16="http://schemas.microsoft.com/office/drawing/2014/main" id="{BEF76234-530F-4020-8FA5-8839EFED831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rot="20928107">
            <a:off x="10375772" y="3063881"/>
            <a:ext cx="554723" cy="554723"/>
          </a:xfrm>
          <a:prstGeom prst="rect">
            <a:avLst/>
          </a:prstGeom>
        </p:spPr>
      </p:pic>
      <p:pic>
        <p:nvPicPr>
          <p:cNvPr id="5" name="Graphic 4" descr="Checkmark with solid fill">
            <a:extLst>
              <a:ext uri="{FF2B5EF4-FFF2-40B4-BE49-F238E27FC236}">
                <a16:creationId xmlns:a16="http://schemas.microsoft.com/office/drawing/2014/main" id="{AA87C3A9-1850-4E0A-A74A-E35A3783476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rot="20928107">
            <a:off x="8748634" y="4249000"/>
            <a:ext cx="554723" cy="554723"/>
          </a:xfrm>
          <a:prstGeom prst="rect">
            <a:avLst/>
          </a:prstGeom>
        </p:spPr>
      </p:pic>
      <p:pic>
        <p:nvPicPr>
          <p:cNvPr id="7" name="Graphic 6" descr="Checkmark with solid fill">
            <a:extLst>
              <a:ext uri="{FF2B5EF4-FFF2-40B4-BE49-F238E27FC236}">
                <a16:creationId xmlns:a16="http://schemas.microsoft.com/office/drawing/2014/main" id="{0D0B4602-0103-4BF9-8B34-C1CD285E120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rot="20928107">
            <a:off x="10375773" y="4248998"/>
            <a:ext cx="554723" cy="554723"/>
          </a:xfrm>
          <a:prstGeom prst="rect">
            <a:avLst/>
          </a:prstGeom>
        </p:spPr>
      </p:pic>
      <p:pic>
        <p:nvPicPr>
          <p:cNvPr id="8" name="Graphic 7" descr="Checkmark with solid fill">
            <a:extLst>
              <a:ext uri="{FF2B5EF4-FFF2-40B4-BE49-F238E27FC236}">
                <a16:creationId xmlns:a16="http://schemas.microsoft.com/office/drawing/2014/main" id="{C04260EA-5A23-4459-9DF8-594062E6032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rot="20928107">
            <a:off x="8748635" y="5516860"/>
            <a:ext cx="554723" cy="554723"/>
          </a:xfrm>
          <a:prstGeom prst="rect">
            <a:avLst/>
          </a:prstGeom>
        </p:spPr>
      </p:pic>
      <p:pic>
        <p:nvPicPr>
          <p:cNvPr id="9" name="Graphic 8" descr="Checkmark with solid fill">
            <a:extLst>
              <a:ext uri="{FF2B5EF4-FFF2-40B4-BE49-F238E27FC236}">
                <a16:creationId xmlns:a16="http://schemas.microsoft.com/office/drawing/2014/main" id="{FCE5C184-2C16-4D36-A5E2-AD7BB62D42C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rot="20928107">
            <a:off x="10375774" y="5516858"/>
            <a:ext cx="554723" cy="554723"/>
          </a:xfrm>
          <a:prstGeom prst="rect">
            <a:avLst/>
          </a:prstGeom>
        </p:spPr>
      </p:pic>
      <p:sp>
        <p:nvSpPr>
          <p:cNvPr id="17" name="Rectangle 16">
            <a:extLst>
              <a:ext uri="{FF2B5EF4-FFF2-40B4-BE49-F238E27FC236}">
                <a16:creationId xmlns:a16="http://schemas.microsoft.com/office/drawing/2014/main" id="{F3B200E3-973A-475E-AD39-67F62B7AAB0F}"/>
              </a:ext>
            </a:extLst>
          </p:cNvPr>
          <p:cNvSpPr/>
          <p:nvPr/>
        </p:nvSpPr>
        <p:spPr>
          <a:xfrm>
            <a:off x="841621" y="5872822"/>
            <a:ext cx="4124721" cy="923330"/>
          </a:xfrm>
          <a:prstGeom prst="rect">
            <a:avLst/>
          </a:prstGeom>
          <a:effectLst>
            <a:outerShdw blurRad="406400" dist="38100" dir="2700000" algn="tl" rotWithShape="0">
              <a:schemeClr val="tx1">
                <a:alpha val="40000"/>
              </a:schemeClr>
            </a:outerShdw>
          </a:effectLst>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a:ln>
                  <a:noFill/>
                </a:ln>
                <a:solidFill>
                  <a:schemeClr val="bg1"/>
                </a:solidFill>
                <a:effectLst/>
                <a:uLnTx/>
                <a:uFillTx/>
                <a:latin typeface="Segoe UI"/>
                <a:ea typeface="+mn-ea"/>
                <a:cs typeface="Segoe UI"/>
              </a:rPr>
              <a:t>Different approaches but the same result: best-in-class endpoint security from Microsoft.</a:t>
            </a:r>
          </a:p>
        </p:txBody>
      </p:sp>
      <p:sp>
        <p:nvSpPr>
          <p:cNvPr id="6" name="Rectangle 5">
            <a:extLst>
              <a:ext uri="{FF2B5EF4-FFF2-40B4-BE49-F238E27FC236}">
                <a16:creationId xmlns:a16="http://schemas.microsoft.com/office/drawing/2014/main" id="{74C09571-574B-7644-942A-A6B15051576F}"/>
              </a:ext>
            </a:extLst>
          </p:cNvPr>
          <p:cNvSpPr/>
          <p:nvPr/>
        </p:nvSpPr>
        <p:spPr>
          <a:xfrm>
            <a:off x="798897" y="4454256"/>
            <a:ext cx="5066983" cy="123424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600" b="1" i="0" u="none" strike="noStrike" kern="1200" cap="none" spc="0" normalizeH="0" baseline="0" noProof="0">
                <a:ln w="3175">
                  <a:noFill/>
                </a:ln>
                <a:solidFill>
                  <a:schemeClr val="bg1"/>
                </a:solidFill>
                <a:effectLst>
                  <a:outerShdw blurRad="228600" dist="38100" dir="2700000" algn="tl" rotWithShape="0">
                    <a:schemeClr val="tx1">
                      <a:alpha val="40000"/>
                    </a:schemeClr>
                  </a:outerShdw>
                </a:effectLst>
                <a:uLnTx/>
                <a:uFillTx/>
                <a:latin typeface="Segoe UI Semibold" panose="020B0502040204020203" pitchFamily="34" charset="0"/>
                <a:ea typeface="+mn-ea"/>
                <a:cs typeface="Segoe UI Semibold" panose="020B0502040204020203" pitchFamily="34" charset="0"/>
              </a:rPr>
              <a:t>Microsoft Surface </a:t>
            </a:r>
            <a:r>
              <a:rPr lang="en-US" sz="3600" b="1">
                <a:ln w="3175">
                  <a:noFill/>
                </a:ln>
                <a:solidFill>
                  <a:schemeClr val="bg1"/>
                </a:solidFill>
                <a:effectLst>
                  <a:outerShdw blurRad="228600" dist="38100" dir="2700000" algn="tl" rotWithShape="0">
                    <a:schemeClr val="tx1">
                      <a:alpha val="40000"/>
                    </a:schemeClr>
                  </a:outerShdw>
                </a:effectLst>
                <a:latin typeface="Segoe UI Semibold" panose="020B0502040204020203" pitchFamily="34" charset="0"/>
                <a:cs typeface="Segoe UI Semibold" panose="020B0502040204020203" pitchFamily="34" charset="0"/>
              </a:rPr>
              <a:t>&amp;</a:t>
            </a:r>
            <a:r>
              <a:rPr kumimoji="0" lang="en-US" sz="3600" b="1" i="0" u="none" strike="noStrike" kern="1200" cap="none" spc="0" normalizeH="0" baseline="0" noProof="0">
                <a:ln w="3175">
                  <a:noFill/>
                </a:ln>
                <a:solidFill>
                  <a:schemeClr val="bg1"/>
                </a:solidFill>
                <a:effectLst>
                  <a:outerShdw blurRad="228600" dist="38100" dir="2700000" algn="tl" rotWithShape="0">
                    <a:schemeClr val="tx1">
                      <a:alpha val="40000"/>
                    </a:schemeClr>
                  </a:outerShdw>
                </a:effectLst>
                <a:uLnTx/>
                <a:uFillTx/>
                <a:latin typeface="Segoe UI Semibold" panose="020B0502040204020203" pitchFamily="34" charset="0"/>
                <a:ea typeface="+mn-ea"/>
                <a:cs typeface="Segoe UI Semibold" panose="020B0502040204020203" pitchFamily="34" charset="0"/>
              </a:rPr>
              <a:t> Secured Core PCs</a:t>
            </a:r>
          </a:p>
        </p:txBody>
      </p:sp>
    </p:spTree>
    <p:extLst>
      <p:ext uri="{BB962C8B-B14F-4D97-AF65-F5344CB8AC3E}">
        <p14:creationId xmlns:p14="http://schemas.microsoft.com/office/powerpoint/2010/main" val="179128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86779DC3-13B4-4B64-9E10-35ED13789D6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6"/>
          <a:stretch/>
        </p:blipFill>
        <p:spPr>
          <a:xfrm>
            <a:off x="-4664" y="-4605"/>
            <a:ext cx="12196664" cy="1497127"/>
          </a:xfrm>
          <a:prstGeom prst="rect">
            <a:avLst/>
          </a:prstGeom>
        </p:spPr>
      </p:pic>
      <p:sp>
        <p:nvSpPr>
          <p:cNvPr id="41" name="Title 5">
            <a:extLst>
              <a:ext uri="{FF2B5EF4-FFF2-40B4-BE49-F238E27FC236}">
                <a16:creationId xmlns:a16="http://schemas.microsoft.com/office/drawing/2014/main" id="{090D087F-F58B-4334-A159-136CD8F90C0A}"/>
              </a:ext>
            </a:extLst>
          </p:cNvPr>
          <p:cNvSpPr txBox="1">
            <a:spLocks/>
          </p:cNvSpPr>
          <p:nvPr/>
        </p:nvSpPr>
        <p:spPr>
          <a:xfrm flipV="1">
            <a:off x="-4664" y="3463"/>
            <a:ext cx="12196664" cy="1497126"/>
          </a:xfrm>
          <a:prstGeom prst="rect">
            <a:avLst/>
          </a:prstGeom>
          <a:gradFill flip="none" rotWithShape="1">
            <a:gsLst>
              <a:gs pos="51000">
                <a:schemeClr val="bg1">
                  <a:alpha val="0"/>
                </a:schemeClr>
              </a:gs>
              <a:gs pos="100000">
                <a:schemeClr val="bg1">
                  <a:alpha val="90000"/>
                </a:schemeClr>
              </a:gs>
            </a:gsLst>
            <a:lin ang="18900000" scaled="1"/>
            <a:tileRect/>
          </a:gra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p>
        </p:txBody>
      </p:sp>
      <p:sp>
        <p:nvSpPr>
          <p:cNvPr id="7" name="Rectangle 6">
            <a:extLst>
              <a:ext uri="{FF2B5EF4-FFF2-40B4-BE49-F238E27FC236}">
                <a16:creationId xmlns:a16="http://schemas.microsoft.com/office/drawing/2014/main" id="{EB577330-C223-0442-8339-B3BE7889928C}"/>
              </a:ext>
            </a:extLst>
          </p:cNvPr>
          <p:cNvSpPr/>
          <p:nvPr/>
        </p:nvSpPr>
        <p:spPr>
          <a:xfrm>
            <a:off x="2455017" y="5021732"/>
            <a:ext cx="2241154" cy="146110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effectLst/>
                <a:uLnTx/>
                <a:uFillTx/>
                <a:latin typeface="Segoe UI" panose="020B0502040204020203" pitchFamily="34" charset="0"/>
                <a:ea typeface="Calibri" panose="020F0502020204030204" pitchFamily="34" charset="0"/>
                <a:cs typeface="Segoe UI" panose="020B0502040204020203" pitchFamily="34" charset="0"/>
              </a:rPr>
              <a:t>Partnering with leading PC manufacturers and silicon vendors, secured-core PCs use industry standard hardware root of trust coupled with security capabilities built into today’s modern CPUs.</a:t>
            </a:r>
          </a:p>
        </p:txBody>
      </p:sp>
      <p:sp>
        <p:nvSpPr>
          <p:cNvPr id="6" name="Rectangle 5">
            <a:extLst>
              <a:ext uri="{FF2B5EF4-FFF2-40B4-BE49-F238E27FC236}">
                <a16:creationId xmlns:a16="http://schemas.microsoft.com/office/drawing/2014/main" id="{74C09571-574B-7644-942A-A6B15051576F}"/>
              </a:ext>
            </a:extLst>
          </p:cNvPr>
          <p:cNvSpPr/>
          <p:nvPr/>
        </p:nvSpPr>
        <p:spPr>
          <a:xfrm>
            <a:off x="152401" y="165303"/>
            <a:ext cx="9225280" cy="64145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outerShdw blurRad="635000" dist="50800" dir="5400000" algn="ctr" rotWithShape="0">
                    <a:schemeClr val="tx1"/>
                  </a:outerShdw>
                </a:effectLst>
                <a:uLnTx/>
                <a:uFillTx/>
                <a:latin typeface="Segoe UI Semibold" panose="020B0502040204020203" pitchFamily="34" charset="0"/>
                <a:ea typeface="+mn-ea"/>
                <a:cs typeface="Segoe UI Semibold" panose="020B0502040204020203" pitchFamily="34" charset="0"/>
              </a:rPr>
              <a:t>Microsoft Surface </a:t>
            </a:r>
            <a:r>
              <a:rPr lang="en-US" sz="3600" b="1">
                <a:solidFill>
                  <a:prstClr val="white"/>
                </a:solidFill>
                <a:effectLst>
                  <a:outerShdw blurRad="635000" dist="50800" dir="5400000" algn="ctr" rotWithShape="0">
                    <a:schemeClr val="tx1"/>
                  </a:outerShdw>
                </a:effectLst>
                <a:latin typeface="Segoe UI Semibold" panose="020B0502040204020203" pitchFamily="34" charset="0"/>
                <a:cs typeface="Segoe UI Semibold" panose="020B0502040204020203" pitchFamily="34" charset="0"/>
              </a:rPr>
              <a:t>&amp;</a:t>
            </a:r>
            <a:r>
              <a:rPr kumimoji="0" lang="en-US" sz="3600" b="1" i="0" u="none" strike="noStrike" kern="1200" cap="none" spc="0" normalizeH="0" baseline="0" noProof="0">
                <a:ln>
                  <a:noFill/>
                </a:ln>
                <a:solidFill>
                  <a:prstClr val="white"/>
                </a:solidFill>
                <a:effectLst>
                  <a:outerShdw blurRad="635000" dist="50800" dir="5400000" algn="ctr" rotWithShape="0">
                    <a:schemeClr val="tx1"/>
                  </a:outerShdw>
                </a:effectLst>
                <a:uLnTx/>
                <a:uFillTx/>
                <a:latin typeface="Segoe UI Semibold" panose="020B0502040204020203" pitchFamily="34" charset="0"/>
                <a:ea typeface="+mn-ea"/>
                <a:cs typeface="Segoe UI Semibold" panose="020B0502040204020203" pitchFamily="34" charset="0"/>
              </a:rPr>
              <a:t> Secured Core PCs</a:t>
            </a:r>
          </a:p>
        </p:txBody>
      </p:sp>
      <p:cxnSp>
        <p:nvCxnSpPr>
          <p:cNvPr id="19" name="Straight Connector 18">
            <a:extLst>
              <a:ext uri="{FF2B5EF4-FFF2-40B4-BE49-F238E27FC236}">
                <a16:creationId xmlns:a16="http://schemas.microsoft.com/office/drawing/2014/main" id="{F411F75B-0BC1-0A4D-877F-B3085DFEF660}"/>
              </a:ext>
            </a:extLst>
          </p:cNvPr>
          <p:cNvCxnSpPr>
            <a:cxnSpLocks/>
          </p:cNvCxnSpPr>
          <p:nvPr/>
        </p:nvCxnSpPr>
        <p:spPr>
          <a:xfrm>
            <a:off x="4750652" y="5002908"/>
            <a:ext cx="0" cy="1588350"/>
          </a:xfrm>
          <a:prstGeom prst="line">
            <a:avLst/>
          </a:prstGeom>
          <a:ln>
            <a:solidFill>
              <a:srgbClr val="CECECE"/>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3B200E3-973A-475E-AD39-67F62B7AAB0F}"/>
              </a:ext>
            </a:extLst>
          </p:cNvPr>
          <p:cNvSpPr/>
          <p:nvPr/>
        </p:nvSpPr>
        <p:spPr>
          <a:xfrm>
            <a:off x="152401" y="776823"/>
            <a:ext cx="8250454" cy="646331"/>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FFFFFF"/>
                </a:solidFill>
                <a:effectLst>
                  <a:outerShdw blurRad="419100" dist="50800" dir="5400000" algn="ctr" rotWithShape="0">
                    <a:schemeClr val="tx1"/>
                  </a:outerShdw>
                </a:effectLst>
                <a:uLnTx/>
                <a:uFillTx/>
                <a:latin typeface="Segoe UI"/>
                <a:ea typeface="+mn-ea"/>
                <a:cs typeface="Segoe UI"/>
              </a:rPr>
              <a:t>Different approaches but the same result: best-in-class endpoint security from Microsoft.</a:t>
            </a:r>
          </a:p>
        </p:txBody>
      </p:sp>
      <p:sp>
        <p:nvSpPr>
          <p:cNvPr id="22" name="Rectangle 21">
            <a:extLst>
              <a:ext uri="{FF2B5EF4-FFF2-40B4-BE49-F238E27FC236}">
                <a16:creationId xmlns:a16="http://schemas.microsoft.com/office/drawing/2014/main" id="{A953A4D8-0C2D-4FC8-9B20-7F5D55867B17}"/>
              </a:ext>
            </a:extLst>
          </p:cNvPr>
          <p:cNvSpPr/>
          <p:nvPr/>
        </p:nvSpPr>
        <p:spPr>
          <a:xfrm>
            <a:off x="4935379" y="5003737"/>
            <a:ext cx="2241154" cy="165872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effectLst/>
                <a:uLnTx/>
                <a:uFillTx/>
                <a:latin typeface="Segoe UI" panose="020B0502040204020203" pitchFamily="34" charset="0"/>
                <a:ea typeface="Calibri" panose="020F0502020204030204" pitchFamily="34" charset="0"/>
                <a:cs typeface="Segoe UI" panose="020B0502040204020203" pitchFamily="34" charset="0"/>
              </a:rPr>
              <a:t>Secured-core PCs use hardware rooted security in the modern CPU to launch the system into a trusted state, preventing advanced malware from tampering with the system and attacking at the firmware level.</a:t>
            </a:r>
          </a:p>
        </p:txBody>
      </p:sp>
      <p:cxnSp>
        <p:nvCxnSpPr>
          <p:cNvPr id="27" name="Straight Connector 26">
            <a:extLst>
              <a:ext uri="{FF2B5EF4-FFF2-40B4-BE49-F238E27FC236}">
                <a16:creationId xmlns:a16="http://schemas.microsoft.com/office/drawing/2014/main" id="{9B2C5425-FB3E-4787-995E-DCBD1E212C50}"/>
              </a:ext>
            </a:extLst>
          </p:cNvPr>
          <p:cNvCxnSpPr>
            <a:cxnSpLocks/>
          </p:cNvCxnSpPr>
          <p:nvPr/>
        </p:nvCxnSpPr>
        <p:spPr>
          <a:xfrm>
            <a:off x="9726413" y="5002908"/>
            <a:ext cx="0" cy="1588350"/>
          </a:xfrm>
          <a:prstGeom prst="line">
            <a:avLst/>
          </a:prstGeom>
          <a:ln>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777D4C-A0B6-4595-B63F-90DD9A1C05C8}"/>
              </a:ext>
            </a:extLst>
          </p:cNvPr>
          <p:cNvCxnSpPr>
            <a:cxnSpLocks/>
          </p:cNvCxnSpPr>
          <p:nvPr/>
        </p:nvCxnSpPr>
        <p:spPr>
          <a:xfrm>
            <a:off x="7227053" y="5002908"/>
            <a:ext cx="0" cy="1588350"/>
          </a:xfrm>
          <a:prstGeom prst="line">
            <a:avLst/>
          </a:prstGeom>
          <a:ln>
            <a:solidFill>
              <a:srgbClr val="CECECE"/>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A63C2C98-8C04-40B6-96DF-29F2BCFB684C}"/>
              </a:ext>
            </a:extLst>
          </p:cNvPr>
          <p:cNvSpPr/>
          <p:nvPr/>
        </p:nvSpPr>
        <p:spPr>
          <a:xfrm>
            <a:off x="2455017" y="2948527"/>
            <a:ext cx="2241154" cy="146110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effectLst/>
                <a:uLnTx/>
                <a:uFillTx/>
                <a:latin typeface="Segoe UI" panose="020B0502040204020203" pitchFamily="34" charset="0"/>
                <a:ea typeface="Calibri" panose="020F0502020204030204" pitchFamily="34" charset="0"/>
                <a:cs typeface="Segoe UI" panose="020B0502040204020203" pitchFamily="34" charset="0"/>
              </a:rPr>
              <a:t>Surface’s Root of Trust checks signatures and measurements at each stage to tightly ensure each stage is secure and authentic before allowing the next phase of boot to proceed.</a:t>
            </a:r>
          </a:p>
        </p:txBody>
      </p:sp>
      <p:cxnSp>
        <p:nvCxnSpPr>
          <p:cNvPr id="35" name="Straight Connector 34">
            <a:extLst>
              <a:ext uri="{FF2B5EF4-FFF2-40B4-BE49-F238E27FC236}">
                <a16:creationId xmlns:a16="http://schemas.microsoft.com/office/drawing/2014/main" id="{6E422B87-8E78-4031-913B-EA9358C9CB31}"/>
              </a:ext>
            </a:extLst>
          </p:cNvPr>
          <p:cNvCxnSpPr>
            <a:cxnSpLocks/>
          </p:cNvCxnSpPr>
          <p:nvPr/>
        </p:nvCxnSpPr>
        <p:spPr>
          <a:xfrm>
            <a:off x="4750652" y="2828103"/>
            <a:ext cx="0" cy="1588350"/>
          </a:xfrm>
          <a:prstGeom prst="line">
            <a:avLst/>
          </a:prstGeom>
          <a:ln>
            <a:solidFill>
              <a:srgbClr val="CECECE"/>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00A0B6D-B8F7-483A-80F8-B02DEF7B1B67}"/>
              </a:ext>
            </a:extLst>
          </p:cNvPr>
          <p:cNvSpPr/>
          <p:nvPr/>
        </p:nvSpPr>
        <p:spPr>
          <a:xfrm>
            <a:off x="4935379" y="2930532"/>
            <a:ext cx="2241154" cy="165872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effectLst/>
                <a:uLnTx/>
                <a:uFillTx/>
                <a:latin typeface="Segoe UI" panose="020B0502040204020203" pitchFamily="34" charset="0"/>
                <a:ea typeface="Calibri" panose="020F0502020204030204" pitchFamily="34" charset="0"/>
                <a:cs typeface="Segoe UI" panose="020B0502040204020203" pitchFamily="34" charset="0"/>
              </a:rPr>
              <a:t>Microsoft builds its own firmware from the ground up, rather than relying on 3</a:t>
            </a:r>
            <a:r>
              <a:rPr kumimoji="0" lang="en-US" sz="1200" b="0" i="0" u="none" strike="noStrike" kern="1200" cap="none" spc="0" normalizeH="0" baseline="30000" noProof="0">
                <a:ln>
                  <a:noFill/>
                </a:ln>
                <a:effectLst/>
                <a:uLnTx/>
                <a:uFillTx/>
                <a:latin typeface="Segoe UI" panose="020B0502040204020203" pitchFamily="34" charset="0"/>
                <a:ea typeface="Calibri" panose="020F0502020204030204" pitchFamily="34" charset="0"/>
                <a:cs typeface="Segoe UI" panose="020B0502040204020203" pitchFamily="34" charset="0"/>
              </a:rPr>
              <a:t>rd</a:t>
            </a:r>
            <a:r>
              <a:rPr kumimoji="0" lang="en-US" sz="1200" b="0" i="0" u="none" strike="noStrike" kern="1200" cap="none" spc="0" normalizeH="0" baseline="0" noProof="0">
                <a:ln>
                  <a:noFill/>
                </a:ln>
                <a:effectLst/>
                <a:uLnTx/>
                <a:uFillTx/>
                <a:latin typeface="Segoe UI" panose="020B0502040204020203" pitchFamily="34" charset="0"/>
                <a:ea typeface="Calibri" panose="020F0502020204030204" pitchFamily="34" charset="0"/>
                <a:cs typeface="Segoe UI" panose="020B0502040204020203" pitchFamily="34" charset="0"/>
              </a:rPr>
              <a:t> party source code. This allows Microsoft to continuously provides updates, down to the firmware level to protect against the latest threats. </a:t>
            </a:r>
          </a:p>
        </p:txBody>
      </p:sp>
      <p:sp>
        <p:nvSpPr>
          <p:cNvPr id="40" name="Rectangle 39">
            <a:extLst>
              <a:ext uri="{FF2B5EF4-FFF2-40B4-BE49-F238E27FC236}">
                <a16:creationId xmlns:a16="http://schemas.microsoft.com/office/drawing/2014/main" id="{36530A1B-481E-4748-8F47-2A6B5E16031B}"/>
              </a:ext>
            </a:extLst>
          </p:cNvPr>
          <p:cNvSpPr/>
          <p:nvPr/>
        </p:nvSpPr>
        <p:spPr>
          <a:xfrm>
            <a:off x="7373043" y="4024018"/>
            <a:ext cx="2241154" cy="165872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effectLst/>
                <a:uLnTx/>
                <a:uFillTx/>
                <a:latin typeface="Segoe UI" panose="020B0502040204020203" pitchFamily="34" charset="0"/>
                <a:ea typeface="Calibri" panose="020F0502020204030204" pitchFamily="34" charset="0"/>
                <a:cs typeface="Segoe UI" panose="020B0502040204020203" pitchFamily="34" charset="0"/>
              </a:rPr>
              <a:t>With Hypervisor Code Integrity (HVCI), Windows 10 devices are protected from running any unverified code. Code running within the trusted computing base runs with integrity and is not subject to exploits or attacks. </a:t>
            </a:r>
          </a:p>
        </p:txBody>
      </p:sp>
      <p:cxnSp>
        <p:nvCxnSpPr>
          <p:cNvPr id="42" name="Straight Connector 41">
            <a:extLst>
              <a:ext uri="{FF2B5EF4-FFF2-40B4-BE49-F238E27FC236}">
                <a16:creationId xmlns:a16="http://schemas.microsoft.com/office/drawing/2014/main" id="{317363F8-EB12-45A6-9274-4ED4774A7C59}"/>
              </a:ext>
            </a:extLst>
          </p:cNvPr>
          <p:cNvCxnSpPr>
            <a:cxnSpLocks/>
          </p:cNvCxnSpPr>
          <p:nvPr/>
        </p:nvCxnSpPr>
        <p:spPr>
          <a:xfrm>
            <a:off x="9726413" y="2828103"/>
            <a:ext cx="0" cy="1588350"/>
          </a:xfrm>
          <a:prstGeom prst="line">
            <a:avLst/>
          </a:prstGeom>
          <a:ln>
            <a:solidFill>
              <a:srgbClr val="CECECE"/>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C74CD18F-1C1B-40F6-93B7-28773274DEDF}"/>
              </a:ext>
            </a:extLst>
          </p:cNvPr>
          <p:cNvSpPr/>
          <p:nvPr/>
        </p:nvSpPr>
        <p:spPr>
          <a:xfrm>
            <a:off x="9950846" y="4032569"/>
            <a:ext cx="2241154" cy="146110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effectLst/>
                <a:uLnTx/>
                <a:uFillTx/>
                <a:latin typeface="Segoe UI" panose="020B0502040204020203" pitchFamily="34" charset="0"/>
                <a:ea typeface="Calibri" panose="020F0502020204030204" pitchFamily="34" charset="0"/>
                <a:cs typeface="Segoe UI" panose="020B0502040204020203" pitchFamily="34" charset="0"/>
              </a:rPr>
              <a:t>Protect Identities from external threats with Windows Hello</a:t>
            </a:r>
            <a:r>
              <a:rPr kumimoji="0" lang="en-US" sz="1200" b="0" i="0" u="none" strike="noStrike" kern="1200" cap="none" spc="0" normalizeH="0" baseline="30000" noProof="0">
                <a:ln>
                  <a:noFill/>
                </a:ln>
                <a:effectLst/>
                <a:uLnTx/>
                <a:uFillTx/>
                <a:latin typeface="Segoe UI" panose="020B0502040204020203" pitchFamily="34" charset="0"/>
                <a:ea typeface="Calibri" panose="020F0502020204030204" pitchFamily="34" charset="0"/>
                <a:cs typeface="Segoe UI" panose="020B0502040204020203" pitchFamily="34" charset="0"/>
              </a:rPr>
              <a:t>2</a:t>
            </a:r>
            <a:r>
              <a:rPr kumimoji="0" lang="en-US" sz="1200" b="0" i="0" u="none" strike="noStrike" kern="1200" cap="none" spc="0" normalizeH="0" baseline="0" noProof="0">
                <a:ln>
                  <a:noFill/>
                </a:ln>
                <a:effectLst/>
                <a:uLnTx/>
                <a:uFillTx/>
                <a:latin typeface="Segoe UI" panose="020B0502040204020203" pitchFamily="34" charset="0"/>
                <a:ea typeface="Calibri" panose="020F0502020204030204" pitchFamily="34" charset="0"/>
                <a:cs typeface="Segoe UI" panose="020B0502040204020203" pitchFamily="34" charset="0"/>
              </a:rPr>
              <a:t>. Credential Guard ensures that identity and domain credentials are isolated and protected in a secure environment.</a:t>
            </a:r>
          </a:p>
        </p:txBody>
      </p:sp>
      <p:cxnSp>
        <p:nvCxnSpPr>
          <p:cNvPr id="46" name="Straight Connector 45">
            <a:extLst>
              <a:ext uri="{FF2B5EF4-FFF2-40B4-BE49-F238E27FC236}">
                <a16:creationId xmlns:a16="http://schemas.microsoft.com/office/drawing/2014/main" id="{1244ECEC-EE21-4177-B5E6-CC1A35874064}"/>
              </a:ext>
            </a:extLst>
          </p:cNvPr>
          <p:cNvCxnSpPr>
            <a:cxnSpLocks/>
          </p:cNvCxnSpPr>
          <p:nvPr/>
        </p:nvCxnSpPr>
        <p:spPr>
          <a:xfrm>
            <a:off x="7227053" y="2828103"/>
            <a:ext cx="0" cy="1588350"/>
          </a:xfrm>
          <a:prstGeom prst="line">
            <a:avLst/>
          </a:prstGeom>
          <a:ln>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08A9AC2-2191-4638-BA70-1BB4417E082D}"/>
              </a:ext>
            </a:extLst>
          </p:cNvPr>
          <p:cNvCxnSpPr>
            <a:cxnSpLocks/>
          </p:cNvCxnSpPr>
          <p:nvPr/>
        </p:nvCxnSpPr>
        <p:spPr>
          <a:xfrm>
            <a:off x="160532" y="2521373"/>
            <a:ext cx="11895995" cy="0"/>
          </a:xfrm>
          <a:prstGeom prst="line">
            <a:avLst/>
          </a:prstGeom>
          <a:ln>
            <a:solidFill>
              <a:srgbClr val="CECECE"/>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77F8A68-2FD6-4EF5-BA52-DE3469D3FD43}"/>
              </a:ext>
            </a:extLst>
          </p:cNvPr>
          <p:cNvSpPr/>
          <p:nvPr/>
        </p:nvSpPr>
        <p:spPr>
          <a:xfrm>
            <a:off x="2343257" y="1536970"/>
            <a:ext cx="2268655" cy="95962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Segoe UI Semibold" panose="020B0502040204020203" pitchFamily="34" charset="0"/>
                <a:ea typeface="+mn-ea"/>
                <a:cs typeface="Segoe UI Semibold" panose="020B0502040204020203" pitchFamily="34" charset="0"/>
              </a:rPr>
              <a:t>Protect with hardware root of trust</a:t>
            </a:r>
          </a:p>
        </p:txBody>
      </p:sp>
      <p:sp>
        <p:nvSpPr>
          <p:cNvPr id="51" name="Rectangle 50">
            <a:extLst>
              <a:ext uri="{FF2B5EF4-FFF2-40B4-BE49-F238E27FC236}">
                <a16:creationId xmlns:a16="http://schemas.microsoft.com/office/drawing/2014/main" id="{E89B1458-3A5E-42B3-B8A9-E8EB3B9FC03D}"/>
              </a:ext>
            </a:extLst>
          </p:cNvPr>
          <p:cNvSpPr/>
          <p:nvPr/>
        </p:nvSpPr>
        <p:spPr>
          <a:xfrm>
            <a:off x="4935379" y="1536970"/>
            <a:ext cx="2172600" cy="95962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Segoe UI Semibold" panose="020B0502040204020203" pitchFamily="34" charset="0"/>
                <a:ea typeface="+mn-ea"/>
                <a:cs typeface="Segoe UI Semibold" panose="020B0502040204020203" pitchFamily="34" charset="0"/>
              </a:rPr>
              <a:t>Defend against firmware level attack</a:t>
            </a:r>
          </a:p>
        </p:txBody>
      </p:sp>
      <p:sp>
        <p:nvSpPr>
          <p:cNvPr id="52" name="Rectangle 51">
            <a:extLst>
              <a:ext uri="{FF2B5EF4-FFF2-40B4-BE49-F238E27FC236}">
                <a16:creationId xmlns:a16="http://schemas.microsoft.com/office/drawing/2014/main" id="{171A67BA-FC7D-44D8-BF86-0C1911C21619}"/>
              </a:ext>
            </a:extLst>
          </p:cNvPr>
          <p:cNvSpPr/>
          <p:nvPr/>
        </p:nvSpPr>
        <p:spPr>
          <a:xfrm>
            <a:off x="7431446" y="1525512"/>
            <a:ext cx="1946235" cy="95962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Segoe UI Semibold" panose="020B0502040204020203" pitchFamily="34" charset="0"/>
                <a:ea typeface="+mn-ea"/>
                <a:cs typeface="Segoe UI Semibold" panose="020B0502040204020203" pitchFamily="34" charset="0"/>
              </a:rPr>
              <a:t>Prevent access to unverified code</a:t>
            </a:r>
          </a:p>
        </p:txBody>
      </p:sp>
      <p:sp>
        <p:nvSpPr>
          <p:cNvPr id="53" name="Rectangle 52">
            <a:extLst>
              <a:ext uri="{FF2B5EF4-FFF2-40B4-BE49-F238E27FC236}">
                <a16:creationId xmlns:a16="http://schemas.microsoft.com/office/drawing/2014/main" id="{7F28E6EA-B303-46D8-BE97-E760B67CBA38}"/>
              </a:ext>
            </a:extLst>
          </p:cNvPr>
          <p:cNvSpPr/>
          <p:nvPr/>
        </p:nvSpPr>
        <p:spPr>
          <a:xfrm>
            <a:off x="9953485" y="1531241"/>
            <a:ext cx="2103042" cy="95962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Segoe UI Semibold" panose="020B0502040204020203" pitchFamily="34" charset="0"/>
                <a:ea typeface="+mn-ea"/>
                <a:cs typeface="Segoe UI Semibold" panose="020B0502040204020203" pitchFamily="34" charset="0"/>
              </a:rPr>
              <a:t>Protect identities from external threats</a:t>
            </a:r>
          </a:p>
        </p:txBody>
      </p:sp>
      <p:cxnSp>
        <p:nvCxnSpPr>
          <p:cNvPr id="54" name="Straight Connector 53">
            <a:extLst>
              <a:ext uri="{FF2B5EF4-FFF2-40B4-BE49-F238E27FC236}">
                <a16:creationId xmlns:a16="http://schemas.microsoft.com/office/drawing/2014/main" id="{92EB8912-999E-46AB-9BBA-993BE0DC0DBD}"/>
              </a:ext>
            </a:extLst>
          </p:cNvPr>
          <p:cNvCxnSpPr>
            <a:cxnSpLocks/>
          </p:cNvCxnSpPr>
          <p:nvPr/>
        </p:nvCxnSpPr>
        <p:spPr>
          <a:xfrm>
            <a:off x="2271612" y="5002908"/>
            <a:ext cx="0" cy="1588350"/>
          </a:xfrm>
          <a:prstGeom prst="line">
            <a:avLst/>
          </a:prstGeom>
          <a:ln>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FF9FC2C-C989-4C15-AD08-19E59D69B1AD}"/>
              </a:ext>
            </a:extLst>
          </p:cNvPr>
          <p:cNvCxnSpPr>
            <a:cxnSpLocks/>
          </p:cNvCxnSpPr>
          <p:nvPr/>
        </p:nvCxnSpPr>
        <p:spPr>
          <a:xfrm>
            <a:off x="2271612" y="2828103"/>
            <a:ext cx="0" cy="1588350"/>
          </a:xfrm>
          <a:prstGeom prst="line">
            <a:avLst/>
          </a:prstGeom>
          <a:ln>
            <a:solidFill>
              <a:srgbClr val="CECECE"/>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66E023D9-402C-409F-B3A6-49DFBBA9E52D}"/>
              </a:ext>
            </a:extLst>
          </p:cNvPr>
          <p:cNvSpPr/>
          <p:nvPr/>
        </p:nvSpPr>
        <p:spPr>
          <a:xfrm>
            <a:off x="107408" y="2818501"/>
            <a:ext cx="1864562" cy="85363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a:ln>
                  <a:noFill/>
                </a:ln>
                <a:effectLst/>
                <a:uLnTx/>
                <a:uFillTx/>
                <a:latin typeface="Segoe UI Semibold" panose="020B0502040204020203" pitchFamily="34" charset="0"/>
                <a:ea typeface="+mn-ea"/>
                <a:cs typeface="Segoe UI Semibold" panose="020B0502040204020203" pitchFamily="34" charset="0"/>
              </a:rPr>
              <a:t>Surface Devices</a:t>
            </a:r>
          </a:p>
        </p:txBody>
      </p:sp>
      <p:sp>
        <p:nvSpPr>
          <p:cNvPr id="57" name="Rectangle 56">
            <a:extLst>
              <a:ext uri="{FF2B5EF4-FFF2-40B4-BE49-F238E27FC236}">
                <a16:creationId xmlns:a16="http://schemas.microsoft.com/office/drawing/2014/main" id="{3E9E795D-C808-4E72-8985-556BCE31EE4E}"/>
              </a:ext>
            </a:extLst>
          </p:cNvPr>
          <p:cNvSpPr/>
          <p:nvPr/>
        </p:nvSpPr>
        <p:spPr>
          <a:xfrm>
            <a:off x="107408" y="4924490"/>
            <a:ext cx="1864562" cy="85363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a:ln>
                  <a:noFill/>
                </a:ln>
                <a:effectLst/>
                <a:uLnTx/>
                <a:uFillTx/>
                <a:latin typeface="Segoe UI Semibold" panose="020B0502040204020203" pitchFamily="34" charset="0"/>
                <a:ea typeface="+mn-ea"/>
                <a:cs typeface="Segoe UI Semibold" panose="020B0502040204020203" pitchFamily="34" charset="0"/>
              </a:rPr>
              <a:t>Secured Core PCs</a:t>
            </a:r>
          </a:p>
        </p:txBody>
      </p:sp>
      <p:pic>
        <p:nvPicPr>
          <p:cNvPr id="59" name="Graphic 58" descr="Checkbox Checked with solid fill">
            <a:extLst>
              <a:ext uri="{FF2B5EF4-FFF2-40B4-BE49-F238E27FC236}">
                <a16:creationId xmlns:a16="http://schemas.microsoft.com/office/drawing/2014/main" id="{45F134A5-549C-452F-A85D-6F81B220BC9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268859" y="2532830"/>
            <a:ext cx="505131" cy="505131"/>
          </a:xfrm>
          <a:prstGeom prst="rect">
            <a:avLst/>
          </a:prstGeom>
        </p:spPr>
      </p:pic>
      <p:pic>
        <p:nvPicPr>
          <p:cNvPr id="61" name="Graphic 60" descr="Checkbox Checked with solid fill">
            <a:extLst>
              <a:ext uri="{FF2B5EF4-FFF2-40B4-BE49-F238E27FC236}">
                <a16:creationId xmlns:a16="http://schemas.microsoft.com/office/drawing/2014/main" id="{50FBE389-FCFA-4DE7-8272-FE421388B69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733658" y="2532831"/>
            <a:ext cx="505131" cy="505131"/>
          </a:xfrm>
          <a:prstGeom prst="rect">
            <a:avLst/>
          </a:prstGeom>
        </p:spPr>
      </p:pic>
      <p:pic>
        <p:nvPicPr>
          <p:cNvPr id="63" name="Graphic 62" descr="Checkbox Checked with solid fill">
            <a:extLst>
              <a:ext uri="{FF2B5EF4-FFF2-40B4-BE49-F238E27FC236}">
                <a16:creationId xmlns:a16="http://schemas.microsoft.com/office/drawing/2014/main" id="{A6862A86-EEAA-40C1-A958-D79F0F99335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145313" y="3627012"/>
            <a:ext cx="505131" cy="505131"/>
          </a:xfrm>
          <a:prstGeom prst="rect">
            <a:avLst/>
          </a:prstGeom>
        </p:spPr>
      </p:pic>
      <p:pic>
        <p:nvPicPr>
          <p:cNvPr id="65" name="Graphic 64" descr="Checkbox Checked with solid fill">
            <a:extLst>
              <a:ext uri="{FF2B5EF4-FFF2-40B4-BE49-F238E27FC236}">
                <a16:creationId xmlns:a16="http://schemas.microsoft.com/office/drawing/2014/main" id="{A5C09F18-44B3-4C78-A548-4BF7CC6D138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686846" y="3626405"/>
            <a:ext cx="505131" cy="505131"/>
          </a:xfrm>
          <a:prstGeom prst="rect">
            <a:avLst/>
          </a:prstGeom>
        </p:spPr>
      </p:pic>
      <p:pic>
        <p:nvPicPr>
          <p:cNvPr id="67" name="Graphic 66" descr="Checkbox Checked with solid fill">
            <a:extLst>
              <a:ext uri="{FF2B5EF4-FFF2-40B4-BE49-F238E27FC236}">
                <a16:creationId xmlns:a16="http://schemas.microsoft.com/office/drawing/2014/main" id="{A3B8D0EA-8B31-4EFA-A021-D0F9D5C8632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268859" y="4615713"/>
            <a:ext cx="505131" cy="505131"/>
          </a:xfrm>
          <a:prstGeom prst="rect">
            <a:avLst/>
          </a:prstGeom>
        </p:spPr>
      </p:pic>
      <p:pic>
        <p:nvPicPr>
          <p:cNvPr id="69" name="Graphic 68" descr="Checkbox Checked with solid fill">
            <a:extLst>
              <a:ext uri="{FF2B5EF4-FFF2-40B4-BE49-F238E27FC236}">
                <a16:creationId xmlns:a16="http://schemas.microsoft.com/office/drawing/2014/main" id="{D7521263-B337-46CA-A591-B1FECB521D6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733658" y="4615714"/>
            <a:ext cx="505131" cy="505131"/>
          </a:xfrm>
          <a:prstGeom prst="rect">
            <a:avLst/>
          </a:prstGeom>
        </p:spPr>
      </p:pic>
    </p:spTree>
    <p:extLst>
      <p:ext uri="{BB962C8B-B14F-4D97-AF65-F5344CB8AC3E}">
        <p14:creationId xmlns:p14="http://schemas.microsoft.com/office/powerpoint/2010/main" val="112675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50" grpId="0"/>
      <p:bldP spid="51" grpId="0"/>
      <p:bldP spid="52" grpId="0"/>
      <p:bldP spid="53"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282F10E-B7A4-4431-8FA5-E6F735E33EBB}"/>
              </a:ext>
            </a:extLst>
          </p:cNvPr>
          <p:cNvGraphicFramePr>
            <a:graphicFrameLocks noGrp="1"/>
          </p:cNvGraphicFramePr>
          <p:nvPr>
            <p:extLst>
              <p:ext uri="{D42A27DB-BD31-4B8C-83A1-F6EECF244321}">
                <p14:modId xmlns:p14="http://schemas.microsoft.com/office/powerpoint/2010/main" val="1942060105"/>
              </p:ext>
            </p:extLst>
          </p:nvPr>
        </p:nvGraphicFramePr>
        <p:xfrm>
          <a:off x="381000" y="798022"/>
          <a:ext cx="11430000" cy="5177476"/>
        </p:xfrm>
        <a:graphic>
          <a:graphicData uri="http://schemas.openxmlformats.org/drawingml/2006/table">
            <a:tbl>
              <a:tblPr>
                <a:tableStyleId>{5C22544A-7EE6-4342-B048-85BDC9FD1C3A}</a:tableStyleId>
              </a:tblPr>
              <a:tblGrid>
                <a:gridCol w="1792446">
                  <a:extLst>
                    <a:ext uri="{9D8B030D-6E8A-4147-A177-3AD203B41FA5}">
                      <a16:colId xmlns:a16="http://schemas.microsoft.com/office/drawing/2014/main" val="4046718265"/>
                    </a:ext>
                  </a:extLst>
                </a:gridCol>
                <a:gridCol w="936956">
                  <a:extLst>
                    <a:ext uri="{9D8B030D-6E8A-4147-A177-3AD203B41FA5}">
                      <a16:colId xmlns:a16="http://schemas.microsoft.com/office/drawing/2014/main" val="848166635"/>
                    </a:ext>
                  </a:extLst>
                </a:gridCol>
                <a:gridCol w="985215">
                  <a:extLst>
                    <a:ext uri="{9D8B030D-6E8A-4147-A177-3AD203B41FA5}">
                      <a16:colId xmlns:a16="http://schemas.microsoft.com/office/drawing/2014/main" val="4073721811"/>
                    </a:ext>
                  </a:extLst>
                </a:gridCol>
                <a:gridCol w="820696">
                  <a:extLst>
                    <a:ext uri="{9D8B030D-6E8A-4147-A177-3AD203B41FA5}">
                      <a16:colId xmlns:a16="http://schemas.microsoft.com/office/drawing/2014/main" val="3520805961"/>
                    </a:ext>
                  </a:extLst>
                </a:gridCol>
                <a:gridCol w="6894687">
                  <a:extLst>
                    <a:ext uri="{9D8B030D-6E8A-4147-A177-3AD203B41FA5}">
                      <a16:colId xmlns:a16="http://schemas.microsoft.com/office/drawing/2014/main" val="2566765397"/>
                    </a:ext>
                  </a:extLst>
                </a:gridCol>
              </a:tblGrid>
              <a:tr h="520866">
                <a:tc>
                  <a:txBody>
                    <a:bodyPr/>
                    <a:lstStyle/>
                    <a:p>
                      <a:pPr algn="l" fontAlgn="b"/>
                      <a:r>
                        <a:rPr lang="en-US" sz="1600" u="none" strike="noStrike">
                          <a:solidFill>
                            <a:schemeClr val="bg1"/>
                          </a:solidFill>
                          <a:effectLst/>
                          <a:latin typeface="+mj-lt"/>
                        </a:rPr>
                        <a:t>Security Feature </a:t>
                      </a:r>
                      <a:endParaRPr lang="en-US" sz="1600" b="1" i="0" u="none" strike="noStrike">
                        <a:solidFill>
                          <a:schemeClr val="bg1"/>
                        </a:solidFill>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4EF"/>
                    </a:solidFill>
                  </a:tcPr>
                </a:tc>
                <a:tc>
                  <a:txBody>
                    <a:bodyPr/>
                    <a:lstStyle/>
                    <a:p>
                      <a:pPr algn="ctr" fontAlgn="b"/>
                      <a:r>
                        <a:rPr lang="en-US" sz="1400" u="none" strike="noStrike">
                          <a:solidFill>
                            <a:schemeClr val="bg1"/>
                          </a:solidFill>
                          <a:effectLst/>
                          <a:latin typeface="+mj-lt"/>
                        </a:rPr>
                        <a:t>W10 O/S Feature</a:t>
                      </a:r>
                      <a:endParaRPr lang="en-US" sz="1400" b="1" i="0" u="none" strike="noStrike">
                        <a:solidFill>
                          <a:schemeClr val="bg1"/>
                        </a:solidFill>
                        <a:effectLst/>
                        <a:latin typeface="+mj-lt"/>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4EF"/>
                    </a:solidFill>
                  </a:tcPr>
                </a:tc>
                <a:tc>
                  <a:txBody>
                    <a:bodyPr/>
                    <a:lstStyle/>
                    <a:p>
                      <a:pPr algn="ctr" fontAlgn="b"/>
                      <a:r>
                        <a:rPr lang="en-US" sz="1400" u="none" strike="noStrike">
                          <a:solidFill>
                            <a:schemeClr val="bg1"/>
                          </a:solidFill>
                          <a:effectLst/>
                          <a:latin typeface="+mj-lt"/>
                        </a:rPr>
                        <a:t>Surface + OEMs</a:t>
                      </a:r>
                      <a:endParaRPr lang="en-US" sz="1400" b="1" i="0" u="none" strike="noStrike">
                        <a:solidFill>
                          <a:schemeClr val="bg1"/>
                        </a:solidFill>
                        <a:effectLst/>
                        <a:latin typeface="+mj-lt"/>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4EF"/>
                    </a:solidFill>
                  </a:tcPr>
                </a:tc>
                <a:tc>
                  <a:txBody>
                    <a:bodyPr/>
                    <a:lstStyle/>
                    <a:p>
                      <a:pPr algn="ctr" fontAlgn="b"/>
                      <a:r>
                        <a:rPr lang="en-US" sz="1400" u="none" strike="noStrike">
                          <a:solidFill>
                            <a:schemeClr val="bg1"/>
                          </a:solidFill>
                          <a:effectLst/>
                          <a:latin typeface="+mj-lt"/>
                        </a:rPr>
                        <a:t>Surface only</a:t>
                      </a:r>
                      <a:endParaRPr lang="en-US" sz="1400" b="1" i="0" u="none" strike="noStrike">
                        <a:solidFill>
                          <a:schemeClr val="bg1"/>
                        </a:solidFill>
                        <a:effectLst/>
                        <a:latin typeface="+mj-lt"/>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4EF"/>
                    </a:solidFill>
                  </a:tcPr>
                </a:tc>
                <a:tc>
                  <a:txBody>
                    <a:bodyPr/>
                    <a:lstStyle/>
                    <a:p>
                      <a:pPr algn="l" fontAlgn="b"/>
                      <a:r>
                        <a:rPr lang="en-US" sz="1600" u="none" strike="noStrike">
                          <a:solidFill>
                            <a:schemeClr val="bg1"/>
                          </a:solidFill>
                          <a:effectLst/>
                          <a:latin typeface="+mj-lt"/>
                        </a:rPr>
                        <a:t>What does it mean?</a:t>
                      </a:r>
                      <a:endParaRPr lang="en-US" sz="1600" b="1" i="0" u="none" strike="noStrike">
                        <a:solidFill>
                          <a:schemeClr val="bg1"/>
                        </a:solidFill>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4EF"/>
                    </a:solidFill>
                  </a:tcPr>
                </a:tc>
                <a:extLst>
                  <a:ext uri="{0D108BD9-81ED-4DB2-BD59-A6C34878D82A}">
                    <a16:rowId xmlns:a16="http://schemas.microsoft.com/office/drawing/2014/main" val="1924016844"/>
                  </a:ext>
                </a:extLst>
              </a:tr>
              <a:tr h="919709">
                <a:tc>
                  <a:txBody>
                    <a:bodyPr/>
                    <a:lstStyle/>
                    <a:p>
                      <a:pPr algn="l" fontAlgn="b"/>
                      <a:r>
                        <a:rPr lang="en-US" sz="1200" u="none" strike="noStrike">
                          <a:solidFill>
                            <a:schemeClr val="tx1"/>
                          </a:solidFill>
                          <a:effectLst/>
                          <a:latin typeface="+mj-lt"/>
                        </a:rPr>
                        <a:t>Custom Built UEFI</a:t>
                      </a:r>
                      <a:endParaRPr lang="en-US" sz="1200" b="0" i="0" u="none" strike="noStrike">
                        <a:solidFill>
                          <a:schemeClr val="tx1"/>
                        </a:solidFill>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 ¹</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a:solidFill>
                            <a:schemeClr val="tx1"/>
                          </a:solidFill>
                          <a:effectLst/>
                        </a:rPr>
                        <a:t>Replaces the standard basic input/output system (BIOS) with new features including faster startup and improved security. The Unified Extensible Firmware Interface (UEFI) — built by Microsoft without  third-party involvement — ensures significantly more control over the hardware of a device and speedier react times. ¹</a:t>
                      </a:r>
                      <a:endParaRPr lang="en-US" sz="1200" b="0" i="0" u="none" strike="noStrike">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9616467"/>
                  </a:ext>
                </a:extLst>
              </a:tr>
              <a:tr h="715329">
                <a:tc>
                  <a:txBody>
                    <a:bodyPr/>
                    <a:lstStyle/>
                    <a:p>
                      <a:pPr algn="l" fontAlgn="b"/>
                      <a:r>
                        <a:rPr lang="en-US" sz="1200" u="none" strike="noStrike">
                          <a:solidFill>
                            <a:schemeClr val="tx1"/>
                          </a:solidFill>
                          <a:effectLst/>
                          <a:latin typeface="+mj-lt"/>
                        </a:rPr>
                        <a:t>DCFI (Device Firmware Configuration Interface)</a:t>
                      </a:r>
                      <a:endParaRPr lang="en-US" sz="1200" b="0" i="0" u="none" strike="noStrike">
                        <a:solidFill>
                          <a:schemeClr val="tx1"/>
                        </a:solidFill>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 ²</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a:solidFill>
                            <a:schemeClr val="tx1"/>
                          </a:solidFill>
                          <a:effectLst/>
                        </a:rPr>
                        <a:t>Delivers cloud-scale remote firmware management with zero-touch device provisioning. Microsoft’s own UEFI allows stronger DCFI implementation, enabling organizations to disable hardware elements and remotely lock UEFI using Intune. ¹</a:t>
                      </a:r>
                      <a:endParaRPr lang="en-US" sz="1200" b="0" i="0" u="none" strike="noStrike">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4186891"/>
                  </a:ext>
                </a:extLst>
              </a:tr>
              <a:tr h="510949">
                <a:tc>
                  <a:txBody>
                    <a:bodyPr/>
                    <a:lstStyle/>
                    <a:p>
                      <a:pPr algn="l" fontAlgn="b"/>
                      <a:r>
                        <a:rPr lang="en-US" sz="1200" u="none" strike="noStrike">
                          <a:solidFill>
                            <a:schemeClr val="tx1"/>
                          </a:solidFill>
                          <a:effectLst/>
                          <a:latin typeface="+mj-lt"/>
                        </a:rPr>
                        <a:t>Protected DMA Access</a:t>
                      </a:r>
                      <a:endParaRPr lang="en-US" sz="1200" b="0" i="0" u="none" strike="noStrike">
                        <a:solidFill>
                          <a:schemeClr val="tx1"/>
                        </a:solidFill>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a:solidFill>
                            <a:schemeClr val="tx1"/>
                          </a:solidFill>
                          <a:effectLst/>
                        </a:rPr>
                        <a:t>Mitigates potential security vulnerabilities associated with using removable SSDs or external storage devices. Newer Surface devices come with DMA Protection enabled by default.</a:t>
                      </a:r>
                      <a:endParaRPr lang="en-US" sz="1200" b="0" i="0" u="none" strike="noStrike">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191722"/>
                  </a:ext>
                </a:extLst>
              </a:tr>
              <a:tr h="306570">
                <a:tc>
                  <a:txBody>
                    <a:bodyPr/>
                    <a:lstStyle/>
                    <a:p>
                      <a:pPr algn="l" fontAlgn="b"/>
                      <a:r>
                        <a:rPr lang="en-US" sz="1200" u="none" strike="noStrike">
                          <a:solidFill>
                            <a:schemeClr val="tx1"/>
                          </a:solidFill>
                          <a:effectLst/>
                          <a:latin typeface="+mj-lt"/>
                        </a:rPr>
                        <a:t>Surface Data Eraser</a:t>
                      </a:r>
                      <a:endParaRPr lang="en-US" sz="1200" b="0" i="0" u="none" strike="noStrike">
                        <a:solidFill>
                          <a:schemeClr val="tx1"/>
                        </a:solidFill>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a:solidFill>
                            <a:schemeClr val="tx1"/>
                          </a:solidFill>
                          <a:effectLst/>
                        </a:rPr>
                        <a:t>Provides a bootable USB tool to securely wipe data from your Surface devices.</a:t>
                      </a:r>
                      <a:endParaRPr lang="en-US" sz="1200" b="0" i="0" u="none" strike="noStrike">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9547214"/>
                  </a:ext>
                </a:extLst>
              </a:tr>
              <a:tr h="715329">
                <a:tc>
                  <a:txBody>
                    <a:bodyPr/>
                    <a:lstStyle/>
                    <a:p>
                      <a:pPr algn="l" fontAlgn="b"/>
                      <a:r>
                        <a:rPr lang="fr-FR" sz="1200" b="0" i="0" u="none" strike="noStrike">
                          <a:solidFill>
                            <a:schemeClr val="tx1"/>
                          </a:solidFill>
                          <a:effectLst/>
                          <a:latin typeface="+mj-lt"/>
                        </a:rPr>
                        <a:t>SEMM (Surface Enterprise Management Mode)</a:t>
                      </a:r>
                      <a:endParaRPr lang="en-US" sz="1200" b="0" i="0" u="none" strike="noStrike">
                        <a:solidFill>
                          <a:schemeClr val="tx1"/>
                        </a:solidFill>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p>
                      <a:pPr algn="ctr" fontAlgn="b"/>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a:solidFill>
                            <a:schemeClr val="tx1"/>
                          </a:solidFill>
                          <a:effectLst/>
                          <a:latin typeface="Calibri" panose="020F0502020204030204" pitchFamily="34" charset="0"/>
                        </a:rPr>
                        <a:t>Enables centralized enterprise engagement of UEFI firmware settings across on-premises, hybrid, and cloud environments.¹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7019722"/>
                  </a:ext>
                </a:extLst>
              </a:tr>
              <a:tr h="478526">
                <a:tc>
                  <a:txBody>
                    <a:bodyPr/>
                    <a:lstStyle/>
                    <a:p>
                      <a:pPr algn="l" fontAlgn="b"/>
                      <a:r>
                        <a:rPr lang="en-US" sz="1200" u="none" strike="noStrike">
                          <a:solidFill>
                            <a:schemeClr val="tx1"/>
                          </a:solidFill>
                          <a:effectLst/>
                          <a:latin typeface="+mj-lt"/>
                        </a:rPr>
                        <a:t>Removable SSD</a:t>
                      </a:r>
                      <a:endParaRPr lang="en-US" sz="1200" b="0" i="0" u="none" strike="noStrike">
                        <a:solidFill>
                          <a:schemeClr val="tx1"/>
                        </a:solidFill>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 ³</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a:solidFill>
                            <a:schemeClr val="tx1"/>
                          </a:solidFill>
                          <a:effectLst/>
                        </a:rPr>
                        <a:t>Helps organizations protect their data and comply with data retention policies. </a:t>
                      </a:r>
                      <a:endParaRPr lang="en-US" sz="1200" b="0" i="0" u="none" strike="noStrike">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212333"/>
                  </a:ext>
                </a:extLst>
              </a:tr>
              <a:tr h="510949">
                <a:tc>
                  <a:txBody>
                    <a:bodyPr/>
                    <a:lstStyle/>
                    <a:p>
                      <a:pPr algn="l" fontAlgn="b"/>
                      <a:r>
                        <a:rPr lang="en-US" sz="1200" u="none" strike="noStrike">
                          <a:solidFill>
                            <a:schemeClr val="tx1"/>
                          </a:solidFill>
                          <a:effectLst/>
                          <a:latin typeface="+mj-lt"/>
                        </a:rPr>
                        <a:t>Physical TPM 2.0</a:t>
                      </a:r>
                      <a:endParaRPr lang="en-US" sz="1200" b="0" i="0" u="none" strike="noStrike">
                        <a:solidFill>
                          <a:schemeClr val="tx1"/>
                        </a:solidFill>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a:solidFill>
                            <a:schemeClr val="tx1"/>
                          </a:solidFill>
                          <a:effectLst/>
                        </a:rPr>
                        <a:t>Uses a physical, discrete TPM 2.0 chip, implementing a secure and sandboxed environment for storing passwords, PIN numbers, and certificates.</a:t>
                      </a:r>
                      <a:endParaRPr lang="en-US" sz="1200" b="0" i="0" u="none" strike="noStrike">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6015433"/>
                  </a:ext>
                </a:extLst>
              </a:tr>
              <a:tr h="499249">
                <a:tc>
                  <a:txBody>
                    <a:bodyPr/>
                    <a:lstStyle/>
                    <a:p>
                      <a:pPr algn="l" fontAlgn="b"/>
                      <a:r>
                        <a:rPr lang="en-US" sz="1200" b="0" i="0" u="none" strike="noStrike">
                          <a:solidFill>
                            <a:schemeClr val="tx1"/>
                          </a:solidFill>
                          <a:effectLst/>
                          <a:latin typeface="+mj-lt"/>
                        </a:rPr>
                        <a:t>BitLocker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a:solidFill>
                            <a:schemeClr val="tx1"/>
                          </a:solidFill>
                          <a:effectLst/>
                          <a:latin typeface="Calibri" panose="020F0502020204030204" pitchFamily="34" charset="0"/>
                        </a:rPr>
                        <a:t>Combined with physical TPM and UEFI, provides a significantly improved and integrated encryption 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8674714"/>
                  </a:ext>
                </a:extLst>
              </a:tr>
            </a:tbl>
          </a:graphicData>
        </a:graphic>
      </p:graphicFrame>
      <p:sp>
        <p:nvSpPr>
          <p:cNvPr id="11" name="Title 16">
            <a:extLst>
              <a:ext uri="{FF2B5EF4-FFF2-40B4-BE49-F238E27FC236}">
                <a16:creationId xmlns:a16="http://schemas.microsoft.com/office/drawing/2014/main" id="{A83ADA01-87BD-499E-B72E-8202830ADAC1}"/>
              </a:ext>
            </a:extLst>
          </p:cNvPr>
          <p:cNvSpPr txBox="1">
            <a:spLocks/>
          </p:cNvSpPr>
          <p:nvPr/>
        </p:nvSpPr>
        <p:spPr>
          <a:xfrm>
            <a:off x="306670" y="30480"/>
            <a:ext cx="11018520" cy="677108"/>
          </a:xfrm>
          <a:prstGeom prst="rect">
            <a:avLst/>
          </a:prstGeom>
        </p:spPr>
        <p:txBody>
          <a:bodyPr/>
          <a:lstStyle>
            <a:lvl1pPr algn="l" defTabSz="932742" rtl="0" eaLnBrk="1" latinLnBrk="0" hangingPunct="1">
              <a:lnSpc>
                <a:spcPct val="100000"/>
              </a:lnSpc>
              <a:spcBef>
                <a:spcPct val="0"/>
              </a:spcBef>
              <a:buNone/>
              <a:defRPr kumimoji="0" lang="en-US" sz="4200" b="0" i="0" u="none" strike="noStrike" kern="1200" cap="none" spc="0" normalizeH="0" baseline="0" dirty="0">
                <a:ln>
                  <a:noFill/>
                </a:ln>
                <a:solidFill>
                  <a:srgbClr val="505050"/>
                </a:solidFill>
                <a:effectLst/>
                <a:uLnTx/>
                <a:uFillTx/>
                <a:latin typeface="Segoe UI Light" charset="0"/>
                <a:ea typeface="+mn-ea"/>
                <a:cs typeface="Segoe UI Light" charset="0"/>
              </a:defRPr>
            </a:lvl1pPr>
          </a:lstStyle>
          <a:p>
            <a:pPr marL="0" marR="0" lvl="0" indent="0" defTabSz="932742"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a:ln>
                  <a:noFill/>
                </a:ln>
                <a:solidFill>
                  <a:schemeClr val="tx1"/>
                </a:solidFill>
                <a:effectLst/>
                <a:uLnTx/>
                <a:uFillTx/>
                <a:latin typeface="Segoe UI Semibold"/>
                <a:ea typeface="+mn-ea"/>
                <a:cs typeface="Segoe UI Light" charset="0"/>
              </a:rPr>
              <a:t>Surface Security Specifications</a:t>
            </a:r>
          </a:p>
        </p:txBody>
      </p:sp>
      <p:sp>
        <p:nvSpPr>
          <p:cNvPr id="4" name="Text Placeholder 11">
            <a:extLst>
              <a:ext uri="{FF2B5EF4-FFF2-40B4-BE49-F238E27FC236}">
                <a16:creationId xmlns:a16="http://schemas.microsoft.com/office/drawing/2014/main" id="{CF97E147-399D-4F12-85A3-D3B3171A5787}"/>
              </a:ext>
            </a:extLst>
          </p:cNvPr>
          <p:cNvSpPr txBox="1">
            <a:spLocks/>
          </p:cNvSpPr>
          <p:nvPr/>
        </p:nvSpPr>
        <p:spPr>
          <a:xfrm>
            <a:off x="380999" y="6439176"/>
            <a:ext cx="11429999" cy="518672"/>
          </a:xfrm>
          <a:prstGeom prst="rect">
            <a:avLst/>
          </a:prstGeom>
        </p:spPr>
        <p:txBody>
          <a:bodyPr lIns="0" bIns="182880" anchor="b"/>
          <a:lstStyle>
            <a:lvl1pPr marL="457200" marR="0" indent="-457200" algn="l" defTabSz="914400" rtl="0" eaLnBrk="1" fontAlgn="auto" latinLnBrk="0" hangingPunct="1">
              <a:lnSpc>
                <a:spcPct val="100000"/>
              </a:lnSpc>
              <a:spcBef>
                <a:spcPts val="0"/>
              </a:spcBef>
              <a:spcAft>
                <a:spcPts val="1200"/>
              </a:spcAft>
              <a:buClrTx/>
              <a:buSzTx/>
              <a:buFont typeface="+mj-lt"/>
              <a:buAutoNum type="arabicPeriod"/>
              <a:tabLst/>
              <a:defRPr sz="1600" b="0" kern="1200">
                <a:solidFill>
                  <a:schemeClr val="accent3"/>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900">
                <a:solidFill>
                  <a:schemeClr val="tx1"/>
                </a:solidFill>
              </a:rPr>
              <a:t>[1] Surface Go and Surface Go 2 use a third party UEFI and do not support DFCI. DFCI is currently available for Surface Laptop Go, Surface Book 3, Surface Laptop 3, Surface Pro 7, and Surface Pro X.   about managing Surface UEFI settings.</a:t>
            </a:r>
          </a:p>
          <a:p>
            <a:pPr marL="0" indent="0">
              <a:spcAft>
                <a:spcPts val="0"/>
              </a:spcAft>
              <a:buNone/>
            </a:pPr>
            <a:r>
              <a:rPr lang="en-GB" sz="900">
                <a:solidFill>
                  <a:schemeClr val="tx1"/>
                </a:solidFill>
              </a:rPr>
              <a:t>[2] DFCI is currently available for Surface Laptop Go, Surface Book 3, Surface Laptop 3, Surface Pro 7, and Surface Pro X.  about managing Surface UEFI settings.</a:t>
            </a:r>
          </a:p>
          <a:p>
            <a:pPr marL="0" indent="0">
              <a:spcAft>
                <a:spcPts val="0"/>
              </a:spcAft>
              <a:buNone/>
            </a:pPr>
            <a:r>
              <a:rPr lang="en-US" sz="900">
                <a:solidFill>
                  <a:schemeClr val="tx1"/>
                </a:solidFill>
              </a:rPr>
              <a:t>[3] Removable SSD available on Surface Laptop 3, Surface Laptop Go, and Surface Pro X. Hard drive is only removable by skilled technicians following Microsoft instructions. Hard drive replacement may cause damage or safety risk and is not recommended. </a:t>
            </a:r>
            <a:endParaRPr kumimoji="0" lang="en-US" sz="300" b="0" i="0" u="none" strike="noStrike" kern="1200" cap="none" spc="0" normalizeH="0" noProof="0">
              <a:ln>
                <a:noFill/>
              </a:ln>
              <a:solidFill>
                <a:schemeClr val="tx1"/>
              </a:solidFill>
              <a:effectLst/>
              <a:uLnTx/>
              <a:uFillTx/>
            </a:endParaRPr>
          </a:p>
        </p:txBody>
      </p:sp>
    </p:spTree>
    <p:extLst>
      <p:ext uri="{BB962C8B-B14F-4D97-AF65-F5344CB8AC3E}">
        <p14:creationId xmlns:p14="http://schemas.microsoft.com/office/powerpoint/2010/main" val="313315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282F10E-B7A4-4431-8FA5-E6F735E33EBB}"/>
              </a:ext>
            </a:extLst>
          </p:cNvPr>
          <p:cNvGraphicFramePr>
            <a:graphicFrameLocks noGrp="1"/>
          </p:cNvGraphicFramePr>
          <p:nvPr>
            <p:extLst>
              <p:ext uri="{D42A27DB-BD31-4B8C-83A1-F6EECF244321}">
                <p14:modId xmlns:p14="http://schemas.microsoft.com/office/powerpoint/2010/main" val="2667865243"/>
              </p:ext>
            </p:extLst>
          </p:nvPr>
        </p:nvGraphicFramePr>
        <p:xfrm>
          <a:off x="381000" y="798020"/>
          <a:ext cx="11430000" cy="3348679"/>
        </p:xfrm>
        <a:graphic>
          <a:graphicData uri="http://schemas.openxmlformats.org/drawingml/2006/table">
            <a:tbl>
              <a:tblPr>
                <a:tableStyleId>{5C22544A-7EE6-4342-B048-85BDC9FD1C3A}</a:tableStyleId>
              </a:tblPr>
              <a:tblGrid>
                <a:gridCol w="1792446">
                  <a:extLst>
                    <a:ext uri="{9D8B030D-6E8A-4147-A177-3AD203B41FA5}">
                      <a16:colId xmlns:a16="http://schemas.microsoft.com/office/drawing/2014/main" val="4046718265"/>
                    </a:ext>
                  </a:extLst>
                </a:gridCol>
                <a:gridCol w="936956">
                  <a:extLst>
                    <a:ext uri="{9D8B030D-6E8A-4147-A177-3AD203B41FA5}">
                      <a16:colId xmlns:a16="http://schemas.microsoft.com/office/drawing/2014/main" val="848166635"/>
                    </a:ext>
                  </a:extLst>
                </a:gridCol>
                <a:gridCol w="985215">
                  <a:extLst>
                    <a:ext uri="{9D8B030D-6E8A-4147-A177-3AD203B41FA5}">
                      <a16:colId xmlns:a16="http://schemas.microsoft.com/office/drawing/2014/main" val="4073721811"/>
                    </a:ext>
                  </a:extLst>
                </a:gridCol>
                <a:gridCol w="820696">
                  <a:extLst>
                    <a:ext uri="{9D8B030D-6E8A-4147-A177-3AD203B41FA5}">
                      <a16:colId xmlns:a16="http://schemas.microsoft.com/office/drawing/2014/main" val="3520805961"/>
                    </a:ext>
                  </a:extLst>
                </a:gridCol>
                <a:gridCol w="6894687">
                  <a:extLst>
                    <a:ext uri="{9D8B030D-6E8A-4147-A177-3AD203B41FA5}">
                      <a16:colId xmlns:a16="http://schemas.microsoft.com/office/drawing/2014/main" val="2566765397"/>
                    </a:ext>
                  </a:extLst>
                </a:gridCol>
              </a:tblGrid>
              <a:tr h="531773">
                <a:tc>
                  <a:txBody>
                    <a:bodyPr/>
                    <a:lstStyle/>
                    <a:p>
                      <a:pPr algn="l" fontAlgn="b"/>
                      <a:r>
                        <a:rPr lang="en-US" sz="1600" u="none" strike="noStrike">
                          <a:solidFill>
                            <a:schemeClr val="bg1"/>
                          </a:solidFill>
                          <a:effectLst/>
                          <a:latin typeface="+mj-lt"/>
                        </a:rPr>
                        <a:t>Security Feature </a:t>
                      </a:r>
                      <a:endParaRPr lang="en-US" sz="1600" b="1" i="0" u="none" strike="noStrike">
                        <a:solidFill>
                          <a:schemeClr val="bg1"/>
                        </a:solidFill>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4EF"/>
                    </a:solidFill>
                  </a:tcPr>
                </a:tc>
                <a:tc>
                  <a:txBody>
                    <a:bodyPr/>
                    <a:lstStyle/>
                    <a:p>
                      <a:pPr algn="ctr" fontAlgn="b"/>
                      <a:r>
                        <a:rPr lang="en-US" sz="1400" u="none" strike="noStrike">
                          <a:solidFill>
                            <a:schemeClr val="bg1"/>
                          </a:solidFill>
                          <a:effectLst/>
                          <a:latin typeface="+mj-lt"/>
                        </a:rPr>
                        <a:t>W10 O/S Feature</a:t>
                      </a:r>
                      <a:endParaRPr lang="en-US" sz="1400" b="1" i="0" u="none" strike="noStrike">
                        <a:solidFill>
                          <a:schemeClr val="bg1"/>
                        </a:solidFill>
                        <a:effectLst/>
                        <a:latin typeface="+mj-lt"/>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4EF"/>
                    </a:solidFill>
                  </a:tcPr>
                </a:tc>
                <a:tc>
                  <a:txBody>
                    <a:bodyPr/>
                    <a:lstStyle/>
                    <a:p>
                      <a:pPr algn="ctr" fontAlgn="b"/>
                      <a:r>
                        <a:rPr lang="en-US" sz="1400" u="none" strike="noStrike">
                          <a:solidFill>
                            <a:schemeClr val="bg1"/>
                          </a:solidFill>
                          <a:effectLst/>
                          <a:latin typeface="+mj-lt"/>
                        </a:rPr>
                        <a:t>Surface + OEMs</a:t>
                      </a:r>
                      <a:endParaRPr lang="en-US" sz="1400" b="1" i="0" u="none" strike="noStrike">
                        <a:solidFill>
                          <a:schemeClr val="bg1"/>
                        </a:solidFill>
                        <a:effectLst/>
                        <a:latin typeface="+mj-lt"/>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4EF"/>
                    </a:solidFill>
                  </a:tcPr>
                </a:tc>
                <a:tc>
                  <a:txBody>
                    <a:bodyPr/>
                    <a:lstStyle/>
                    <a:p>
                      <a:pPr algn="ctr" fontAlgn="b"/>
                      <a:r>
                        <a:rPr lang="en-US" sz="1400" u="none" strike="noStrike">
                          <a:solidFill>
                            <a:schemeClr val="bg1"/>
                          </a:solidFill>
                          <a:effectLst/>
                          <a:latin typeface="+mj-lt"/>
                        </a:rPr>
                        <a:t>Surface only</a:t>
                      </a:r>
                      <a:endParaRPr lang="en-US" sz="1400" b="1" i="0" u="none" strike="noStrike">
                        <a:solidFill>
                          <a:schemeClr val="bg1"/>
                        </a:solidFill>
                        <a:effectLst/>
                        <a:latin typeface="+mj-lt"/>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4EF"/>
                    </a:solidFill>
                  </a:tcPr>
                </a:tc>
                <a:tc>
                  <a:txBody>
                    <a:bodyPr/>
                    <a:lstStyle/>
                    <a:p>
                      <a:pPr algn="l" fontAlgn="b"/>
                      <a:r>
                        <a:rPr lang="en-US" sz="1600" u="none" strike="noStrike">
                          <a:solidFill>
                            <a:schemeClr val="bg1"/>
                          </a:solidFill>
                          <a:effectLst/>
                          <a:latin typeface="+mj-lt"/>
                        </a:rPr>
                        <a:t>What does it mean?</a:t>
                      </a:r>
                      <a:endParaRPr lang="en-US" sz="1600" b="1" i="0" u="none" strike="noStrike">
                        <a:solidFill>
                          <a:schemeClr val="bg1"/>
                        </a:solidFill>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4EF"/>
                    </a:solidFill>
                  </a:tcPr>
                </a:tc>
                <a:extLst>
                  <a:ext uri="{0D108BD9-81ED-4DB2-BD59-A6C34878D82A}">
                    <a16:rowId xmlns:a16="http://schemas.microsoft.com/office/drawing/2014/main" val="1924016844"/>
                  </a:ext>
                </a:extLst>
              </a:tr>
              <a:tr h="730310">
                <a:tc>
                  <a:txBody>
                    <a:bodyPr/>
                    <a:lstStyle/>
                    <a:p>
                      <a:pPr algn="l" fontAlgn="b"/>
                      <a:r>
                        <a:rPr lang="en-US" sz="1200" u="none" strike="noStrike">
                          <a:solidFill>
                            <a:schemeClr val="tx1"/>
                          </a:solidFill>
                          <a:effectLst/>
                          <a:latin typeface="+mj-lt"/>
                        </a:rPr>
                        <a:t>Windows Hello for Business</a:t>
                      </a:r>
                      <a:endParaRPr lang="en-US" sz="1200" b="0" i="0" u="none" strike="noStrike">
                        <a:solidFill>
                          <a:schemeClr val="tx1"/>
                        </a:solidFill>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a:solidFill>
                            <a:schemeClr val="tx1"/>
                          </a:solidFill>
                          <a:effectLst/>
                        </a:rPr>
                        <a:t>Replaces passwords with strong two-factor authentication on PCs and mobile devices. This authentication consists of a new type of user credential that is tied to a device and uses a biometric or PIN.</a:t>
                      </a:r>
                      <a:endParaRPr lang="en-US" sz="1200" b="0" i="0" u="none" strike="noStrike">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1011947"/>
                  </a:ext>
                </a:extLst>
              </a:tr>
              <a:tr h="521649">
                <a:tc>
                  <a:txBody>
                    <a:bodyPr/>
                    <a:lstStyle/>
                    <a:p>
                      <a:pPr algn="l" fontAlgn="b"/>
                      <a:r>
                        <a:rPr lang="en-US" sz="1200" b="0" i="0" u="none" strike="noStrike">
                          <a:solidFill>
                            <a:schemeClr val="tx1"/>
                          </a:solidFill>
                          <a:effectLst/>
                          <a:latin typeface="+mj-lt"/>
                        </a:rPr>
                        <a:t>Secure Boot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a:solidFill>
                            <a:schemeClr val="tx1"/>
                          </a:solidFill>
                          <a:effectLst/>
                          <a:latin typeface="Calibri" panose="020F0502020204030204" pitchFamily="34" charset="0"/>
                        </a:rPr>
                        <a:t>Enabled by UEFI and TPM 2.0, ensures that only code signed, measured, and correctly implemented code can execute on a Surface device.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008394"/>
                  </a:ext>
                </a:extLst>
              </a:tr>
              <a:tr h="521649">
                <a:tc>
                  <a:txBody>
                    <a:bodyPr/>
                    <a:lstStyle/>
                    <a:p>
                      <a:pPr algn="l" fontAlgn="b"/>
                      <a:r>
                        <a:rPr lang="en-US" sz="1200" b="0" i="0" u="none" strike="noStrike">
                          <a:solidFill>
                            <a:schemeClr val="tx1"/>
                          </a:solidFill>
                          <a:effectLst/>
                          <a:latin typeface="+mj-lt"/>
                        </a:rPr>
                        <a:t>Microsoft Defender with Endpoint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Ships Enabled</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a:solidFill>
                            <a:schemeClr val="tx1"/>
                          </a:solidFill>
                          <a:effectLst/>
                          <a:latin typeface="Calibri" panose="020F0502020204030204" pitchFamily="34" charset="0"/>
                        </a:rPr>
                        <a:t>Provides an enterprise endpoint security platform designed to help enterprise networks prevent, detect, investigate, and respond to advanced threats.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2881983"/>
                  </a:ext>
                </a:extLst>
              </a:tr>
              <a:tr h="521649">
                <a:tc>
                  <a:txBody>
                    <a:bodyPr/>
                    <a:lstStyle/>
                    <a:p>
                      <a:pPr algn="l" fontAlgn="b"/>
                      <a:r>
                        <a:rPr lang="en-US" sz="1200" u="none" strike="noStrike">
                          <a:solidFill>
                            <a:schemeClr val="tx1"/>
                          </a:solidFill>
                          <a:effectLst/>
                          <a:latin typeface="+mj-lt"/>
                        </a:rPr>
                        <a:t>Windows Defender Credential Guard</a:t>
                      </a:r>
                      <a:endParaRPr lang="en-US" sz="1200" b="0" i="0" u="none" strike="noStrike">
                        <a:solidFill>
                          <a:schemeClr val="tx1"/>
                        </a:solidFill>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Ships Enabled</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a:solidFill>
                            <a:schemeClr val="tx1"/>
                          </a:solidFill>
                          <a:effectLst/>
                        </a:rPr>
                        <a:t>Isolates and hardens key systems and user secrets, making an attack against user credentials much harder to perform.</a:t>
                      </a:r>
                      <a:endParaRPr lang="en-US" sz="1200" b="0" i="0" u="none" strike="noStrike">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2640656"/>
                  </a:ext>
                </a:extLst>
              </a:tr>
              <a:tr h="521649">
                <a:tc>
                  <a:txBody>
                    <a:bodyPr/>
                    <a:lstStyle/>
                    <a:p>
                      <a:pPr algn="l" fontAlgn="b"/>
                      <a:r>
                        <a:rPr lang="en-US" sz="1200" u="none" strike="noStrike">
                          <a:solidFill>
                            <a:schemeClr val="tx1"/>
                          </a:solidFill>
                          <a:effectLst/>
                          <a:latin typeface="+mj-lt"/>
                        </a:rPr>
                        <a:t>Windows Defender Application Control</a:t>
                      </a:r>
                      <a:endParaRPr lang="en-US" sz="1200" b="0" i="0" u="none" strike="noStrike">
                        <a:solidFill>
                          <a:schemeClr val="tx1"/>
                        </a:solidFill>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Yes</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solidFill>
                            <a:schemeClr val="tx1"/>
                          </a:solidFill>
                          <a:effectLst/>
                        </a:rPr>
                        <a:t>Ships Enabled</a:t>
                      </a:r>
                      <a:endParaRPr lang="en-US" sz="1200" b="0" i="0" u="none" strike="noStrike">
                        <a:solidFill>
                          <a:schemeClr val="tx1"/>
                        </a:solidFill>
                        <a:effectLst/>
                        <a:latin typeface="Calibri" panose="020F0502020204030204" pitchFamily="34" charset="0"/>
                      </a:endParaRPr>
                    </a:p>
                  </a:txBody>
                  <a:tcPr marL="3827" marR="3827" marT="38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u="none" strike="noStrike">
                          <a:solidFill>
                            <a:schemeClr val="tx1"/>
                          </a:solidFill>
                          <a:effectLst/>
                        </a:rPr>
                        <a:t>Hardens computers against malware and prevents malicious code. If code is not previously confirmed as secure, it cannot run. </a:t>
                      </a:r>
                      <a:endParaRPr lang="en-US" sz="1200" b="0" i="0" u="none" strike="noStrike">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9640215"/>
                  </a:ext>
                </a:extLst>
              </a:tr>
            </a:tbl>
          </a:graphicData>
        </a:graphic>
      </p:graphicFrame>
      <p:sp>
        <p:nvSpPr>
          <p:cNvPr id="11" name="Title 16">
            <a:extLst>
              <a:ext uri="{FF2B5EF4-FFF2-40B4-BE49-F238E27FC236}">
                <a16:creationId xmlns:a16="http://schemas.microsoft.com/office/drawing/2014/main" id="{A83ADA01-87BD-499E-B72E-8202830ADAC1}"/>
              </a:ext>
            </a:extLst>
          </p:cNvPr>
          <p:cNvSpPr txBox="1">
            <a:spLocks/>
          </p:cNvSpPr>
          <p:nvPr/>
        </p:nvSpPr>
        <p:spPr>
          <a:xfrm>
            <a:off x="306670" y="30480"/>
            <a:ext cx="11018520" cy="677108"/>
          </a:xfrm>
          <a:prstGeom prst="rect">
            <a:avLst/>
          </a:prstGeom>
        </p:spPr>
        <p:txBody>
          <a:bodyPr/>
          <a:lstStyle>
            <a:lvl1pPr algn="l" defTabSz="932742" rtl="0" eaLnBrk="1" latinLnBrk="0" hangingPunct="1">
              <a:lnSpc>
                <a:spcPct val="100000"/>
              </a:lnSpc>
              <a:spcBef>
                <a:spcPct val="0"/>
              </a:spcBef>
              <a:buNone/>
              <a:defRPr kumimoji="0" lang="en-US" sz="4200" b="0" i="0" u="none" strike="noStrike" kern="1200" cap="none" spc="0" normalizeH="0" baseline="0" dirty="0">
                <a:ln>
                  <a:noFill/>
                </a:ln>
                <a:solidFill>
                  <a:srgbClr val="505050"/>
                </a:solidFill>
                <a:effectLst/>
                <a:uLnTx/>
                <a:uFillTx/>
                <a:latin typeface="Segoe UI Light" charset="0"/>
                <a:ea typeface="+mn-ea"/>
                <a:cs typeface="Segoe UI Light" charset="0"/>
              </a:defRPr>
            </a:lvl1pPr>
          </a:lstStyle>
          <a:p>
            <a:pPr marL="0" marR="0" lvl="0" indent="0" defTabSz="932742"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a:ln>
                  <a:noFill/>
                </a:ln>
                <a:solidFill>
                  <a:schemeClr val="tx1"/>
                </a:solidFill>
                <a:effectLst/>
                <a:uLnTx/>
                <a:uFillTx/>
                <a:latin typeface="Segoe UI Semibold"/>
                <a:ea typeface="+mn-ea"/>
                <a:cs typeface="Segoe UI Light" charset="0"/>
              </a:rPr>
              <a:t>Surface Security Specifications </a:t>
            </a:r>
            <a:r>
              <a:rPr kumimoji="0" lang="en-GB" sz="2800" b="0" i="1" u="none" strike="noStrike" kern="1200" cap="none" spc="0" normalizeH="0" baseline="0" noProof="0">
                <a:ln>
                  <a:noFill/>
                </a:ln>
                <a:solidFill>
                  <a:schemeClr val="tx1"/>
                </a:solidFill>
                <a:effectLst/>
                <a:uLnTx/>
                <a:uFillTx/>
                <a:latin typeface="Segoe UI Semibold"/>
                <a:ea typeface="+mn-ea"/>
                <a:cs typeface="Segoe UI Light" charset="0"/>
              </a:rPr>
              <a:t>(</a:t>
            </a:r>
            <a:r>
              <a:rPr kumimoji="0" lang="en-GB" sz="2800" b="0" i="1" u="none" strike="noStrike" kern="1200" cap="none" spc="0" normalizeH="0" baseline="0" noProof="0" err="1">
                <a:ln>
                  <a:noFill/>
                </a:ln>
                <a:solidFill>
                  <a:schemeClr val="tx1"/>
                </a:solidFill>
                <a:effectLst/>
                <a:uLnTx/>
                <a:uFillTx/>
                <a:latin typeface="Segoe UI Semibold"/>
                <a:ea typeface="+mn-ea"/>
                <a:cs typeface="Segoe UI Light" charset="0"/>
              </a:rPr>
              <a:t>contd</a:t>
            </a:r>
            <a:r>
              <a:rPr kumimoji="0" lang="en-GB" sz="2800" b="0" i="1" u="none" strike="noStrike" kern="1200" cap="none" spc="0" normalizeH="0" baseline="0" noProof="0">
                <a:ln>
                  <a:noFill/>
                </a:ln>
                <a:solidFill>
                  <a:schemeClr val="tx1"/>
                </a:solidFill>
                <a:effectLst/>
                <a:uLnTx/>
                <a:uFillTx/>
                <a:latin typeface="Segoe UI Semibold"/>
                <a:ea typeface="+mn-ea"/>
                <a:cs typeface="Segoe UI Light" charset="0"/>
              </a:rPr>
              <a:t>)</a:t>
            </a:r>
            <a:endParaRPr kumimoji="0" lang="en-GB" sz="4000" b="0" i="1" u="none" strike="noStrike" kern="1200" cap="none" spc="0" normalizeH="0" baseline="0" noProof="0">
              <a:ln>
                <a:noFill/>
              </a:ln>
              <a:solidFill>
                <a:schemeClr val="tx1"/>
              </a:solidFill>
              <a:effectLst/>
              <a:uLnTx/>
              <a:uFillTx/>
              <a:latin typeface="Segoe UI Semibold"/>
              <a:ea typeface="+mn-ea"/>
              <a:cs typeface="Segoe UI Light" charset="0"/>
            </a:endParaRPr>
          </a:p>
        </p:txBody>
      </p:sp>
      <p:sp>
        <p:nvSpPr>
          <p:cNvPr id="4" name="Text Placeholder 11">
            <a:extLst>
              <a:ext uri="{FF2B5EF4-FFF2-40B4-BE49-F238E27FC236}">
                <a16:creationId xmlns:a16="http://schemas.microsoft.com/office/drawing/2014/main" id="{CF97E147-399D-4F12-85A3-D3B3171A5787}"/>
              </a:ext>
            </a:extLst>
          </p:cNvPr>
          <p:cNvSpPr txBox="1">
            <a:spLocks/>
          </p:cNvSpPr>
          <p:nvPr/>
        </p:nvSpPr>
        <p:spPr>
          <a:xfrm>
            <a:off x="381000" y="6439176"/>
            <a:ext cx="11430000" cy="518672"/>
          </a:xfrm>
          <a:prstGeom prst="rect">
            <a:avLst/>
          </a:prstGeom>
        </p:spPr>
        <p:txBody>
          <a:bodyPr lIns="0" bIns="182880" anchor="b"/>
          <a:lstStyle>
            <a:lvl1pPr marL="457200" marR="0" indent="-457200" algn="l" defTabSz="914400" rtl="0" eaLnBrk="1" fontAlgn="auto" latinLnBrk="0" hangingPunct="1">
              <a:lnSpc>
                <a:spcPct val="100000"/>
              </a:lnSpc>
              <a:spcBef>
                <a:spcPts val="0"/>
              </a:spcBef>
              <a:spcAft>
                <a:spcPts val="1200"/>
              </a:spcAft>
              <a:buClrTx/>
              <a:buSzTx/>
              <a:buFont typeface="+mj-lt"/>
              <a:buAutoNum type="arabicPeriod"/>
              <a:tabLst/>
              <a:defRPr sz="1600" b="0" kern="1200">
                <a:solidFill>
                  <a:schemeClr val="accent3"/>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900">
                <a:solidFill>
                  <a:schemeClr val="tx1"/>
                </a:solidFill>
              </a:rPr>
              <a:t>[1] Surface Go and Surface Go 2 use a third party UEFI and do not support DFCI. DFCI is currently available for Surface Laptop Go, Surface Book 3, Surface Laptop 3, Surface Pro 7, and Surface Pro X.   about managing Surface UEFI settings.</a:t>
            </a:r>
          </a:p>
          <a:p>
            <a:pPr marL="0" indent="0">
              <a:spcAft>
                <a:spcPts val="0"/>
              </a:spcAft>
              <a:buNone/>
            </a:pPr>
            <a:r>
              <a:rPr lang="en-GB" sz="900">
                <a:solidFill>
                  <a:schemeClr val="tx1"/>
                </a:solidFill>
              </a:rPr>
              <a:t>[2] DFCI is currently available for Surface Laptop Go, Surface Book 3, Surface Laptop 3, Surface Pro 7, and Surface Pro X.  about managing Surface UEFI settings.</a:t>
            </a:r>
          </a:p>
          <a:p>
            <a:pPr marL="0" indent="0">
              <a:spcAft>
                <a:spcPts val="0"/>
              </a:spcAft>
              <a:buNone/>
            </a:pPr>
            <a:r>
              <a:rPr lang="en-US" sz="900">
                <a:solidFill>
                  <a:schemeClr val="tx1"/>
                </a:solidFill>
              </a:rPr>
              <a:t>[3] Removable SSD available on Surface Laptop 3, Surface Laptop Go, and Surface Pro X. Hard drive is only removable by skilled technicians following Microsoft instructions. Hard drive replacement may cause damage or safety risk and is not recommended. </a:t>
            </a:r>
            <a:endParaRPr kumimoji="0" lang="en-US" sz="300" b="0" i="0" u="none" strike="noStrike" kern="1200" cap="none" spc="0" normalizeH="0" noProof="0">
              <a:ln>
                <a:noFill/>
              </a:ln>
              <a:solidFill>
                <a:schemeClr val="tx1"/>
              </a:solidFill>
              <a:effectLst/>
              <a:uLnTx/>
              <a:uFillTx/>
            </a:endParaRPr>
          </a:p>
        </p:txBody>
      </p:sp>
    </p:spTree>
    <p:extLst>
      <p:ext uri="{BB962C8B-B14F-4D97-AF65-F5344CB8AC3E}">
        <p14:creationId xmlns:p14="http://schemas.microsoft.com/office/powerpoint/2010/main" val="231911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33EEEB-36EF-4B0E-8A8B-4C2A5E5554C8}"/>
              </a:ext>
            </a:extLst>
          </p:cNvPr>
          <p:cNvSpPr/>
          <p:nvPr/>
        </p:nvSpPr>
        <p:spPr bwMode="auto">
          <a:xfrm>
            <a:off x="3040798" y="2973118"/>
            <a:ext cx="1866748" cy="1107993"/>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2743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Segoe UI" pitchFamily="34" charset="0"/>
              <a:cs typeface="Segoe UI" pitchFamily="34" charset="0"/>
            </a:endParaRPr>
          </a:p>
        </p:txBody>
      </p:sp>
      <p:sp>
        <p:nvSpPr>
          <p:cNvPr id="22" name="Rectangle 21">
            <a:extLst>
              <a:ext uri="{FF2B5EF4-FFF2-40B4-BE49-F238E27FC236}">
                <a16:creationId xmlns:a16="http://schemas.microsoft.com/office/drawing/2014/main" id="{D3646631-6A5C-4094-8779-8E452C67EB21}"/>
              </a:ext>
            </a:extLst>
          </p:cNvPr>
          <p:cNvSpPr/>
          <p:nvPr/>
        </p:nvSpPr>
        <p:spPr bwMode="auto">
          <a:xfrm>
            <a:off x="599807" y="4788226"/>
            <a:ext cx="1866748" cy="1107993"/>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2743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Segoe UI" pitchFamily="34" charset="0"/>
              <a:cs typeface="Segoe UI" pitchFamily="34" charset="0"/>
            </a:endParaRPr>
          </a:p>
        </p:txBody>
      </p:sp>
      <p:sp>
        <p:nvSpPr>
          <p:cNvPr id="23" name="Rectangle 22">
            <a:extLst>
              <a:ext uri="{FF2B5EF4-FFF2-40B4-BE49-F238E27FC236}">
                <a16:creationId xmlns:a16="http://schemas.microsoft.com/office/drawing/2014/main" id="{E40920DB-7ABE-436A-948F-5AF748BFFC50}"/>
              </a:ext>
            </a:extLst>
          </p:cNvPr>
          <p:cNvSpPr/>
          <p:nvPr/>
        </p:nvSpPr>
        <p:spPr bwMode="auto">
          <a:xfrm>
            <a:off x="3052341" y="4788226"/>
            <a:ext cx="1886100" cy="1107993"/>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2743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Segoe UI" pitchFamily="34" charset="0"/>
              <a:cs typeface="Segoe UI" pitchFamily="34" charset="0"/>
            </a:endParaRPr>
          </a:p>
        </p:txBody>
      </p:sp>
      <p:sp>
        <p:nvSpPr>
          <p:cNvPr id="2" name="Rectangle 1">
            <a:extLst>
              <a:ext uri="{FF2B5EF4-FFF2-40B4-BE49-F238E27FC236}">
                <a16:creationId xmlns:a16="http://schemas.microsoft.com/office/drawing/2014/main" id="{84E60F20-2E86-4ABF-99F8-8184117373EB}"/>
              </a:ext>
            </a:extLst>
          </p:cNvPr>
          <p:cNvSpPr/>
          <p:nvPr/>
        </p:nvSpPr>
        <p:spPr bwMode="auto">
          <a:xfrm>
            <a:off x="547221" y="2419121"/>
            <a:ext cx="4159950" cy="1107993"/>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274320" numCol="1" spcCol="0" rtlCol="0" fromWordArt="0" anchor="t" anchorCtr="0" forceAA="0" compatLnSpc="1">
            <a:prstTxWarp prst="textNoShape">
              <a:avLst/>
            </a:prstTxWarp>
            <a:noAutofit/>
          </a:bodyPr>
          <a:lstStyle/>
          <a:p>
            <a:pPr marL="285750" marR="0" lvl="0" indent="-285750" algn="l" defTabSz="932472"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Organizations are pivoting to remote work </a:t>
            </a:r>
          </a:p>
          <a:p>
            <a:pPr marL="285750" marR="0" lvl="0" indent="-285750" algn="l" defTabSz="932472"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en-US" sz="18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a:p>
            <a:pPr marL="285750" marR="0" lvl="0" indent="-285750" algn="l" defTabSz="932472"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Current network infrastructures were not built with today’s security in mind</a:t>
            </a:r>
          </a:p>
          <a:p>
            <a:pPr marL="285750" marR="0" lvl="0" indent="-285750" algn="l" defTabSz="932472"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en-US" sz="18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a:p>
            <a:pPr marL="285750" marR="0" lvl="0" indent="-285750" algn="l" defTabSz="932472"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Increasingly sophisticated and targeted attacks</a:t>
            </a:r>
          </a:p>
          <a:p>
            <a:pPr marL="285750" marR="0" lvl="0" indent="-285750" algn="l" defTabSz="932472"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en-US" sz="18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a:p>
            <a:pPr marL="285750" marR="0" lvl="0" indent="-285750" algn="l" defTabSz="932472"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Customers need an added layer of security to ensure comprehensive protection as adapting to remote work. </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Segoe UI" pitchFamily="34" charset="0"/>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Segoe UI" pitchFamily="34" charset="0"/>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Segoe UI" pitchFamily="34" charset="0"/>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Segoe UI" pitchFamily="34" charset="0"/>
              <a:cs typeface="Segoe UI" pitchFamily="34" charset="0"/>
            </a:endParaRPr>
          </a:p>
        </p:txBody>
      </p:sp>
      <p:pic>
        <p:nvPicPr>
          <p:cNvPr id="8" name="Picture Placeholder 7">
            <a:extLst>
              <a:ext uri="{FF2B5EF4-FFF2-40B4-BE49-F238E27FC236}">
                <a16:creationId xmlns:a16="http://schemas.microsoft.com/office/drawing/2014/main" id="{B8AA0857-DCDA-4FA8-8AC6-91BE9C14E342}"/>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343910" y="-1"/>
            <a:ext cx="9339055" cy="6857999"/>
          </a:xfrm>
        </p:spPr>
      </p:pic>
      <p:sp>
        <p:nvSpPr>
          <p:cNvPr id="9" name="Rectangle 8">
            <a:extLst>
              <a:ext uri="{FF2B5EF4-FFF2-40B4-BE49-F238E27FC236}">
                <a16:creationId xmlns:a16="http://schemas.microsoft.com/office/drawing/2014/main" id="{B8D26B83-A05F-43E9-9E59-5AFE24ACC9AC}"/>
              </a:ext>
            </a:extLst>
          </p:cNvPr>
          <p:cNvSpPr/>
          <p:nvPr/>
        </p:nvSpPr>
        <p:spPr bwMode="auto">
          <a:xfrm>
            <a:off x="6469838" y="-2"/>
            <a:ext cx="2583713" cy="6858000"/>
          </a:xfrm>
          <a:prstGeom prst="rect">
            <a:avLst/>
          </a:prstGeom>
          <a:gradFill>
            <a:gsLst>
              <a:gs pos="62000">
                <a:srgbClr val="FFFFFF">
                  <a:alpha val="71000"/>
                </a:srgbClr>
              </a:gs>
              <a:gs pos="0">
                <a:schemeClr val="bg1">
                  <a:alpha val="0"/>
                </a:schemeClr>
              </a:gs>
              <a:gs pos="100000">
                <a:schemeClr val="bg1"/>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 name="Title 5">
            <a:extLst>
              <a:ext uri="{FF2B5EF4-FFF2-40B4-BE49-F238E27FC236}">
                <a16:creationId xmlns:a16="http://schemas.microsoft.com/office/drawing/2014/main" id="{345B3F80-386E-46BF-94C4-608C2EA9C1DB}"/>
              </a:ext>
            </a:extLst>
          </p:cNvPr>
          <p:cNvSpPr>
            <a:spLocks noGrp="1"/>
          </p:cNvSpPr>
          <p:nvPr>
            <p:ph type="title"/>
          </p:nvPr>
        </p:nvSpPr>
        <p:spPr>
          <a:xfrm flipV="1">
            <a:off x="5015215" y="0"/>
            <a:ext cx="4871061" cy="6858000"/>
          </a:xfrm>
          <a:gradFill flip="none" rotWithShape="1">
            <a:gsLst>
              <a:gs pos="36000">
                <a:schemeClr val="bg1">
                  <a:alpha val="0"/>
                </a:schemeClr>
              </a:gs>
              <a:gs pos="100000">
                <a:schemeClr val="bg1"/>
              </a:gs>
            </a:gsLst>
            <a:lin ang="18900000" scaled="1"/>
            <a:tileRect/>
          </a:gradFill>
        </p:spPr>
        <p:txBody>
          <a:bodyPr/>
          <a:lstStyle/>
          <a:p>
            <a:r>
              <a:rPr lang="en-US"/>
              <a:t>   </a:t>
            </a:r>
          </a:p>
        </p:txBody>
      </p:sp>
      <p:sp>
        <p:nvSpPr>
          <p:cNvPr id="14" name="TextBox 13">
            <a:extLst>
              <a:ext uri="{FF2B5EF4-FFF2-40B4-BE49-F238E27FC236}">
                <a16:creationId xmlns:a16="http://schemas.microsoft.com/office/drawing/2014/main" id="{6BC22BB3-DDCD-41D7-B3E4-FCB317AA21AA}"/>
              </a:ext>
            </a:extLst>
          </p:cNvPr>
          <p:cNvSpPr txBox="1"/>
          <p:nvPr/>
        </p:nvSpPr>
        <p:spPr>
          <a:xfrm>
            <a:off x="7760467" y="2788365"/>
            <a:ext cx="4251618" cy="3046988"/>
          </a:xfrm>
          <a:prstGeom prst="rect">
            <a:avLst/>
          </a:prstGeom>
          <a:noFill/>
        </p:spPr>
        <p:txBody>
          <a:bodyPr wrap="square">
            <a:spAutoFit/>
          </a:bodyPr>
          <a:lstStyle/>
          <a:p>
            <a:pPr marL="285750" marR="0" lvl="0" indent="-285750" algn="l" defTabSz="932472" rtl="0" eaLnBrk="1" fontAlgn="base" latinLnBrk="0" hangingPunct="1">
              <a:lnSpc>
                <a:spcPct val="100000"/>
              </a:lnSpc>
              <a:spcBef>
                <a:spcPct val="0"/>
              </a:spcBef>
              <a:spcAft>
                <a:spcPct val="0"/>
              </a:spcAft>
              <a:buClr>
                <a:srgbClr val="00A4EF"/>
              </a:buClr>
              <a:buSzPct val="150000"/>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a:ea typeface="Segoe UI" pitchFamily="34" charset="0"/>
                <a:cs typeface="Segoe UI" pitchFamily="34" charset="0"/>
              </a:rPr>
              <a:t>Organizations are pivoting to remote work </a:t>
            </a:r>
          </a:p>
          <a:p>
            <a:pPr marL="285750" marR="0" lvl="0" indent="-285750" algn="l" defTabSz="932472" rtl="0" eaLnBrk="1" fontAlgn="base" latinLnBrk="0" hangingPunct="1">
              <a:lnSpc>
                <a:spcPct val="100000"/>
              </a:lnSpc>
              <a:spcBef>
                <a:spcPct val="0"/>
              </a:spcBef>
              <a:spcAft>
                <a:spcPct val="0"/>
              </a:spcAft>
              <a:buClr>
                <a:srgbClr val="00A4EF"/>
              </a:buClr>
              <a:buSzPct val="150000"/>
              <a:buFont typeface="Wingdings" panose="05000000000000000000" pitchFamily="2" charset="2"/>
              <a:buChar char="ü"/>
              <a:tabLst/>
              <a:defRPr/>
            </a:pPr>
            <a:endParaRPr kumimoji="0" lang="en-US" sz="1600" b="0" i="0" u="none" strike="noStrike" kern="1200" cap="none" spc="0" normalizeH="0" baseline="0" noProof="0">
              <a:ln>
                <a:noFill/>
              </a:ln>
              <a:effectLst/>
              <a:uLnTx/>
              <a:uFillTx/>
              <a:latin typeface="Segoe UI"/>
              <a:ea typeface="Segoe UI" pitchFamily="34" charset="0"/>
              <a:cs typeface="Segoe UI" pitchFamily="34" charset="0"/>
            </a:endParaRPr>
          </a:p>
          <a:p>
            <a:pPr marL="285750" marR="0" lvl="0" indent="-285750" algn="l" defTabSz="932472" rtl="0" eaLnBrk="1" fontAlgn="base" latinLnBrk="0" hangingPunct="1">
              <a:lnSpc>
                <a:spcPct val="100000"/>
              </a:lnSpc>
              <a:spcBef>
                <a:spcPct val="0"/>
              </a:spcBef>
              <a:spcAft>
                <a:spcPct val="0"/>
              </a:spcAft>
              <a:buClr>
                <a:srgbClr val="00A4EF"/>
              </a:buClr>
              <a:buSzPct val="150000"/>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a:ea typeface="Segoe UI" pitchFamily="34" charset="0"/>
                <a:cs typeface="Segoe UI" pitchFamily="34" charset="0"/>
              </a:rPr>
              <a:t>Current network infrastructures were not built with today’s security in mind</a:t>
            </a:r>
          </a:p>
          <a:p>
            <a:pPr marL="285750" marR="0" lvl="0" indent="-285750" algn="l" defTabSz="932472" rtl="0" eaLnBrk="1" fontAlgn="base" latinLnBrk="0" hangingPunct="1">
              <a:lnSpc>
                <a:spcPct val="100000"/>
              </a:lnSpc>
              <a:spcBef>
                <a:spcPct val="0"/>
              </a:spcBef>
              <a:spcAft>
                <a:spcPct val="0"/>
              </a:spcAft>
              <a:buClr>
                <a:srgbClr val="00A4EF"/>
              </a:buClr>
              <a:buSzPct val="150000"/>
              <a:buFont typeface="Wingdings" panose="05000000000000000000" pitchFamily="2" charset="2"/>
              <a:buChar char="ü"/>
              <a:tabLst/>
              <a:defRPr/>
            </a:pPr>
            <a:endParaRPr kumimoji="0" lang="en-US" sz="1600" b="0" i="0" u="none" strike="noStrike" kern="1200" cap="none" spc="0" normalizeH="0" baseline="0" noProof="0">
              <a:ln>
                <a:noFill/>
              </a:ln>
              <a:effectLst/>
              <a:uLnTx/>
              <a:uFillTx/>
              <a:latin typeface="Segoe UI"/>
              <a:ea typeface="Segoe UI" pitchFamily="34" charset="0"/>
              <a:cs typeface="Segoe UI" pitchFamily="34" charset="0"/>
            </a:endParaRPr>
          </a:p>
          <a:p>
            <a:pPr marL="285750" marR="0" lvl="0" indent="-285750" algn="l" defTabSz="932472" rtl="0" eaLnBrk="1" fontAlgn="base" latinLnBrk="0" hangingPunct="1">
              <a:lnSpc>
                <a:spcPct val="100000"/>
              </a:lnSpc>
              <a:spcBef>
                <a:spcPct val="0"/>
              </a:spcBef>
              <a:spcAft>
                <a:spcPct val="0"/>
              </a:spcAft>
              <a:buClr>
                <a:srgbClr val="00A4EF"/>
              </a:buClr>
              <a:buSzPct val="150000"/>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a:ea typeface="Segoe UI" pitchFamily="34" charset="0"/>
                <a:cs typeface="Segoe UI" pitchFamily="34" charset="0"/>
              </a:rPr>
              <a:t>Increasingly sophisticated and targeted attacks, specifically at a firmware level</a:t>
            </a:r>
          </a:p>
          <a:p>
            <a:pPr marL="285750" marR="0" lvl="0" indent="-285750" algn="l" defTabSz="932472" rtl="0" eaLnBrk="1" fontAlgn="base" latinLnBrk="0" hangingPunct="1">
              <a:lnSpc>
                <a:spcPct val="100000"/>
              </a:lnSpc>
              <a:spcBef>
                <a:spcPct val="0"/>
              </a:spcBef>
              <a:spcAft>
                <a:spcPct val="0"/>
              </a:spcAft>
              <a:buClr>
                <a:srgbClr val="00A4EF"/>
              </a:buClr>
              <a:buSzPct val="150000"/>
              <a:buFont typeface="Wingdings" panose="05000000000000000000" pitchFamily="2" charset="2"/>
              <a:buChar char="ü"/>
              <a:tabLst/>
              <a:defRPr/>
            </a:pPr>
            <a:endParaRPr kumimoji="0" lang="en-US" sz="1600" b="0" i="0" u="none" strike="noStrike" kern="1200" cap="none" spc="0" normalizeH="0" baseline="0" noProof="0">
              <a:ln>
                <a:noFill/>
              </a:ln>
              <a:effectLst/>
              <a:uLnTx/>
              <a:uFillTx/>
              <a:latin typeface="Segoe UI"/>
              <a:ea typeface="Segoe UI" pitchFamily="34" charset="0"/>
              <a:cs typeface="Segoe UI" pitchFamily="34" charset="0"/>
            </a:endParaRPr>
          </a:p>
          <a:p>
            <a:pPr marL="285750" marR="0" lvl="0" indent="-285750" algn="l" defTabSz="932472" rtl="0" eaLnBrk="1" fontAlgn="base" latinLnBrk="0" hangingPunct="1">
              <a:lnSpc>
                <a:spcPct val="100000"/>
              </a:lnSpc>
              <a:spcBef>
                <a:spcPct val="0"/>
              </a:spcBef>
              <a:spcAft>
                <a:spcPct val="0"/>
              </a:spcAft>
              <a:buClr>
                <a:srgbClr val="00A4EF"/>
              </a:buClr>
              <a:buSzPct val="150000"/>
              <a:buFont typeface="Wingdings" panose="05000000000000000000" pitchFamily="2" charset="2"/>
              <a:buChar char="ü"/>
              <a:tabLst/>
              <a:defRPr/>
            </a:pPr>
            <a:r>
              <a:rPr kumimoji="0" lang="en-US" sz="1600" b="0" i="0" u="none" strike="noStrike" kern="1200" cap="none" spc="0" normalizeH="0" baseline="0" noProof="0">
                <a:ln>
                  <a:noFill/>
                </a:ln>
                <a:effectLst/>
                <a:uLnTx/>
                <a:uFillTx/>
                <a:latin typeface="Segoe UI"/>
                <a:ea typeface="Segoe UI" pitchFamily="34" charset="0"/>
                <a:cs typeface="Segoe UI" pitchFamily="34" charset="0"/>
              </a:rPr>
              <a:t>Customers need an added layer of security to ensure comprehensive protection as they adapt to remote work </a:t>
            </a:r>
          </a:p>
        </p:txBody>
      </p:sp>
      <p:sp>
        <p:nvSpPr>
          <p:cNvPr id="16" name="TextBox 15">
            <a:extLst>
              <a:ext uri="{FF2B5EF4-FFF2-40B4-BE49-F238E27FC236}">
                <a16:creationId xmlns:a16="http://schemas.microsoft.com/office/drawing/2014/main" id="{274179BD-9626-458C-8B51-750A6CF09659}"/>
              </a:ext>
            </a:extLst>
          </p:cNvPr>
          <p:cNvSpPr txBox="1"/>
          <p:nvPr/>
        </p:nvSpPr>
        <p:spPr>
          <a:xfrm>
            <a:off x="7599836" y="517018"/>
            <a:ext cx="4338926" cy="1754326"/>
          </a:xfrm>
          <a:prstGeom prst="rect">
            <a:avLst/>
          </a:prstGeom>
          <a:noFill/>
        </p:spPr>
        <p:txBody>
          <a:bodyPr wrap="square">
            <a:spAutoFit/>
          </a:bodyPr>
          <a:lstStyle/>
          <a:p>
            <a:pPr algn="r"/>
            <a:r>
              <a:rPr lang="en-US" sz="3600">
                <a:latin typeface="Segoe UI Semibold" panose="020B0702040204020203" pitchFamily="34" charset="0"/>
                <a:cs typeface="Segoe UI Semibold" panose="020B0702040204020203" pitchFamily="34" charset="0"/>
              </a:rPr>
              <a:t>Today’s workplace needs an integrated security solution</a:t>
            </a:r>
          </a:p>
        </p:txBody>
      </p:sp>
    </p:spTree>
    <p:extLst>
      <p:ext uri="{BB962C8B-B14F-4D97-AF65-F5344CB8AC3E}">
        <p14:creationId xmlns:p14="http://schemas.microsoft.com/office/powerpoint/2010/main" val="314246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4928-FBFF-EE47-A1AA-26E4B741D8F2}"/>
              </a:ext>
            </a:extLst>
          </p:cNvPr>
          <p:cNvSpPr>
            <a:spLocks noGrp="1"/>
          </p:cNvSpPr>
          <p:nvPr>
            <p:ph type="title"/>
          </p:nvPr>
        </p:nvSpPr>
        <p:spPr>
          <a:xfrm>
            <a:off x="454331" y="454170"/>
            <a:ext cx="11018520" cy="553998"/>
          </a:xfrm>
        </p:spPr>
        <p:txBody>
          <a:bodyPr/>
          <a:lstStyle/>
          <a:p>
            <a:r>
              <a:rPr lang="en-US" b="1">
                <a:latin typeface="Segoe UI Semibold" panose="020B0502040204020203" pitchFamily="34" charset="0"/>
                <a:ea typeface="Calibri" panose="020F0502020204030204" pitchFamily="34" charset="0"/>
                <a:cs typeface="Segoe UI Semibold" panose="020B0502040204020203" pitchFamily="34" charset="0"/>
              </a:rPr>
              <a:t>The increasing costs of data breaches</a:t>
            </a:r>
          </a:p>
        </p:txBody>
      </p:sp>
      <p:pic>
        <p:nvPicPr>
          <p:cNvPr id="2050" name="Picture 2" descr="12 top cybersecurity threats against organisations 2019 statistics">
            <a:extLst>
              <a:ext uri="{FF2B5EF4-FFF2-40B4-BE49-F238E27FC236}">
                <a16:creationId xmlns:a16="http://schemas.microsoft.com/office/drawing/2014/main" id="{F29E919D-DCA7-4797-8035-4AAFF3BFA9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68666" y="3588311"/>
            <a:ext cx="5463448" cy="3261344"/>
          </a:xfrm>
          <a:prstGeom prst="rect">
            <a:avLst/>
          </a:prstGeom>
          <a:noFill/>
          <a:extLst>
            <a:ext uri="{909E8E84-426E-40DD-AFC4-6F175D3DCCD1}">
              <a14:hiddenFill xmlns:a14="http://schemas.microsoft.com/office/drawing/2010/main">
                <a:solidFill>
                  <a:srgbClr val="FFFFFF"/>
                </a:solidFill>
              </a14:hiddenFill>
            </a:ext>
          </a:extLst>
        </p:spPr>
      </p:pic>
      <p:sp>
        <p:nvSpPr>
          <p:cNvPr id="71" name="Text Placeholder 11">
            <a:extLst>
              <a:ext uri="{FF2B5EF4-FFF2-40B4-BE49-F238E27FC236}">
                <a16:creationId xmlns:a16="http://schemas.microsoft.com/office/drawing/2014/main" id="{AFB328AD-2C91-4602-AF29-D104F044152B}"/>
              </a:ext>
            </a:extLst>
          </p:cNvPr>
          <p:cNvSpPr txBox="1">
            <a:spLocks/>
          </p:cNvSpPr>
          <p:nvPr/>
        </p:nvSpPr>
        <p:spPr>
          <a:xfrm>
            <a:off x="619747" y="6231519"/>
            <a:ext cx="7583584" cy="518672"/>
          </a:xfrm>
          <a:prstGeom prst="rect">
            <a:avLst/>
          </a:prstGeom>
        </p:spPr>
        <p:txBody>
          <a:bodyPr lIns="0" bIns="182880" anchor="b"/>
          <a:lstStyle>
            <a:lvl1pPr marL="457200" marR="0" indent="-457200" algn="l" defTabSz="914400" rtl="0" eaLnBrk="1" fontAlgn="auto" latinLnBrk="0" hangingPunct="1">
              <a:lnSpc>
                <a:spcPct val="100000"/>
              </a:lnSpc>
              <a:spcBef>
                <a:spcPts val="0"/>
              </a:spcBef>
              <a:spcAft>
                <a:spcPts val="1200"/>
              </a:spcAft>
              <a:buClrTx/>
              <a:buSzTx/>
              <a:buFont typeface="+mj-lt"/>
              <a:buAutoNum type="arabicPeriod"/>
              <a:tabLst/>
              <a:defRPr sz="1600" b="0" kern="1200">
                <a:solidFill>
                  <a:schemeClr val="accent3"/>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kumimoji="0" lang="en-US" sz="900" b="0" i="0" u="none" strike="noStrike" kern="1200" cap="none" spc="0" normalizeH="0" baseline="3000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1</a:t>
            </a:r>
            <a:r>
              <a:rPr kumimoji="0" lang="en-US" sz="9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NASCIO, </a:t>
            </a:r>
            <a:r>
              <a:rPr kumimoji="0" lang="en-US" sz="900" b="0" i="0" u="none" strike="noStrike" kern="1200" cap="none" spc="0" normalizeH="0" baseline="0" noProof="0" dirty="0" err="1">
                <a:ln>
                  <a:noFill/>
                </a:ln>
                <a:solidFill>
                  <a:schemeClr val="tx1"/>
                </a:solidFill>
                <a:effectLst/>
                <a:uLnTx/>
                <a:uFillTx/>
                <a:latin typeface="Segoe UI Semilight" panose="020B0402040204020203" pitchFamily="34" charset="0"/>
                <a:ea typeface="+mn-ea"/>
                <a:cs typeface="Segoe UI Semilight" panose="020B0402040204020203" pitchFamily="34" charset="0"/>
              </a:rPr>
              <a:t>Ponemon</a:t>
            </a:r>
            <a:r>
              <a:rPr kumimoji="0" lang="en-US" sz="9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 Institute’s 2018 Cost of a Data Breach Study, September 2018. </a:t>
            </a:r>
            <a:r>
              <a:rPr lang="en-US" sz="900" dirty="0">
                <a:solidFill>
                  <a:schemeClr val="tx1"/>
                </a:solidFill>
              </a:rPr>
              <a:t>. </a:t>
            </a:r>
            <a:r>
              <a:rPr lang="en-US" sz="900" baseline="30000" dirty="0">
                <a:solidFill>
                  <a:schemeClr val="tx1"/>
                </a:solidFill>
              </a:rPr>
              <a:t>2</a:t>
            </a:r>
            <a:r>
              <a:rPr lang="en-US" sz="900" dirty="0">
                <a:solidFill>
                  <a:schemeClr val="tx1"/>
                </a:solidFill>
              </a:rPr>
              <a:t>Gartner Forecasts Worldwide Security and Risk Management Spending Growth to Slow but Remain Positive in 2020, June 17, 2020 </a:t>
            </a:r>
            <a:r>
              <a:rPr kumimoji="0" lang="en-US" sz="900" b="0" i="0" u="none" strike="noStrike" kern="1200" cap="none" spc="0" normalizeH="0" baseline="3000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3</a:t>
            </a:r>
            <a:r>
              <a:rPr kumimoji="0" lang="en-US" sz="9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https://www.cpomagazine.com/cyber-security/11-eye-opening-cyber-security-statistics-for-2019, June 2019.</a:t>
            </a:r>
          </a:p>
        </p:txBody>
      </p:sp>
      <p:grpSp>
        <p:nvGrpSpPr>
          <p:cNvPr id="11" name="Group 10">
            <a:extLst>
              <a:ext uri="{FF2B5EF4-FFF2-40B4-BE49-F238E27FC236}">
                <a16:creationId xmlns:a16="http://schemas.microsoft.com/office/drawing/2014/main" id="{1762BE95-DFF9-42DB-830D-D56148E97CED}"/>
              </a:ext>
            </a:extLst>
          </p:cNvPr>
          <p:cNvGrpSpPr/>
          <p:nvPr/>
        </p:nvGrpSpPr>
        <p:grpSpPr>
          <a:xfrm>
            <a:off x="447351" y="1756186"/>
            <a:ext cx="11297298" cy="3640290"/>
            <a:chOff x="503203" y="1756186"/>
            <a:chExt cx="11297298" cy="3640290"/>
          </a:xfrm>
        </p:grpSpPr>
        <p:grpSp>
          <p:nvGrpSpPr>
            <p:cNvPr id="3" name="Group 2">
              <a:extLst>
                <a:ext uri="{FF2B5EF4-FFF2-40B4-BE49-F238E27FC236}">
                  <a16:creationId xmlns:a16="http://schemas.microsoft.com/office/drawing/2014/main" id="{D703A02C-A9A6-4791-83AC-8DD666B81227}"/>
                </a:ext>
              </a:extLst>
            </p:cNvPr>
            <p:cNvGrpSpPr/>
            <p:nvPr/>
          </p:nvGrpSpPr>
          <p:grpSpPr>
            <a:xfrm>
              <a:off x="503203" y="1756186"/>
              <a:ext cx="2277654" cy="3640290"/>
              <a:chOff x="475065" y="1857362"/>
              <a:chExt cx="2277654" cy="3640290"/>
            </a:xfrm>
          </p:grpSpPr>
          <p:sp>
            <p:nvSpPr>
              <p:cNvPr id="32" name="Rectangle 31">
                <a:extLst>
                  <a:ext uri="{FF2B5EF4-FFF2-40B4-BE49-F238E27FC236}">
                    <a16:creationId xmlns:a16="http://schemas.microsoft.com/office/drawing/2014/main" id="{ABA05403-635C-42FA-A814-670C2E3F758F}"/>
                  </a:ext>
                </a:extLst>
              </p:cNvPr>
              <p:cNvSpPr/>
              <p:nvPr/>
            </p:nvSpPr>
            <p:spPr>
              <a:xfrm>
                <a:off x="654402" y="4506762"/>
                <a:ext cx="1918982" cy="990890"/>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Segoe UI"/>
                    <a:ea typeface="Calibri" panose="020F0502020204030204" pitchFamily="34" charset="0"/>
                    <a:cs typeface="Segoe UI Semibold" panose="020B0502040204020203" pitchFamily="34" charset="0"/>
                  </a:rPr>
                  <a:t>average total cost of data breach to companies worldwide, +6.4% from 2017 </a:t>
                </a:r>
                <a:r>
                  <a:rPr kumimoji="0" lang="en-US" sz="1200" b="0" i="0" u="none" strike="noStrike" kern="1200" cap="none" spc="0" normalizeH="0" baseline="30000" noProof="0">
                    <a:ln>
                      <a:noFill/>
                    </a:ln>
                    <a:effectLst/>
                    <a:uLnTx/>
                    <a:uFillTx/>
                    <a:latin typeface="Segoe UI"/>
                    <a:ea typeface="Calibri" panose="020F0502020204030204" pitchFamily="34" charset="0"/>
                    <a:cs typeface="Segoe UI Semibold" panose="020B0502040204020203" pitchFamily="34" charset="0"/>
                  </a:rPr>
                  <a:t>1</a:t>
                </a:r>
              </a:p>
            </p:txBody>
          </p:sp>
          <p:sp>
            <p:nvSpPr>
              <p:cNvPr id="53" name="Rectangle 52">
                <a:extLst>
                  <a:ext uri="{FF2B5EF4-FFF2-40B4-BE49-F238E27FC236}">
                    <a16:creationId xmlns:a16="http://schemas.microsoft.com/office/drawing/2014/main" id="{B2C47F3A-D876-43E7-B555-A2B24C914EFD}"/>
                  </a:ext>
                </a:extLst>
              </p:cNvPr>
              <p:cNvSpPr/>
              <p:nvPr/>
            </p:nvSpPr>
            <p:spPr>
              <a:xfrm>
                <a:off x="475065" y="3049989"/>
                <a:ext cx="2277654" cy="1261884"/>
              </a:xfrm>
              <a:prstGeom prst="rect">
                <a:avLst/>
              </a:prstGeom>
            </p:spPr>
            <p:txBody>
              <a:bodyPr wrap="square">
                <a:spAutoFit/>
              </a:bodyPr>
              <a:lstStyle/>
              <a:p>
                <a:pPr algn="ctr">
                  <a:defRPr/>
                </a:pPr>
                <a:r>
                  <a:rPr lang="en-GB" sz="4800">
                    <a:solidFill>
                      <a:srgbClr val="F25022"/>
                    </a:solidFill>
                    <a:latin typeface="Segoe UI Semibold"/>
                    <a:cs typeface="Segoe UI Semilight" panose="020B0402040204020203" pitchFamily="34" charset="0"/>
                  </a:rPr>
                  <a:t>$3.86M </a:t>
                </a:r>
                <a:r>
                  <a:rPr lang="en-GB" sz="2800">
                    <a:solidFill>
                      <a:srgbClr val="F25022"/>
                    </a:solidFill>
                    <a:latin typeface="Segoe UI Semibold"/>
                    <a:cs typeface="Segoe UI Semilight" panose="020B0402040204020203" pitchFamily="34" charset="0"/>
                  </a:rPr>
                  <a:t>USD</a:t>
                </a:r>
                <a:endParaRPr lang="en-GB" sz="4800">
                  <a:solidFill>
                    <a:srgbClr val="F25022"/>
                  </a:solidFill>
                  <a:latin typeface="Segoe UI Semibold"/>
                  <a:cs typeface="Segoe UI Semilight" panose="020B0402040204020203" pitchFamily="34" charset="0"/>
                </a:endParaRPr>
              </a:p>
            </p:txBody>
          </p:sp>
          <p:sp>
            <p:nvSpPr>
              <p:cNvPr id="66" name="money_2" title="Icon of a dollar sign with an arrow around it pointing clockwise">
                <a:extLst>
                  <a:ext uri="{FF2B5EF4-FFF2-40B4-BE49-F238E27FC236}">
                    <a16:creationId xmlns:a16="http://schemas.microsoft.com/office/drawing/2014/main" id="{5B0765B6-B0CF-4215-B190-FA7E59697A8A}"/>
                  </a:ext>
                </a:extLst>
              </p:cNvPr>
              <p:cNvSpPr>
                <a:spLocks noChangeAspect="1" noEditPoints="1"/>
              </p:cNvSpPr>
              <p:nvPr/>
            </p:nvSpPr>
            <p:spPr bwMode="auto">
              <a:xfrm>
                <a:off x="1087266" y="1857362"/>
                <a:ext cx="1053252" cy="1110527"/>
              </a:xfrm>
              <a:custGeom>
                <a:avLst/>
                <a:gdLst>
                  <a:gd name="T0" fmla="*/ 307 w 307"/>
                  <a:gd name="T1" fmla="*/ 163 h 326"/>
                  <a:gd name="T2" fmla="*/ 282 w 307"/>
                  <a:gd name="T3" fmla="*/ 244 h 326"/>
                  <a:gd name="T4" fmla="*/ 82 w 307"/>
                  <a:gd name="T5" fmla="*/ 281 h 326"/>
                  <a:gd name="T6" fmla="*/ 45 w 307"/>
                  <a:gd name="T7" fmla="*/ 82 h 326"/>
                  <a:gd name="T8" fmla="*/ 245 w 307"/>
                  <a:gd name="T9" fmla="*/ 45 h 326"/>
                  <a:gd name="T10" fmla="*/ 297 w 307"/>
                  <a:gd name="T11" fmla="*/ 110 h 326"/>
                  <a:gd name="T12" fmla="*/ 257 w 307"/>
                  <a:gd name="T13" fmla="*/ 99 h 326"/>
                  <a:gd name="T14" fmla="*/ 297 w 307"/>
                  <a:gd name="T15" fmla="*/ 109 h 326"/>
                  <a:gd name="T16" fmla="*/ 307 w 307"/>
                  <a:gd name="T17" fmla="*/ 70 h 326"/>
                  <a:gd name="T18" fmla="*/ 126 w 307"/>
                  <a:gd name="T19" fmla="*/ 199 h 326"/>
                  <a:gd name="T20" fmla="*/ 182 w 307"/>
                  <a:gd name="T21" fmla="*/ 199 h 326"/>
                  <a:gd name="T22" fmla="*/ 202 w 307"/>
                  <a:gd name="T23" fmla="*/ 179 h 326"/>
                  <a:gd name="T24" fmla="*/ 182 w 307"/>
                  <a:gd name="T25" fmla="*/ 158 h 326"/>
                  <a:gd name="T26" fmla="*/ 147 w 307"/>
                  <a:gd name="T27" fmla="*/ 158 h 326"/>
                  <a:gd name="T28" fmla="*/ 126 w 307"/>
                  <a:gd name="T29" fmla="*/ 137 h 326"/>
                  <a:gd name="T30" fmla="*/ 147 w 307"/>
                  <a:gd name="T31" fmla="*/ 117 h 326"/>
                  <a:gd name="T32" fmla="*/ 201 w 307"/>
                  <a:gd name="T33" fmla="*/ 117 h 326"/>
                  <a:gd name="T34" fmla="*/ 164 w 307"/>
                  <a:gd name="T35" fmla="*/ 88 h 326"/>
                  <a:gd name="T36" fmla="*/ 164 w 307"/>
                  <a:gd name="T37" fmla="*/ 2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326">
                    <a:moveTo>
                      <a:pt x="307" y="163"/>
                    </a:moveTo>
                    <a:cubicBezTo>
                      <a:pt x="307" y="191"/>
                      <a:pt x="299" y="219"/>
                      <a:pt x="282" y="244"/>
                    </a:cubicBezTo>
                    <a:cubicBezTo>
                      <a:pt x="237" y="310"/>
                      <a:pt x="148" y="326"/>
                      <a:pt x="82" y="281"/>
                    </a:cubicBezTo>
                    <a:cubicBezTo>
                      <a:pt x="17" y="236"/>
                      <a:pt x="0" y="147"/>
                      <a:pt x="45" y="82"/>
                    </a:cubicBezTo>
                    <a:cubicBezTo>
                      <a:pt x="90" y="16"/>
                      <a:pt x="179" y="0"/>
                      <a:pt x="245" y="45"/>
                    </a:cubicBezTo>
                    <a:cubicBezTo>
                      <a:pt x="269" y="61"/>
                      <a:pt x="287" y="84"/>
                      <a:pt x="297" y="110"/>
                    </a:cubicBezTo>
                    <a:moveTo>
                      <a:pt x="257" y="99"/>
                    </a:moveTo>
                    <a:cubicBezTo>
                      <a:pt x="297" y="109"/>
                      <a:pt x="297" y="109"/>
                      <a:pt x="297" y="109"/>
                    </a:cubicBezTo>
                    <a:cubicBezTo>
                      <a:pt x="307" y="70"/>
                      <a:pt x="307" y="70"/>
                      <a:pt x="307" y="70"/>
                    </a:cubicBezTo>
                    <a:moveTo>
                      <a:pt x="126" y="199"/>
                    </a:moveTo>
                    <a:cubicBezTo>
                      <a:pt x="182" y="199"/>
                      <a:pt x="182" y="199"/>
                      <a:pt x="182" y="199"/>
                    </a:cubicBezTo>
                    <a:cubicBezTo>
                      <a:pt x="193" y="199"/>
                      <a:pt x="202" y="190"/>
                      <a:pt x="202" y="179"/>
                    </a:cubicBezTo>
                    <a:cubicBezTo>
                      <a:pt x="202" y="168"/>
                      <a:pt x="193" y="158"/>
                      <a:pt x="182" y="158"/>
                    </a:cubicBezTo>
                    <a:cubicBezTo>
                      <a:pt x="147" y="158"/>
                      <a:pt x="147" y="158"/>
                      <a:pt x="147" y="158"/>
                    </a:cubicBezTo>
                    <a:cubicBezTo>
                      <a:pt x="136" y="158"/>
                      <a:pt x="126" y="148"/>
                      <a:pt x="126" y="137"/>
                    </a:cubicBezTo>
                    <a:cubicBezTo>
                      <a:pt x="126" y="126"/>
                      <a:pt x="136" y="117"/>
                      <a:pt x="147" y="117"/>
                    </a:cubicBezTo>
                    <a:cubicBezTo>
                      <a:pt x="201" y="117"/>
                      <a:pt x="201" y="117"/>
                      <a:pt x="201" y="117"/>
                    </a:cubicBezTo>
                    <a:moveTo>
                      <a:pt x="164" y="88"/>
                    </a:moveTo>
                    <a:cubicBezTo>
                      <a:pt x="164" y="226"/>
                      <a:pt x="164" y="226"/>
                      <a:pt x="164" y="226"/>
                    </a:cubicBezTo>
                  </a:path>
                </a:pathLst>
              </a:custGeom>
              <a:noFill/>
              <a:ln w="635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nvGrpSpPr>
            <p:cNvPr id="4" name="Group 3">
              <a:extLst>
                <a:ext uri="{FF2B5EF4-FFF2-40B4-BE49-F238E27FC236}">
                  <a16:creationId xmlns:a16="http://schemas.microsoft.com/office/drawing/2014/main" id="{EA017785-8951-4D6A-B719-360B49F9FFF0}"/>
                </a:ext>
              </a:extLst>
            </p:cNvPr>
            <p:cNvGrpSpPr/>
            <p:nvPr/>
          </p:nvGrpSpPr>
          <p:grpSpPr>
            <a:xfrm>
              <a:off x="3678622" y="1868977"/>
              <a:ext cx="2340821" cy="3527499"/>
              <a:chOff x="3650484" y="1970153"/>
              <a:chExt cx="2340821" cy="3527499"/>
            </a:xfrm>
          </p:grpSpPr>
          <p:sp>
            <p:nvSpPr>
              <p:cNvPr id="22" name="Rectangle 21">
                <a:extLst>
                  <a:ext uri="{FF2B5EF4-FFF2-40B4-BE49-F238E27FC236}">
                    <a16:creationId xmlns:a16="http://schemas.microsoft.com/office/drawing/2014/main" id="{F9B984C8-2975-47CA-A9A0-EB7AE5DC50B2}"/>
                  </a:ext>
                </a:extLst>
              </p:cNvPr>
              <p:cNvSpPr/>
              <p:nvPr/>
            </p:nvSpPr>
            <p:spPr>
              <a:xfrm>
                <a:off x="3922051" y="4506762"/>
                <a:ext cx="1797689" cy="990890"/>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lang="en-US" sz="1200" dirty="0">
                    <a:latin typeface="Segoe UI"/>
                    <a:ea typeface="Calibri" panose="020F0502020204030204" pitchFamily="34" charset="0"/>
                    <a:cs typeface="Segoe UI Semibold" panose="020B0502040204020203" pitchFamily="34" charset="0"/>
                  </a:rPr>
                  <a:t>was spent worldwide for information security in 2020 </a:t>
                </a:r>
                <a:r>
                  <a:rPr kumimoji="0" lang="en-US" sz="1200" b="0" i="0" u="none" strike="noStrike" kern="1200" cap="none" spc="0" normalizeH="0" baseline="30000" noProof="0" dirty="0">
                    <a:ln>
                      <a:noFill/>
                    </a:ln>
                    <a:effectLst/>
                    <a:uLnTx/>
                    <a:uFillTx/>
                    <a:latin typeface="Segoe UI"/>
                    <a:ea typeface="Calibri" panose="020F0502020204030204" pitchFamily="34" charset="0"/>
                    <a:cs typeface="Segoe UI Semibold" panose="020B0502040204020203" pitchFamily="34" charset="0"/>
                  </a:rPr>
                  <a:t>2</a:t>
                </a:r>
                <a:endParaRPr kumimoji="0" lang="en-US" sz="1200" b="0" i="0" u="none" strike="noStrike" kern="1200" cap="none" spc="0" normalizeH="0" baseline="0" noProof="0" dirty="0">
                  <a:ln>
                    <a:noFill/>
                  </a:ln>
                  <a:effectLst/>
                  <a:uLnTx/>
                  <a:uFillTx/>
                  <a:latin typeface="Segoe UI"/>
                  <a:ea typeface="Calibri" panose="020F0502020204030204" pitchFamily="34" charset="0"/>
                  <a:cs typeface="Segoe UI Semibold" panose="020B0502040204020203" pitchFamily="34" charset="0"/>
                </a:endParaRPr>
              </a:p>
            </p:txBody>
          </p:sp>
          <p:sp>
            <p:nvSpPr>
              <p:cNvPr id="67" name="server_2" title="Icon of a server tower with a padlock on the lower right corner">
                <a:extLst>
                  <a:ext uri="{FF2B5EF4-FFF2-40B4-BE49-F238E27FC236}">
                    <a16:creationId xmlns:a16="http://schemas.microsoft.com/office/drawing/2014/main" id="{1803C524-9DEC-4DF3-AF4E-B9817C6CBEAC}"/>
                  </a:ext>
                </a:extLst>
              </p:cNvPr>
              <p:cNvSpPr>
                <a:spLocks noChangeAspect="1" noEditPoints="1"/>
              </p:cNvSpPr>
              <p:nvPr/>
            </p:nvSpPr>
            <p:spPr bwMode="auto">
              <a:xfrm>
                <a:off x="4477969" y="1970153"/>
                <a:ext cx="713784" cy="884947"/>
              </a:xfrm>
              <a:custGeom>
                <a:avLst/>
                <a:gdLst>
                  <a:gd name="T0" fmla="*/ 122 w 270"/>
                  <a:gd name="T1" fmla="*/ 336 h 336"/>
                  <a:gd name="T2" fmla="*/ 0 w 270"/>
                  <a:gd name="T3" fmla="*/ 336 h 336"/>
                  <a:gd name="T4" fmla="*/ 0 w 270"/>
                  <a:gd name="T5" fmla="*/ 0 h 336"/>
                  <a:gd name="T6" fmla="*/ 201 w 270"/>
                  <a:gd name="T7" fmla="*/ 0 h 336"/>
                  <a:gd name="T8" fmla="*/ 201 w 270"/>
                  <a:gd name="T9" fmla="*/ 138 h 336"/>
                  <a:gd name="T10" fmla="*/ 270 w 270"/>
                  <a:gd name="T11" fmla="*/ 245 h 336"/>
                  <a:gd name="T12" fmla="*/ 155 w 270"/>
                  <a:gd name="T13" fmla="*/ 245 h 336"/>
                  <a:gd name="T14" fmla="*/ 155 w 270"/>
                  <a:gd name="T15" fmla="*/ 336 h 336"/>
                  <a:gd name="T16" fmla="*/ 270 w 270"/>
                  <a:gd name="T17" fmla="*/ 336 h 336"/>
                  <a:gd name="T18" fmla="*/ 270 w 270"/>
                  <a:gd name="T19" fmla="*/ 245 h 336"/>
                  <a:gd name="T20" fmla="*/ 245 w 270"/>
                  <a:gd name="T21" fmla="*/ 245 h 336"/>
                  <a:gd name="T22" fmla="*/ 245 w 270"/>
                  <a:gd name="T23" fmla="*/ 211 h 336"/>
                  <a:gd name="T24" fmla="*/ 213 w 270"/>
                  <a:gd name="T25" fmla="*/ 179 h 336"/>
                  <a:gd name="T26" fmla="*/ 181 w 270"/>
                  <a:gd name="T27" fmla="*/ 211 h 336"/>
                  <a:gd name="T28" fmla="*/ 181 w 270"/>
                  <a:gd name="T29" fmla="*/ 245 h 336"/>
                  <a:gd name="T30" fmla="*/ 77 w 270"/>
                  <a:gd name="T31" fmla="*/ 290 h 336"/>
                  <a:gd name="T32" fmla="*/ 122 w 270"/>
                  <a:gd name="T33" fmla="*/ 29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36">
                    <a:moveTo>
                      <a:pt x="122" y="336"/>
                    </a:moveTo>
                    <a:cubicBezTo>
                      <a:pt x="0" y="336"/>
                      <a:pt x="0" y="336"/>
                      <a:pt x="0" y="336"/>
                    </a:cubicBezTo>
                    <a:cubicBezTo>
                      <a:pt x="0" y="0"/>
                      <a:pt x="0" y="0"/>
                      <a:pt x="0" y="0"/>
                    </a:cubicBezTo>
                    <a:cubicBezTo>
                      <a:pt x="201" y="0"/>
                      <a:pt x="201" y="0"/>
                      <a:pt x="201" y="0"/>
                    </a:cubicBezTo>
                    <a:cubicBezTo>
                      <a:pt x="201" y="138"/>
                      <a:pt x="201" y="138"/>
                      <a:pt x="201" y="138"/>
                    </a:cubicBezTo>
                    <a:moveTo>
                      <a:pt x="270" y="245"/>
                    </a:moveTo>
                    <a:cubicBezTo>
                      <a:pt x="155" y="245"/>
                      <a:pt x="155" y="245"/>
                      <a:pt x="155" y="245"/>
                    </a:cubicBezTo>
                    <a:cubicBezTo>
                      <a:pt x="155" y="336"/>
                      <a:pt x="155" y="336"/>
                      <a:pt x="155" y="336"/>
                    </a:cubicBezTo>
                    <a:cubicBezTo>
                      <a:pt x="270" y="336"/>
                      <a:pt x="270" y="336"/>
                      <a:pt x="270" y="336"/>
                    </a:cubicBezTo>
                    <a:lnTo>
                      <a:pt x="270" y="245"/>
                    </a:lnTo>
                    <a:close/>
                    <a:moveTo>
                      <a:pt x="245" y="245"/>
                    </a:moveTo>
                    <a:cubicBezTo>
                      <a:pt x="245" y="211"/>
                      <a:pt x="245" y="211"/>
                      <a:pt x="245" y="211"/>
                    </a:cubicBezTo>
                    <a:cubicBezTo>
                      <a:pt x="245" y="193"/>
                      <a:pt x="230" y="179"/>
                      <a:pt x="213" y="179"/>
                    </a:cubicBezTo>
                    <a:cubicBezTo>
                      <a:pt x="195" y="179"/>
                      <a:pt x="181" y="193"/>
                      <a:pt x="181" y="211"/>
                    </a:cubicBezTo>
                    <a:cubicBezTo>
                      <a:pt x="181" y="245"/>
                      <a:pt x="181" y="245"/>
                      <a:pt x="181" y="245"/>
                    </a:cubicBezTo>
                    <a:moveTo>
                      <a:pt x="77" y="290"/>
                    </a:moveTo>
                    <a:cubicBezTo>
                      <a:pt x="122" y="290"/>
                      <a:pt x="122" y="290"/>
                      <a:pt x="122" y="290"/>
                    </a:cubicBezTo>
                  </a:path>
                </a:pathLst>
              </a:custGeom>
              <a:noFill/>
              <a:ln w="63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70" name="Rectangle 69">
                <a:extLst>
                  <a:ext uri="{FF2B5EF4-FFF2-40B4-BE49-F238E27FC236}">
                    <a16:creationId xmlns:a16="http://schemas.microsoft.com/office/drawing/2014/main" id="{8287D2E5-7054-41E5-A931-5DA87A7422AB}"/>
                  </a:ext>
                </a:extLst>
              </p:cNvPr>
              <p:cNvSpPr/>
              <p:nvPr/>
            </p:nvSpPr>
            <p:spPr>
              <a:xfrm>
                <a:off x="3650484" y="3054424"/>
                <a:ext cx="2340821" cy="1261884"/>
              </a:xfrm>
              <a:prstGeom prst="rect">
                <a:avLst/>
              </a:prstGeom>
            </p:spPr>
            <p:txBody>
              <a:bodyPr wrap="square">
                <a:spAutoFit/>
              </a:bodyPr>
              <a:lstStyle/>
              <a:p>
                <a:pPr algn="ctr">
                  <a:defRPr/>
                </a:pPr>
                <a:r>
                  <a:rPr lang="en-GB" sz="4800" dirty="0">
                    <a:solidFill>
                      <a:srgbClr val="F25022"/>
                    </a:solidFill>
                    <a:latin typeface="Segoe UI Semibold"/>
                    <a:cs typeface="Segoe UI Semilight" panose="020B0402040204020203" pitchFamily="34" charset="0"/>
                  </a:rPr>
                  <a:t>$123B</a:t>
                </a:r>
              </a:p>
              <a:p>
                <a:pPr algn="ctr">
                  <a:defRPr/>
                </a:pPr>
                <a:r>
                  <a:rPr lang="en-GB" sz="2800" dirty="0">
                    <a:solidFill>
                      <a:srgbClr val="F25022"/>
                    </a:solidFill>
                    <a:latin typeface="Segoe UI Semibold"/>
                    <a:cs typeface="Segoe UI Semilight" panose="020B0402040204020203" pitchFamily="34" charset="0"/>
                  </a:rPr>
                  <a:t>USD</a:t>
                </a:r>
                <a:endParaRPr lang="en-GB" sz="4400" dirty="0">
                  <a:solidFill>
                    <a:srgbClr val="F25022"/>
                  </a:solidFill>
                  <a:latin typeface="Segoe UI Semibold"/>
                  <a:cs typeface="Segoe UI Semilight" panose="020B0402040204020203" pitchFamily="34" charset="0"/>
                </a:endParaRPr>
              </a:p>
            </p:txBody>
          </p:sp>
        </p:grpSp>
        <p:grpSp>
          <p:nvGrpSpPr>
            <p:cNvPr id="10" name="Group 9">
              <a:extLst>
                <a:ext uri="{FF2B5EF4-FFF2-40B4-BE49-F238E27FC236}">
                  <a16:creationId xmlns:a16="http://schemas.microsoft.com/office/drawing/2014/main" id="{FF3A6DDE-3ED7-4939-98AA-5926D5BF4E8D}"/>
                </a:ext>
              </a:extLst>
            </p:cNvPr>
            <p:cNvGrpSpPr/>
            <p:nvPr/>
          </p:nvGrpSpPr>
          <p:grpSpPr>
            <a:xfrm>
              <a:off x="9760224" y="1842756"/>
              <a:ext cx="2040277" cy="3553720"/>
              <a:chOff x="9732086" y="1943932"/>
              <a:chExt cx="2040277" cy="3553720"/>
            </a:xfrm>
          </p:grpSpPr>
          <p:sp>
            <p:nvSpPr>
              <p:cNvPr id="37" name="Rectangle 36">
                <a:extLst>
                  <a:ext uri="{FF2B5EF4-FFF2-40B4-BE49-F238E27FC236}">
                    <a16:creationId xmlns:a16="http://schemas.microsoft.com/office/drawing/2014/main" id="{D6724626-6292-4F0B-AA4D-1472151303A4}"/>
                  </a:ext>
                </a:extLst>
              </p:cNvPr>
              <p:cNvSpPr/>
              <p:nvPr/>
            </p:nvSpPr>
            <p:spPr>
              <a:xfrm>
                <a:off x="9853381" y="4506762"/>
                <a:ext cx="1797689" cy="990890"/>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Segoe UI"/>
                    <a:ea typeface="Calibri" panose="020F0502020204030204" pitchFamily="34" charset="0"/>
                    <a:cs typeface="Segoe UI Semibold" panose="020B0502040204020203" pitchFamily="34" charset="0"/>
                  </a:rPr>
                  <a:t>will be spent globally on security awareness training for employees in 2027 </a:t>
                </a:r>
                <a:r>
                  <a:rPr kumimoji="0" lang="en-US" sz="1200" b="0" i="0" u="none" strike="noStrike" kern="1200" cap="none" spc="0" normalizeH="0" baseline="30000" noProof="0">
                    <a:ln>
                      <a:noFill/>
                    </a:ln>
                    <a:effectLst/>
                    <a:uLnTx/>
                    <a:uFillTx/>
                    <a:latin typeface="Segoe UI"/>
                    <a:ea typeface="Calibri" panose="020F0502020204030204" pitchFamily="34" charset="0"/>
                    <a:cs typeface="Segoe UI Semibold" panose="020B0502040204020203" pitchFamily="34" charset="0"/>
                  </a:rPr>
                  <a:t>3</a:t>
                </a:r>
                <a:endParaRPr kumimoji="0" lang="en-US" sz="1200" b="0" i="0" u="none" strike="noStrike" kern="1200" cap="none" spc="0" normalizeH="0" baseline="0" noProof="0">
                  <a:ln>
                    <a:noFill/>
                  </a:ln>
                  <a:effectLst/>
                  <a:uLnTx/>
                  <a:uFillTx/>
                  <a:latin typeface="Segoe UI"/>
                  <a:ea typeface="Calibri" panose="020F0502020204030204" pitchFamily="34" charset="0"/>
                  <a:cs typeface="Segoe UI Semibold" panose="020B0502040204020203" pitchFamily="34" charset="0"/>
                </a:endParaRPr>
              </a:p>
            </p:txBody>
          </p:sp>
          <p:sp>
            <p:nvSpPr>
              <p:cNvPr id="69" name="Shield_EA18" title="Icon of a shield">
                <a:extLst>
                  <a:ext uri="{FF2B5EF4-FFF2-40B4-BE49-F238E27FC236}">
                    <a16:creationId xmlns:a16="http://schemas.microsoft.com/office/drawing/2014/main" id="{0E4B2745-DA9E-4643-B1AB-3A56A869B1DA}"/>
                  </a:ext>
                </a:extLst>
              </p:cNvPr>
              <p:cNvSpPr>
                <a:spLocks noChangeAspect="1"/>
              </p:cNvSpPr>
              <p:nvPr/>
            </p:nvSpPr>
            <p:spPr bwMode="auto">
              <a:xfrm>
                <a:off x="10336626" y="1943932"/>
                <a:ext cx="831196" cy="884947"/>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63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72" name="Rectangle 71">
                <a:extLst>
                  <a:ext uri="{FF2B5EF4-FFF2-40B4-BE49-F238E27FC236}">
                    <a16:creationId xmlns:a16="http://schemas.microsoft.com/office/drawing/2014/main" id="{788024CE-051F-4FD3-B76C-795EAAF77F2A}"/>
                  </a:ext>
                </a:extLst>
              </p:cNvPr>
              <p:cNvSpPr/>
              <p:nvPr/>
            </p:nvSpPr>
            <p:spPr>
              <a:xfrm>
                <a:off x="9732086" y="3054424"/>
                <a:ext cx="2040277" cy="1261884"/>
              </a:xfrm>
              <a:prstGeom prst="rect">
                <a:avLst/>
              </a:prstGeom>
            </p:spPr>
            <p:txBody>
              <a:bodyPr wrap="square">
                <a:spAutoFit/>
              </a:bodyPr>
              <a:lstStyle/>
              <a:p>
                <a:pPr algn="ctr">
                  <a:defRPr/>
                </a:pPr>
                <a:r>
                  <a:rPr lang="en-GB" sz="4800">
                    <a:solidFill>
                      <a:srgbClr val="F25022"/>
                    </a:solidFill>
                    <a:latin typeface="Segoe UI Semibold"/>
                    <a:cs typeface="Segoe UI Semilight" panose="020B0402040204020203" pitchFamily="34" charset="0"/>
                  </a:rPr>
                  <a:t>$10B</a:t>
                </a:r>
              </a:p>
              <a:p>
                <a:pPr algn="ctr">
                  <a:defRPr/>
                </a:pPr>
                <a:r>
                  <a:rPr lang="en-GB" sz="2800">
                    <a:solidFill>
                      <a:srgbClr val="F25022"/>
                    </a:solidFill>
                    <a:latin typeface="Segoe UI Semibold"/>
                    <a:cs typeface="Segoe UI Semilight" panose="020B0402040204020203" pitchFamily="34" charset="0"/>
                  </a:rPr>
                  <a:t>USD</a:t>
                </a:r>
                <a:endParaRPr lang="en-GB" sz="4000">
                  <a:solidFill>
                    <a:srgbClr val="F25022"/>
                  </a:solidFill>
                  <a:latin typeface="Segoe UI Semibold"/>
                  <a:cs typeface="Segoe UI Semilight" panose="020B0402040204020203" pitchFamily="34" charset="0"/>
                </a:endParaRPr>
              </a:p>
            </p:txBody>
          </p:sp>
        </p:grpSp>
        <p:grpSp>
          <p:nvGrpSpPr>
            <p:cNvPr id="8" name="Group 7">
              <a:extLst>
                <a:ext uri="{FF2B5EF4-FFF2-40B4-BE49-F238E27FC236}">
                  <a16:creationId xmlns:a16="http://schemas.microsoft.com/office/drawing/2014/main" id="{89B59E65-5A4E-465A-A3E5-E91FF6D92617}"/>
                </a:ext>
              </a:extLst>
            </p:cNvPr>
            <p:cNvGrpSpPr/>
            <p:nvPr/>
          </p:nvGrpSpPr>
          <p:grpSpPr>
            <a:xfrm>
              <a:off x="6824145" y="1842756"/>
              <a:ext cx="2040277" cy="3553720"/>
              <a:chOff x="6796007" y="1943932"/>
              <a:chExt cx="2040277" cy="3553720"/>
            </a:xfrm>
          </p:grpSpPr>
          <p:sp>
            <p:nvSpPr>
              <p:cNvPr id="46" name="Rectangle 45">
                <a:extLst>
                  <a:ext uri="{FF2B5EF4-FFF2-40B4-BE49-F238E27FC236}">
                    <a16:creationId xmlns:a16="http://schemas.microsoft.com/office/drawing/2014/main" id="{89B8288E-D8C3-4C1F-B06A-0F968AA15E72}"/>
                  </a:ext>
                </a:extLst>
              </p:cNvPr>
              <p:cNvSpPr/>
              <p:nvPr/>
            </p:nvSpPr>
            <p:spPr>
              <a:xfrm>
                <a:off x="6917302" y="4506762"/>
                <a:ext cx="1797689" cy="990890"/>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lang="en-US" sz="1200">
                    <a:latin typeface="Segoe UI"/>
                    <a:ea typeface="Calibri" panose="020F0502020204030204" pitchFamily="34" charset="0"/>
                    <a:cs typeface="Segoe UI Semibold" panose="020B0502040204020203" pitchFamily="34" charset="0"/>
                  </a:rPr>
                  <a:t>average mean time it takes to identify a data breach </a:t>
                </a:r>
                <a:r>
                  <a:rPr kumimoji="0" lang="en-US" sz="1200" b="0" i="0" u="none" strike="noStrike" kern="1200" cap="none" spc="0" normalizeH="0" baseline="30000" noProof="0">
                    <a:ln>
                      <a:noFill/>
                    </a:ln>
                    <a:effectLst/>
                    <a:uLnTx/>
                    <a:uFillTx/>
                    <a:latin typeface="Segoe UI"/>
                    <a:ea typeface="Calibri" panose="020F0502020204030204" pitchFamily="34" charset="0"/>
                    <a:cs typeface="Segoe UI Semibold" panose="020B0502040204020203" pitchFamily="34" charset="0"/>
                  </a:rPr>
                  <a:t>1</a:t>
                </a:r>
                <a:endParaRPr kumimoji="0" lang="en-US" sz="1200" b="0" i="0" u="none" strike="noStrike" kern="1200" cap="none" spc="0" normalizeH="0" baseline="0" noProof="0">
                  <a:ln>
                    <a:noFill/>
                  </a:ln>
                  <a:effectLst/>
                  <a:uLnTx/>
                  <a:uFillTx/>
                  <a:latin typeface="Segoe UI"/>
                  <a:ea typeface="Calibri" panose="020F0502020204030204" pitchFamily="34" charset="0"/>
                  <a:cs typeface="Segoe UI Semibold" panose="020B0502040204020203" pitchFamily="34" charset="0"/>
                </a:endParaRPr>
              </a:p>
            </p:txBody>
          </p:sp>
          <p:sp>
            <p:nvSpPr>
              <p:cNvPr id="68" name="Calendar" title="Icon of a calendar">
                <a:extLst>
                  <a:ext uri="{FF2B5EF4-FFF2-40B4-BE49-F238E27FC236}">
                    <a16:creationId xmlns:a16="http://schemas.microsoft.com/office/drawing/2014/main" id="{BF8CF03E-714B-4A80-B6BF-68CE4D5C5693}"/>
                  </a:ext>
                </a:extLst>
              </p:cNvPr>
              <p:cNvSpPr>
                <a:spLocks noChangeAspect="1" noEditPoints="1"/>
              </p:cNvSpPr>
              <p:nvPr/>
            </p:nvSpPr>
            <p:spPr bwMode="auto">
              <a:xfrm>
                <a:off x="7354366" y="1943932"/>
                <a:ext cx="923557" cy="884947"/>
              </a:xfrm>
              <a:custGeom>
                <a:avLst/>
                <a:gdLst>
                  <a:gd name="T0" fmla="*/ 598 w 598"/>
                  <a:gd name="T1" fmla="*/ 573 h 573"/>
                  <a:gd name="T2" fmla="*/ 0 w 598"/>
                  <a:gd name="T3" fmla="*/ 59 h 573"/>
                  <a:gd name="T4" fmla="*/ 598 w 598"/>
                  <a:gd name="T5" fmla="*/ 341 h 573"/>
                  <a:gd name="T6" fmla="*/ 598 w 598"/>
                  <a:gd name="T7" fmla="*/ 176 h 573"/>
                  <a:gd name="T8" fmla="*/ 120 w 598"/>
                  <a:gd name="T9" fmla="*/ 121 h 573"/>
                  <a:gd name="T10" fmla="*/ 477 w 598"/>
                  <a:gd name="T11" fmla="*/ 121 h 573"/>
                  <a:gd name="T12" fmla="*/ 246 w 598"/>
                  <a:gd name="T13" fmla="*/ 252 h 573"/>
                  <a:gd name="T14" fmla="*/ 232 w 598"/>
                  <a:gd name="T15" fmla="*/ 266 h 573"/>
                  <a:gd name="T16" fmla="*/ 246 w 598"/>
                  <a:gd name="T17" fmla="*/ 259 h 573"/>
                  <a:gd name="T18" fmla="*/ 365 w 598"/>
                  <a:gd name="T19" fmla="*/ 252 h 573"/>
                  <a:gd name="T20" fmla="*/ 351 w 598"/>
                  <a:gd name="T21" fmla="*/ 266 h 573"/>
                  <a:gd name="T22" fmla="*/ 365 w 598"/>
                  <a:gd name="T23" fmla="*/ 257 h 573"/>
                  <a:gd name="T24" fmla="*/ 484 w 598"/>
                  <a:gd name="T25" fmla="*/ 252 h 573"/>
                  <a:gd name="T26" fmla="*/ 470 w 598"/>
                  <a:gd name="T27" fmla="*/ 266 h 573"/>
                  <a:gd name="T28" fmla="*/ 484 w 598"/>
                  <a:gd name="T29" fmla="*/ 259 h 573"/>
                  <a:gd name="T30" fmla="*/ 246 w 598"/>
                  <a:gd name="T31" fmla="*/ 332 h 573"/>
                  <a:gd name="T32" fmla="*/ 232 w 598"/>
                  <a:gd name="T33" fmla="*/ 344 h 573"/>
                  <a:gd name="T34" fmla="*/ 246 w 598"/>
                  <a:gd name="T35" fmla="*/ 339 h 573"/>
                  <a:gd name="T36" fmla="*/ 365 w 598"/>
                  <a:gd name="T37" fmla="*/ 332 h 573"/>
                  <a:gd name="T38" fmla="*/ 351 w 598"/>
                  <a:gd name="T39" fmla="*/ 344 h 573"/>
                  <a:gd name="T40" fmla="*/ 365 w 598"/>
                  <a:gd name="T41" fmla="*/ 337 h 573"/>
                  <a:gd name="T42" fmla="*/ 484 w 598"/>
                  <a:gd name="T43" fmla="*/ 332 h 573"/>
                  <a:gd name="T44" fmla="*/ 470 w 598"/>
                  <a:gd name="T45" fmla="*/ 344 h 573"/>
                  <a:gd name="T46" fmla="*/ 484 w 598"/>
                  <a:gd name="T47" fmla="*/ 339 h 573"/>
                  <a:gd name="T48" fmla="*/ 127 w 598"/>
                  <a:gd name="T49" fmla="*/ 332 h 573"/>
                  <a:gd name="T50" fmla="*/ 113 w 598"/>
                  <a:gd name="T51" fmla="*/ 344 h 573"/>
                  <a:gd name="T52" fmla="*/ 127 w 598"/>
                  <a:gd name="T53" fmla="*/ 337 h 573"/>
                  <a:gd name="T54" fmla="*/ 246 w 598"/>
                  <a:gd name="T55" fmla="*/ 410 h 573"/>
                  <a:gd name="T56" fmla="*/ 232 w 598"/>
                  <a:gd name="T57" fmla="*/ 424 h 573"/>
                  <a:gd name="T58" fmla="*/ 246 w 598"/>
                  <a:gd name="T59" fmla="*/ 417 h 573"/>
                  <a:gd name="T60" fmla="*/ 365 w 598"/>
                  <a:gd name="T61" fmla="*/ 410 h 573"/>
                  <a:gd name="T62" fmla="*/ 351 w 598"/>
                  <a:gd name="T63" fmla="*/ 424 h 573"/>
                  <a:gd name="T64" fmla="*/ 365 w 598"/>
                  <a:gd name="T65" fmla="*/ 417 h 573"/>
                  <a:gd name="T66" fmla="*/ 484 w 598"/>
                  <a:gd name="T67" fmla="*/ 410 h 573"/>
                  <a:gd name="T68" fmla="*/ 470 w 598"/>
                  <a:gd name="T69" fmla="*/ 424 h 573"/>
                  <a:gd name="T70" fmla="*/ 484 w 598"/>
                  <a:gd name="T71" fmla="*/ 417 h 573"/>
                  <a:gd name="T72" fmla="*/ 127 w 598"/>
                  <a:gd name="T73" fmla="*/ 410 h 573"/>
                  <a:gd name="T74" fmla="*/ 113 w 598"/>
                  <a:gd name="T75" fmla="*/ 424 h 573"/>
                  <a:gd name="T76" fmla="*/ 127 w 598"/>
                  <a:gd name="T77" fmla="*/ 417 h 573"/>
                  <a:gd name="T78" fmla="*/ 246 w 598"/>
                  <a:gd name="T79" fmla="*/ 490 h 573"/>
                  <a:gd name="T80" fmla="*/ 232 w 598"/>
                  <a:gd name="T81" fmla="*/ 504 h 573"/>
                  <a:gd name="T82" fmla="*/ 246 w 598"/>
                  <a:gd name="T83" fmla="*/ 497 h 573"/>
                  <a:gd name="T84" fmla="*/ 365 w 598"/>
                  <a:gd name="T85" fmla="*/ 490 h 573"/>
                  <a:gd name="T86" fmla="*/ 351 w 598"/>
                  <a:gd name="T87" fmla="*/ 504 h 573"/>
                  <a:gd name="T88" fmla="*/ 365 w 598"/>
                  <a:gd name="T89" fmla="*/ 497 h 573"/>
                  <a:gd name="T90" fmla="*/ 127 w 598"/>
                  <a:gd name="T91" fmla="*/ 490 h 573"/>
                  <a:gd name="T92" fmla="*/ 113 w 598"/>
                  <a:gd name="T93" fmla="*/ 504 h 573"/>
                  <a:gd name="T94" fmla="*/ 127 w 598"/>
                  <a:gd name="T95" fmla="*/ 495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8" h="573">
                    <a:moveTo>
                      <a:pt x="598" y="341"/>
                    </a:moveTo>
                    <a:lnTo>
                      <a:pt x="598" y="573"/>
                    </a:lnTo>
                    <a:lnTo>
                      <a:pt x="0" y="573"/>
                    </a:lnTo>
                    <a:lnTo>
                      <a:pt x="0" y="59"/>
                    </a:lnTo>
                    <a:lnTo>
                      <a:pt x="598" y="59"/>
                    </a:lnTo>
                    <a:lnTo>
                      <a:pt x="598" y="341"/>
                    </a:lnTo>
                    <a:moveTo>
                      <a:pt x="0" y="176"/>
                    </a:moveTo>
                    <a:lnTo>
                      <a:pt x="598" y="176"/>
                    </a:lnTo>
                    <a:moveTo>
                      <a:pt x="120" y="0"/>
                    </a:moveTo>
                    <a:lnTo>
                      <a:pt x="120" y="121"/>
                    </a:lnTo>
                    <a:moveTo>
                      <a:pt x="477" y="0"/>
                    </a:moveTo>
                    <a:lnTo>
                      <a:pt x="477" y="121"/>
                    </a:lnTo>
                    <a:moveTo>
                      <a:pt x="246" y="259"/>
                    </a:moveTo>
                    <a:lnTo>
                      <a:pt x="246" y="252"/>
                    </a:lnTo>
                    <a:lnTo>
                      <a:pt x="232" y="252"/>
                    </a:lnTo>
                    <a:lnTo>
                      <a:pt x="232" y="266"/>
                    </a:lnTo>
                    <a:lnTo>
                      <a:pt x="246" y="266"/>
                    </a:lnTo>
                    <a:lnTo>
                      <a:pt x="246" y="259"/>
                    </a:lnTo>
                    <a:moveTo>
                      <a:pt x="365" y="257"/>
                    </a:moveTo>
                    <a:lnTo>
                      <a:pt x="365" y="252"/>
                    </a:lnTo>
                    <a:lnTo>
                      <a:pt x="351" y="252"/>
                    </a:lnTo>
                    <a:lnTo>
                      <a:pt x="351" y="266"/>
                    </a:lnTo>
                    <a:lnTo>
                      <a:pt x="365" y="266"/>
                    </a:lnTo>
                    <a:lnTo>
                      <a:pt x="365" y="257"/>
                    </a:lnTo>
                    <a:moveTo>
                      <a:pt x="484" y="259"/>
                    </a:moveTo>
                    <a:lnTo>
                      <a:pt x="484" y="252"/>
                    </a:lnTo>
                    <a:lnTo>
                      <a:pt x="470" y="252"/>
                    </a:lnTo>
                    <a:lnTo>
                      <a:pt x="470" y="266"/>
                    </a:lnTo>
                    <a:lnTo>
                      <a:pt x="484" y="266"/>
                    </a:lnTo>
                    <a:lnTo>
                      <a:pt x="484" y="259"/>
                    </a:lnTo>
                    <a:moveTo>
                      <a:pt x="246" y="339"/>
                    </a:moveTo>
                    <a:lnTo>
                      <a:pt x="246" y="332"/>
                    </a:lnTo>
                    <a:lnTo>
                      <a:pt x="232" y="332"/>
                    </a:lnTo>
                    <a:lnTo>
                      <a:pt x="232" y="344"/>
                    </a:lnTo>
                    <a:lnTo>
                      <a:pt x="246" y="344"/>
                    </a:lnTo>
                    <a:lnTo>
                      <a:pt x="246" y="339"/>
                    </a:lnTo>
                    <a:moveTo>
                      <a:pt x="365" y="337"/>
                    </a:moveTo>
                    <a:lnTo>
                      <a:pt x="365" y="332"/>
                    </a:lnTo>
                    <a:lnTo>
                      <a:pt x="351" y="332"/>
                    </a:lnTo>
                    <a:lnTo>
                      <a:pt x="351" y="344"/>
                    </a:lnTo>
                    <a:lnTo>
                      <a:pt x="365" y="344"/>
                    </a:lnTo>
                    <a:lnTo>
                      <a:pt x="365" y="337"/>
                    </a:lnTo>
                    <a:moveTo>
                      <a:pt x="484" y="339"/>
                    </a:moveTo>
                    <a:lnTo>
                      <a:pt x="484" y="332"/>
                    </a:lnTo>
                    <a:lnTo>
                      <a:pt x="470" y="332"/>
                    </a:lnTo>
                    <a:lnTo>
                      <a:pt x="470" y="344"/>
                    </a:lnTo>
                    <a:lnTo>
                      <a:pt x="484" y="344"/>
                    </a:lnTo>
                    <a:lnTo>
                      <a:pt x="484" y="339"/>
                    </a:lnTo>
                    <a:moveTo>
                      <a:pt x="127" y="337"/>
                    </a:moveTo>
                    <a:lnTo>
                      <a:pt x="127" y="332"/>
                    </a:lnTo>
                    <a:lnTo>
                      <a:pt x="113" y="332"/>
                    </a:lnTo>
                    <a:lnTo>
                      <a:pt x="113" y="344"/>
                    </a:lnTo>
                    <a:lnTo>
                      <a:pt x="127" y="344"/>
                    </a:lnTo>
                    <a:lnTo>
                      <a:pt x="127" y="337"/>
                    </a:lnTo>
                    <a:moveTo>
                      <a:pt x="246" y="417"/>
                    </a:moveTo>
                    <a:lnTo>
                      <a:pt x="246" y="410"/>
                    </a:lnTo>
                    <a:lnTo>
                      <a:pt x="232" y="410"/>
                    </a:lnTo>
                    <a:lnTo>
                      <a:pt x="232" y="424"/>
                    </a:lnTo>
                    <a:lnTo>
                      <a:pt x="246" y="424"/>
                    </a:lnTo>
                    <a:lnTo>
                      <a:pt x="246" y="417"/>
                    </a:lnTo>
                    <a:moveTo>
                      <a:pt x="365" y="417"/>
                    </a:moveTo>
                    <a:lnTo>
                      <a:pt x="365" y="410"/>
                    </a:lnTo>
                    <a:lnTo>
                      <a:pt x="351" y="410"/>
                    </a:lnTo>
                    <a:lnTo>
                      <a:pt x="351" y="424"/>
                    </a:lnTo>
                    <a:lnTo>
                      <a:pt x="365" y="424"/>
                    </a:lnTo>
                    <a:lnTo>
                      <a:pt x="365" y="417"/>
                    </a:lnTo>
                    <a:moveTo>
                      <a:pt x="484" y="417"/>
                    </a:moveTo>
                    <a:lnTo>
                      <a:pt x="484" y="410"/>
                    </a:lnTo>
                    <a:lnTo>
                      <a:pt x="470" y="410"/>
                    </a:lnTo>
                    <a:lnTo>
                      <a:pt x="470" y="424"/>
                    </a:lnTo>
                    <a:lnTo>
                      <a:pt x="484" y="424"/>
                    </a:lnTo>
                    <a:lnTo>
                      <a:pt x="484" y="417"/>
                    </a:lnTo>
                    <a:moveTo>
                      <a:pt x="127" y="417"/>
                    </a:moveTo>
                    <a:lnTo>
                      <a:pt x="127" y="410"/>
                    </a:lnTo>
                    <a:lnTo>
                      <a:pt x="113" y="410"/>
                    </a:lnTo>
                    <a:lnTo>
                      <a:pt x="113" y="424"/>
                    </a:lnTo>
                    <a:lnTo>
                      <a:pt x="127" y="424"/>
                    </a:lnTo>
                    <a:lnTo>
                      <a:pt x="127" y="417"/>
                    </a:lnTo>
                    <a:moveTo>
                      <a:pt x="246" y="497"/>
                    </a:moveTo>
                    <a:lnTo>
                      <a:pt x="246" y="490"/>
                    </a:lnTo>
                    <a:lnTo>
                      <a:pt x="232" y="490"/>
                    </a:lnTo>
                    <a:lnTo>
                      <a:pt x="232" y="504"/>
                    </a:lnTo>
                    <a:lnTo>
                      <a:pt x="246" y="504"/>
                    </a:lnTo>
                    <a:lnTo>
                      <a:pt x="246" y="497"/>
                    </a:lnTo>
                    <a:moveTo>
                      <a:pt x="365" y="497"/>
                    </a:moveTo>
                    <a:lnTo>
                      <a:pt x="365" y="490"/>
                    </a:lnTo>
                    <a:lnTo>
                      <a:pt x="351" y="490"/>
                    </a:lnTo>
                    <a:lnTo>
                      <a:pt x="351" y="504"/>
                    </a:lnTo>
                    <a:lnTo>
                      <a:pt x="365" y="504"/>
                    </a:lnTo>
                    <a:lnTo>
                      <a:pt x="365" y="497"/>
                    </a:lnTo>
                    <a:moveTo>
                      <a:pt x="127" y="495"/>
                    </a:moveTo>
                    <a:lnTo>
                      <a:pt x="127" y="490"/>
                    </a:lnTo>
                    <a:lnTo>
                      <a:pt x="113" y="490"/>
                    </a:lnTo>
                    <a:lnTo>
                      <a:pt x="113" y="504"/>
                    </a:lnTo>
                    <a:lnTo>
                      <a:pt x="127" y="504"/>
                    </a:lnTo>
                    <a:lnTo>
                      <a:pt x="127" y="495"/>
                    </a:lnTo>
                  </a:path>
                </a:pathLst>
              </a:custGeom>
              <a:noFill/>
              <a:ln w="63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73" name="Rectangle 72">
                <a:extLst>
                  <a:ext uri="{FF2B5EF4-FFF2-40B4-BE49-F238E27FC236}">
                    <a16:creationId xmlns:a16="http://schemas.microsoft.com/office/drawing/2014/main" id="{8F302419-488A-4297-91CE-DE15F72C31B1}"/>
                  </a:ext>
                </a:extLst>
              </p:cNvPr>
              <p:cNvSpPr/>
              <p:nvPr/>
            </p:nvSpPr>
            <p:spPr>
              <a:xfrm>
                <a:off x="6796007" y="3045050"/>
                <a:ext cx="2040277" cy="1261884"/>
              </a:xfrm>
              <a:prstGeom prst="rect">
                <a:avLst/>
              </a:prstGeom>
            </p:spPr>
            <p:txBody>
              <a:bodyPr wrap="square">
                <a:spAutoFit/>
              </a:bodyPr>
              <a:lstStyle/>
              <a:p>
                <a:pPr algn="ctr">
                  <a:defRPr/>
                </a:pPr>
                <a:r>
                  <a:rPr lang="en-GB" sz="4800">
                    <a:solidFill>
                      <a:srgbClr val="F25022"/>
                    </a:solidFill>
                    <a:latin typeface="Segoe UI Semibold"/>
                    <a:cs typeface="Segoe UI Semilight" panose="020B0402040204020203" pitchFamily="34" charset="0"/>
                  </a:rPr>
                  <a:t>190</a:t>
                </a:r>
              </a:p>
              <a:p>
                <a:pPr algn="ctr">
                  <a:defRPr/>
                </a:pPr>
                <a:r>
                  <a:rPr lang="en-GB" sz="2800">
                    <a:solidFill>
                      <a:srgbClr val="F25022"/>
                    </a:solidFill>
                    <a:latin typeface="Segoe UI Semibold"/>
                    <a:cs typeface="Segoe UI Semilight" panose="020B0402040204020203" pitchFamily="34" charset="0"/>
                  </a:rPr>
                  <a:t>DAYS</a:t>
                </a:r>
                <a:endParaRPr lang="en-GB" sz="4800">
                  <a:solidFill>
                    <a:srgbClr val="F25022"/>
                  </a:solidFill>
                  <a:latin typeface="Segoe UI Semibold"/>
                  <a:cs typeface="Segoe UI Semilight" panose="020B0402040204020203" pitchFamily="34" charset="0"/>
                </a:endParaRPr>
              </a:p>
            </p:txBody>
          </p:sp>
        </p:grpSp>
      </p:grpSp>
    </p:spTree>
    <p:extLst>
      <p:ext uri="{BB962C8B-B14F-4D97-AF65-F5344CB8AC3E}">
        <p14:creationId xmlns:p14="http://schemas.microsoft.com/office/powerpoint/2010/main" val="329841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4928-FBFF-EE47-A1AA-26E4B741D8F2}"/>
              </a:ext>
            </a:extLst>
          </p:cNvPr>
          <p:cNvSpPr>
            <a:spLocks noGrp="1"/>
          </p:cNvSpPr>
          <p:nvPr>
            <p:ph type="title"/>
          </p:nvPr>
        </p:nvSpPr>
        <p:spPr>
          <a:xfrm>
            <a:off x="550966" y="371419"/>
            <a:ext cx="11053883" cy="553998"/>
          </a:xfrm>
        </p:spPr>
        <p:txBody>
          <a:bodyPr/>
          <a:lstStyle/>
          <a:p>
            <a:r>
              <a:rPr lang="en-US" b="1">
                <a:latin typeface="Segoe UI Semibold" panose="020B0502040204020203" pitchFamily="34" charset="0"/>
                <a:ea typeface="Calibri" panose="020F0502020204030204" pitchFamily="34" charset="0"/>
                <a:cs typeface="Segoe UI Semibold" panose="020B0502040204020203" pitchFamily="34" charset="0"/>
              </a:rPr>
              <a:t>Did you know? Security effects more than just IT</a:t>
            </a:r>
            <a:endParaRPr lang="en-US"/>
          </a:p>
        </p:txBody>
      </p:sp>
      <p:sp>
        <p:nvSpPr>
          <p:cNvPr id="23" name="Text Placeholder 11">
            <a:extLst>
              <a:ext uri="{FF2B5EF4-FFF2-40B4-BE49-F238E27FC236}">
                <a16:creationId xmlns:a16="http://schemas.microsoft.com/office/drawing/2014/main" id="{50C73300-B8B3-446B-BA61-9DCF387A43E7}"/>
              </a:ext>
            </a:extLst>
          </p:cNvPr>
          <p:cNvSpPr txBox="1">
            <a:spLocks/>
          </p:cNvSpPr>
          <p:nvPr/>
        </p:nvSpPr>
        <p:spPr>
          <a:xfrm>
            <a:off x="628781" y="6339328"/>
            <a:ext cx="8299155" cy="518672"/>
          </a:xfrm>
          <a:prstGeom prst="rect">
            <a:avLst/>
          </a:prstGeom>
        </p:spPr>
        <p:txBody>
          <a:bodyPr lIns="0" bIns="182880" anchor="ctr"/>
          <a:lstStyle>
            <a:lvl1pPr marL="457200" marR="0" indent="-457200" algn="l" defTabSz="914400" rtl="0" eaLnBrk="1" fontAlgn="auto" latinLnBrk="0" hangingPunct="1">
              <a:lnSpc>
                <a:spcPct val="100000"/>
              </a:lnSpc>
              <a:spcBef>
                <a:spcPts val="0"/>
              </a:spcBef>
              <a:spcAft>
                <a:spcPts val="1200"/>
              </a:spcAft>
              <a:buClrTx/>
              <a:buSzTx/>
              <a:buFont typeface="+mj-lt"/>
              <a:buAutoNum type="arabicPeriod"/>
              <a:tabLst/>
              <a:defRPr sz="1600" b="0" kern="1200">
                <a:solidFill>
                  <a:schemeClr val="accent3"/>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0"/>
              </a:spcAft>
              <a:buNone/>
              <a:defRPr/>
            </a:pPr>
            <a:r>
              <a:rPr lang="en-US" sz="900" baseline="30000">
                <a:solidFill>
                  <a:schemeClr val="tx1"/>
                </a:solidFill>
              </a:rPr>
              <a:t>1 </a:t>
            </a:r>
            <a:r>
              <a:rPr lang="en-US" sz="900">
                <a:solidFill>
                  <a:schemeClr val="tx1"/>
                </a:solidFill>
              </a:rPr>
              <a:t>300+ Terrifying Cybercrime and Cybersecurity Statistics &amp; Trends [2020] EDITION] – </a:t>
            </a:r>
            <a:r>
              <a:rPr lang="en-US" sz="900" err="1">
                <a:solidFill>
                  <a:schemeClr val="tx1"/>
                </a:solidFill>
              </a:rPr>
              <a:t>Comparitech</a:t>
            </a:r>
            <a:r>
              <a:rPr lang="en-US" sz="900">
                <a:solidFill>
                  <a:schemeClr val="tx1"/>
                </a:solidFill>
              </a:rPr>
              <a:t>, July 2020, https://www.comparitech.com/vpn/cybersecurity-cyber-crime-statistics-facts-trends/</a:t>
            </a:r>
          </a:p>
          <a:p>
            <a:pPr marL="0" lvl="0" indent="0">
              <a:spcAft>
                <a:spcPts val="0"/>
              </a:spcAft>
              <a:buNone/>
              <a:defRPr/>
            </a:pPr>
            <a:r>
              <a:rPr lang="en-US" sz="900" baseline="30000">
                <a:solidFill>
                  <a:schemeClr val="tx1"/>
                </a:solidFill>
              </a:rPr>
              <a:t>2 </a:t>
            </a:r>
            <a:r>
              <a:rPr lang="en-US" sz="900">
                <a:solidFill>
                  <a:schemeClr val="tx1"/>
                </a:solidFill>
              </a:rPr>
              <a:t>https://www.blackstratus.com/risk-liability-assessment/ </a:t>
            </a:r>
          </a:p>
        </p:txBody>
      </p:sp>
      <p:grpSp>
        <p:nvGrpSpPr>
          <p:cNvPr id="18" name="Group 17">
            <a:extLst>
              <a:ext uri="{FF2B5EF4-FFF2-40B4-BE49-F238E27FC236}">
                <a16:creationId xmlns:a16="http://schemas.microsoft.com/office/drawing/2014/main" id="{6B6BEA18-86DD-4B4C-90A6-D7D7D6394EE4}"/>
              </a:ext>
            </a:extLst>
          </p:cNvPr>
          <p:cNvGrpSpPr/>
          <p:nvPr/>
        </p:nvGrpSpPr>
        <p:grpSpPr>
          <a:xfrm>
            <a:off x="469292" y="1667269"/>
            <a:ext cx="11550079" cy="4281017"/>
            <a:chOff x="618148" y="1667269"/>
            <a:chExt cx="11550079" cy="4281017"/>
          </a:xfrm>
        </p:grpSpPr>
        <p:grpSp>
          <p:nvGrpSpPr>
            <p:cNvPr id="8" name="Group 7">
              <a:extLst>
                <a:ext uri="{FF2B5EF4-FFF2-40B4-BE49-F238E27FC236}">
                  <a16:creationId xmlns:a16="http://schemas.microsoft.com/office/drawing/2014/main" id="{F1DD0ED2-6DC6-47D7-995C-3320397A14A7}"/>
                </a:ext>
              </a:extLst>
            </p:cNvPr>
            <p:cNvGrpSpPr/>
            <p:nvPr/>
          </p:nvGrpSpPr>
          <p:grpSpPr>
            <a:xfrm>
              <a:off x="3677153" y="1667269"/>
              <a:ext cx="2063103" cy="4071578"/>
              <a:chOff x="3592937" y="1543999"/>
              <a:chExt cx="2063103" cy="4071578"/>
            </a:xfrm>
          </p:grpSpPr>
          <p:sp>
            <p:nvSpPr>
              <p:cNvPr id="22" name="Rectangle 21">
                <a:extLst>
                  <a:ext uri="{FF2B5EF4-FFF2-40B4-BE49-F238E27FC236}">
                    <a16:creationId xmlns:a16="http://schemas.microsoft.com/office/drawing/2014/main" id="{F9B984C8-2975-47CA-A9A0-EB7AE5DC50B2}"/>
                  </a:ext>
                </a:extLst>
              </p:cNvPr>
              <p:cNvSpPr/>
              <p:nvPr/>
            </p:nvSpPr>
            <p:spPr>
              <a:xfrm>
                <a:off x="3700449" y="4624687"/>
                <a:ext cx="1797689" cy="990890"/>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lang="en-US" sz="1200">
                    <a:latin typeface="Segoe UI"/>
                    <a:ea typeface="Calibri" panose="020F0502020204030204" pitchFamily="34" charset="0"/>
                    <a:cs typeface="Segoe UI Semibold" panose="020B0502040204020203" pitchFamily="34" charset="0"/>
                  </a:rPr>
                  <a:t>96% of cybercriminals attack to gather intelligence such as proprietary IP. </a:t>
                </a:r>
                <a:r>
                  <a:rPr kumimoji="0" lang="en-US" sz="1200" b="0" i="0" u="none" strike="noStrike" kern="1200" cap="none" spc="0" normalizeH="0" baseline="30000" noProof="0">
                    <a:ln>
                      <a:noFill/>
                    </a:ln>
                    <a:effectLst/>
                    <a:uLnTx/>
                    <a:uFillTx/>
                    <a:latin typeface="Segoe UI"/>
                    <a:ea typeface="Calibri" panose="020F0502020204030204" pitchFamily="34" charset="0"/>
                    <a:cs typeface="Segoe UI Semibold" panose="020B0502040204020203" pitchFamily="34" charset="0"/>
                  </a:rPr>
                  <a:t>4</a:t>
                </a:r>
                <a:endParaRPr kumimoji="0" lang="en-US" sz="1200" b="0" i="0" u="none" strike="noStrike" kern="1200" cap="none" spc="0" normalizeH="0" baseline="0" noProof="0">
                  <a:ln>
                    <a:noFill/>
                  </a:ln>
                  <a:effectLst/>
                  <a:uLnTx/>
                  <a:uFillTx/>
                  <a:latin typeface="Segoe UI"/>
                  <a:ea typeface="Calibri" panose="020F0502020204030204" pitchFamily="34" charset="0"/>
                  <a:cs typeface="Segoe UI Semibold" panose="020B0502040204020203" pitchFamily="34" charset="0"/>
                </a:endParaRPr>
              </a:p>
            </p:txBody>
          </p:sp>
          <p:sp>
            <p:nvSpPr>
              <p:cNvPr id="54" name="Rectangle 53">
                <a:extLst>
                  <a:ext uri="{FF2B5EF4-FFF2-40B4-BE49-F238E27FC236}">
                    <a16:creationId xmlns:a16="http://schemas.microsoft.com/office/drawing/2014/main" id="{6A438444-C7A5-4084-90D9-39FFAB498BCA}"/>
                  </a:ext>
                </a:extLst>
              </p:cNvPr>
              <p:cNvSpPr/>
              <p:nvPr/>
            </p:nvSpPr>
            <p:spPr>
              <a:xfrm>
                <a:off x="3615763" y="3333022"/>
                <a:ext cx="2040277" cy="1200329"/>
              </a:xfrm>
              <a:prstGeom prst="rect">
                <a:avLst/>
              </a:prstGeom>
            </p:spPr>
            <p:txBody>
              <a:bodyPr wrap="square">
                <a:spAutoFit/>
              </a:bodyPr>
              <a:lstStyle/>
              <a:p>
                <a:pPr algn="ctr">
                  <a:defRPr/>
                </a:pPr>
                <a:r>
                  <a:rPr lang="en-GB" sz="7200">
                    <a:solidFill>
                      <a:srgbClr val="F25022"/>
                    </a:solidFill>
                    <a:latin typeface="Segoe UI Semibold"/>
                    <a:cs typeface="Segoe UI Semilight" panose="020B0402040204020203" pitchFamily="34" charset="0"/>
                  </a:rPr>
                  <a:t>96%</a:t>
                </a:r>
              </a:p>
            </p:txBody>
          </p:sp>
          <p:pic>
            <p:nvPicPr>
              <p:cNvPr id="59" name="Graphic 58" descr="Head with gears outline">
                <a:extLst>
                  <a:ext uri="{FF2B5EF4-FFF2-40B4-BE49-F238E27FC236}">
                    <a16:creationId xmlns:a16="http://schemas.microsoft.com/office/drawing/2014/main" id="{8180FCC4-2FB4-4A43-9337-55016AAB3B9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200270" y="2412216"/>
                <a:ext cx="954416" cy="954416"/>
              </a:xfrm>
              <a:prstGeom prst="rect">
                <a:avLst/>
              </a:prstGeom>
            </p:spPr>
          </p:pic>
          <p:sp>
            <p:nvSpPr>
              <p:cNvPr id="62" name="Rectangle 61">
                <a:extLst>
                  <a:ext uri="{FF2B5EF4-FFF2-40B4-BE49-F238E27FC236}">
                    <a16:creationId xmlns:a16="http://schemas.microsoft.com/office/drawing/2014/main" id="{E921F35D-5681-4C68-87BE-06A83B956CF6}"/>
                  </a:ext>
                </a:extLst>
              </p:cNvPr>
              <p:cNvSpPr/>
              <p:nvPr/>
            </p:nvSpPr>
            <p:spPr>
              <a:xfrm>
                <a:off x="3592937" y="1543999"/>
                <a:ext cx="2040277" cy="707886"/>
              </a:xfrm>
              <a:prstGeom prst="rect">
                <a:avLst/>
              </a:prstGeom>
            </p:spPr>
            <p:txBody>
              <a:bodyPr wrap="square">
                <a:spAutoFit/>
              </a:bodyPr>
              <a:lstStyle/>
              <a:p>
                <a:pPr algn="ctr">
                  <a:defRPr/>
                </a:pPr>
                <a:r>
                  <a:rPr lang="en-GB" sz="2000">
                    <a:solidFill>
                      <a:srgbClr val="FFB900"/>
                    </a:solidFill>
                    <a:latin typeface="Segoe UI Semibold"/>
                    <a:cs typeface="Segoe UI Semilight" panose="020B0402040204020203" pitchFamily="34" charset="0"/>
                  </a:rPr>
                  <a:t>Product Development</a:t>
                </a:r>
              </a:p>
            </p:txBody>
          </p:sp>
        </p:grpSp>
        <p:grpSp>
          <p:nvGrpSpPr>
            <p:cNvPr id="9" name="Group 8">
              <a:extLst>
                <a:ext uri="{FF2B5EF4-FFF2-40B4-BE49-F238E27FC236}">
                  <a16:creationId xmlns:a16="http://schemas.microsoft.com/office/drawing/2014/main" id="{2831E73C-67C4-492F-B751-91C3954D5919}"/>
                </a:ext>
              </a:extLst>
            </p:cNvPr>
            <p:cNvGrpSpPr/>
            <p:nvPr/>
          </p:nvGrpSpPr>
          <p:grpSpPr>
            <a:xfrm>
              <a:off x="6723577" y="1682906"/>
              <a:ext cx="2040277" cy="4055941"/>
              <a:chOff x="6422937" y="1543999"/>
              <a:chExt cx="2040277" cy="4055941"/>
            </a:xfrm>
          </p:grpSpPr>
          <p:sp>
            <p:nvSpPr>
              <p:cNvPr id="46" name="Rectangle 45">
                <a:extLst>
                  <a:ext uri="{FF2B5EF4-FFF2-40B4-BE49-F238E27FC236}">
                    <a16:creationId xmlns:a16="http://schemas.microsoft.com/office/drawing/2014/main" id="{89B8288E-D8C3-4C1F-B06A-0F968AA15E72}"/>
                  </a:ext>
                </a:extLst>
              </p:cNvPr>
              <p:cNvSpPr/>
              <p:nvPr/>
            </p:nvSpPr>
            <p:spPr>
              <a:xfrm>
                <a:off x="6511800" y="4609050"/>
                <a:ext cx="1797689" cy="990890"/>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lang="en-US" sz="1200">
                    <a:latin typeface="Segoe UI"/>
                    <a:ea typeface="Calibri" panose="020F0502020204030204" pitchFamily="34" charset="0"/>
                    <a:cs typeface="Segoe UI Semibold" panose="020B0502040204020203" pitchFamily="34" charset="0"/>
                  </a:rPr>
                  <a:t>The average cost of downtime is 24 times higher than the average ransom amount. </a:t>
                </a:r>
                <a:r>
                  <a:rPr kumimoji="0" lang="en-US" sz="1200" b="0" i="0" u="none" strike="noStrike" kern="1200" cap="none" spc="0" normalizeH="0" baseline="30000" noProof="0">
                    <a:ln>
                      <a:noFill/>
                    </a:ln>
                    <a:effectLst/>
                    <a:uLnTx/>
                    <a:uFillTx/>
                    <a:latin typeface="Segoe UI"/>
                    <a:ea typeface="Calibri" panose="020F0502020204030204" pitchFamily="34" charset="0"/>
                    <a:cs typeface="Segoe UI Semibold" panose="020B0502040204020203" pitchFamily="34" charset="0"/>
                  </a:rPr>
                  <a:t>4</a:t>
                </a:r>
                <a:endParaRPr kumimoji="0" lang="en-US" sz="1200" b="0" i="0" u="none" strike="noStrike" kern="1200" cap="none" spc="0" normalizeH="0" baseline="0" noProof="0">
                  <a:ln>
                    <a:noFill/>
                  </a:ln>
                  <a:effectLst/>
                  <a:uLnTx/>
                  <a:uFillTx/>
                  <a:latin typeface="Segoe UI"/>
                  <a:ea typeface="Calibri" panose="020F0502020204030204" pitchFamily="34" charset="0"/>
                  <a:cs typeface="Segoe UI Semibold" panose="020B0502040204020203" pitchFamily="34" charset="0"/>
                </a:endParaRPr>
              </a:p>
            </p:txBody>
          </p:sp>
          <p:sp>
            <p:nvSpPr>
              <p:cNvPr id="55" name="Rectangle 54">
                <a:extLst>
                  <a:ext uri="{FF2B5EF4-FFF2-40B4-BE49-F238E27FC236}">
                    <a16:creationId xmlns:a16="http://schemas.microsoft.com/office/drawing/2014/main" id="{14ED8DC0-30D4-41E5-A7C6-1BAC78DFBD17}"/>
                  </a:ext>
                </a:extLst>
              </p:cNvPr>
              <p:cNvSpPr/>
              <p:nvPr/>
            </p:nvSpPr>
            <p:spPr>
              <a:xfrm>
                <a:off x="6422937" y="3273818"/>
                <a:ext cx="2040277" cy="1200329"/>
              </a:xfrm>
              <a:prstGeom prst="rect">
                <a:avLst/>
              </a:prstGeom>
            </p:spPr>
            <p:txBody>
              <a:bodyPr wrap="square">
                <a:spAutoFit/>
              </a:bodyPr>
              <a:lstStyle/>
              <a:p>
                <a:pPr algn="ctr">
                  <a:defRPr/>
                </a:pPr>
                <a:r>
                  <a:rPr lang="en-GB" sz="7200">
                    <a:solidFill>
                      <a:srgbClr val="F25022"/>
                    </a:solidFill>
                    <a:latin typeface="Segoe UI Semibold"/>
                    <a:cs typeface="Segoe UI Semilight" panose="020B0402040204020203" pitchFamily="34" charset="0"/>
                  </a:rPr>
                  <a:t>24x</a:t>
                </a:r>
              </a:p>
            </p:txBody>
          </p:sp>
          <p:pic>
            <p:nvPicPr>
              <p:cNvPr id="60" name="Graphic 59" descr="Hourglass 90% outline">
                <a:extLst>
                  <a:ext uri="{FF2B5EF4-FFF2-40B4-BE49-F238E27FC236}">
                    <a16:creationId xmlns:a16="http://schemas.microsoft.com/office/drawing/2014/main" id="{AEA457C5-F98B-4DBE-9840-21633511997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969220" y="2412216"/>
                <a:ext cx="954416" cy="954416"/>
              </a:xfrm>
              <a:prstGeom prst="rect">
                <a:avLst/>
              </a:prstGeom>
            </p:spPr>
          </p:pic>
          <p:sp>
            <p:nvSpPr>
              <p:cNvPr id="63" name="Rectangle 62">
                <a:extLst>
                  <a:ext uri="{FF2B5EF4-FFF2-40B4-BE49-F238E27FC236}">
                    <a16:creationId xmlns:a16="http://schemas.microsoft.com/office/drawing/2014/main" id="{BD3EF7C9-0661-4A73-A15E-8C86882C08F4}"/>
                  </a:ext>
                </a:extLst>
              </p:cNvPr>
              <p:cNvSpPr/>
              <p:nvPr/>
            </p:nvSpPr>
            <p:spPr>
              <a:xfrm>
                <a:off x="6422937" y="1543999"/>
                <a:ext cx="2040277" cy="707886"/>
              </a:xfrm>
              <a:prstGeom prst="rect">
                <a:avLst/>
              </a:prstGeom>
            </p:spPr>
            <p:txBody>
              <a:bodyPr wrap="square">
                <a:spAutoFit/>
              </a:bodyPr>
              <a:lstStyle/>
              <a:p>
                <a:pPr algn="ctr">
                  <a:defRPr/>
                </a:pPr>
                <a:r>
                  <a:rPr lang="en-GB" sz="2000">
                    <a:solidFill>
                      <a:srgbClr val="FFB900"/>
                    </a:solidFill>
                    <a:latin typeface="Segoe UI Semibold"/>
                    <a:cs typeface="Segoe UI Semilight" panose="020B0402040204020203" pitchFamily="34" charset="0"/>
                  </a:rPr>
                  <a:t>HR &amp; Operations</a:t>
                </a:r>
              </a:p>
            </p:txBody>
          </p:sp>
        </p:grpSp>
        <p:grpSp>
          <p:nvGrpSpPr>
            <p:cNvPr id="4" name="Group 3">
              <a:extLst>
                <a:ext uri="{FF2B5EF4-FFF2-40B4-BE49-F238E27FC236}">
                  <a16:creationId xmlns:a16="http://schemas.microsoft.com/office/drawing/2014/main" id="{2A3917D9-A5B2-4241-8EA0-E1F5E00351FA}"/>
                </a:ext>
              </a:extLst>
            </p:cNvPr>
            <p:cNvGrpSpPr/>
            <p:nvPr/>
          </p:nvGrpSpPr>
          <p:grpSpPr>
            <a:xfrm>
              <a:off x="618148" y="1677680"/>
              <a:ext cx="2040277" cy="4270606"/>
              <a:chOff x="897620" y="1611671"/>
              <a:chExt cx="2040277" cy="4270606"/>
            </a:xfrm>
          </p:grpSpPr>
          <p:sp>
            <p:nvSpPr>
              <p:cNvPr id="32" name="Rectangle 31">
                <a:extLst>
                  <a:ext uri="{FF2B5EF4-FFF2-40B4-BE49-F238E27FC236}">
                    <a16:creationId xmlns:a16="http://schemas.microsoft.com/office/drawing/2014/main" id="{ABA05403-635C-42FA-A814-670C2E3F758F}"/>
                  </a:ext>
                </a:extLst>
              </p:cNvPr>
              <p:cNvSpPr/>
              <p:nvPr/>
            </p:nvSpPr>
            <p:spPr>
              <a:xfrm>
                <a:off x="955742" y="4681948"/>
                <a:ext cx="1918982" cy="1200329"/>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Segoe UI"/>
                    <a:ea typeface="Calibri" panose="020F0502020204030204" pitchFamily="34" charset="0"/>
                    <a:cs typeface="Segoe UI Semibold" panose="020B0502040204020203" pitchFamily="34" charset="0"/>
                  </a:rPr>
                  <a:t>Three years after an attack, breached companies underperform the index by a margin of over 40%. </a:t>
                </a:r>
                <a:r>
                  <a:rPr kumimoji="0" lang="en-US" sz="1200" b="0" i="0" u="none" strike="noStrike" kern="1200" cap="none" spc="0" normalizeH="0" baseline="30000" noProof="0">
                    <a:ln>
                      <a:noFill/>
                    </a:ln>
                    <a:effectLst/>
                    <a:uLnTx/>
                    <a:uFillTx/>
                    <a:latin typeface="Segoe UI"/>
                    <a:ea typeface="Calibri" panose="020F0502020204030204" pitchFamily="34" charset="0"/>
                    <a:cs typeface="Segoe UI Semibold" panose="020B0502040204020203" pitchFamily="34" charset="0"/>
                  </a:rPr>
                  <a:t>4</a:t>
                </a:r>
              </a:p>
            </p:txBody>
          </p:sp>
          <p:sp>
            <p:nvSpPr>
              <p:cNvPr id="53" name="Rectangle 52">
                <a:extLst>
                  <a:ext uri="{FF2B5EF4-FFF2-40B4-BE49-F238E27FC236}">
                    <a16:creationId xmlns:a16="http://schemas.microsoft.com/office/drawing/2014/main" id="{B2C47F3A-D876-43E7-B555-A2B24C914EFD}"/>
                  </a:ext>
                </a:extLst>
              </p:cNvPr>
              <p:cNvSpPr/>
              <p:nvPr/>
            </p:nvSpPr>
            <p:spPr>
              <a:xfrm>
                <a:off x="897620" y="3366632"/>
                <a:ext cx="2040277" cy="1200329"/>
              </a:xfrm>
              <a:prstGeom prst="rect">
                <a:avLst/>
              </a:prstGeom>
            </p:spPr>
            <p:txBody>
              <a:bodyPr wrap="square">
                <a:spAutoFit/>
              </a:bodyPr>
              <a:lstStyle/>
              <a:p>
                <a:pPr algn="ctr">
                  <a:defRPr/>
                </a:pPr>
                <a:r>
                  <a:rPr lang="en-GB" sz="7200">
                    <a:solidFill>
                      <a:srgbClr val="F25022"/>
                    </a:solidFill>
                    <a:latin typeface="Segoe UI Semibold"/>
                    <a:cs typeface="Segoe UI Semilight" panose="020B0402040204020203" pitchFamily="34" charset="0"/>
                  </a:rPr>
                  <a:t>40%</a:t>
                </a:r>
              </a:p>
            </p:txBody>
          </p:sp>
          <p:pic>
            <p:nvPicPr>
              <p:cNvPr id="58" name="Graphic 57" descr="Downward trend graph outline">
                <a:extLst>
                  <a:ext uri="{FF2B5EF4-FFF2-40B4-BE49-F238E27FC236}">
                    <a16:creationId xmlns:a16="http://schemas.microsoft.com/office/drawing/2014/main" id="{78420335-A0D7-41D0-BCFB-DF1DC35EEBB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38025" y="2398205"/>
                <a:ext cx="954416" cy="954416"/>
              </a:xfrm>
              <a:prstGeom prst="rect">
                <a:avLst/>
              </a:prstGeom>
            </p:spPr>
          </p:pic>
          <p:sp>
            <p:nvSpPr>
              <p:cNvPr id="64" name="Rectangle 63">
                <a:extLst>
                  <a:ext uri="{FF2B5EF4-FFF2-40B4-BE49-F238E27FC236}">
                    <a16:creationId xmlns:a16="http://schemas.microsoft.com/office/drawing/2014/main" id="{64966984-0715-4B62-9772-DD35D7F43F5F}"/>
                  </a:ext>
                </a:extLst>
              </p:cNvPr>
              <p:cNvSpPr/>
              <p:nvPr/>
            </p:nvSpPr>
            <p:spPr>
              <a:xfrm>
                <a:off x="897620" y="1611671"/>
                <a:ext cx="2040277" cy="707886"/>
              </a:xfrm>
              <a:prstGeom prst="rect">
                <a:avLst/>
              </a:prstGeom>
            </p:spPr>
            <p:txBody>
              <a:bodyPr wrap="square">
                <a:spAutoFit/>
              </a:bodyPr>
              <a:lstStyle/>
              <a:p>
                <a:pPr algn="ctr">
                  <a:defRPr/>
                </a:pPr>
                <a:r>
                  <a:rPr lang="en-GB" sz="2000">
                    <a:solidFill>
                      <a:srgbClr val="FFB900"/>
                    </a:solidFill>
                    <a:latin typeface="Segoe UI Semibold"/>
                    <a:cs typeface="Segoe UI Semilight" panose="020B0402040204020203" pitchFamily="34" charset="0"/>
                  </a:rPr>
                  <a:t>C-Suite &amp;</a:t>
                </a:r>
              </a:p>
              <a:p>
                <a:pPr algn="ctr">
                  <a:defRPr/>
                </a:pPr>
                <a:r>
                  <a:rPr lang="en-GB" sz="2000">
                    <a:solidFill>
                      <a:srgbClr val="FFB900"/>
                    </a:solidFill>
                    <a:latin typeface="Segoe UI Semibold"/>
                    <a:cs typeface="Segoe UI Semilight" panose="020B0402040204020203" pitchFamily="34" charset="0"/>
                  </a:rPr>
                  <a:t>Finance</a:t>
                </a:r>
              </a:p>
            </p:txBody>
          </p:sp>
        </p:grpSp>
        <p:grpSp>
          <p:nvGrpSpPr>
            <p:cNvPr id="10" name="Group 9">
              <a:extLst>
                <a:ext uri="{FF2B5EF4-FFF2-40B4-BE49-F238E27FC236}">
                  <a16:creationId xmlns:a16="http://schemas.microsoft.com/office/drawing/2014/main" id="{196C27C6-4CB9-496B-B635-25E5B3B024F9}"/>
                </a:ext>
              </a:extLst>
            </p:cNvPr>
            <p:cNvGrpSpPr/>
            <p:nvPr/>
          </p:nvGrpSpPr>
          <p:grpSpPr>
            <a:xfrm>
              <a:off x="9759487" y="1682906"/>
              <a:ext cx="2408740" cy="4014989"/>
              <a:chOff x="9096730" y="1543999"/>
              <a:chExt cx="2408740" cy="4014989"/>
            </a:xfrm>
          </p:grpSpPr>
          <p:sp>
            <p:nvSpPr>
              <p:cNvPr id="37" name="Rectangle 36">
                <a:extLst>
                  <a:ext uri="{FF2B5EF4-FFF2-40B4-BE49-F238E27FC236}">
                    <a16:creationId xmlns:a16="http://schemas.microsoft.com/office/drawing/2014/main" id="{D6724626-6292-4F0B-AA4D-1472151303A4}"/>
                  </a:ext>
                </a:extLst>
              </p:cNvPr>
              <p:cNvSpPr/>
              <p:nvPr/>
            </p:nvSpPr>
            <p:spPr>
              <a:xfrm>
                <a:off x="9375395" y="4568098"/>
                <a:ext cx="1797689" cy="990890"/>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Segoe UI"/>
                    <a:ea typeface="Calibri" panose="020F0502020204030204" pitchFamily="34" charset="0"/>
                    <a:cs typeface="Segoe UI Semibold" panose="020B0502040204020203" pitchFamily="34" charset="0"/>
                  </a:rPr>
                  <a:t>Companies can be sued by customers whose PII has been stolen; and fined by regulatory agencies. </a:t>
                </a:r>
                <a:r>
                  <a:rPr kumimoji="0" lang="en-US" sz="1200" b="0" i="0" u="none" strike="noStrike" kern="1200" cap="none" spc="0" normalizeH="0" baseline="30000" noProof="0">
                    <a:ln>
                      <a:noFill/>
                    </a:ln>
                    <a:effectLst/>
                    <a:uLnTx/>
                    <a:uFillTx/>
                    <a:latin typeface="Segoe UI"/>
                    <a:ea typeface="Calibri" panose="020F0502020204030204" pitchFamily="34" charset="0"/>
                    <a:cs typeface="Segoe UI Semibold" panose="020B0502040204020203" pitchFamily="34" charset="0"/>
                  </a:rPr>
                  <a:t>11</a:t>
                </a:r>
                <a:endParaRPr kumimoji="0" lang="en-US" sz="1200" b="0" i="0" u="none" strike="noStrike" kern="1200" cap="none" spc="0" normalizeH="0" baseline="0" noProof="0">
                  <a:ln>
                    <a:noFill/>
                  </a:ln>
                  <a:effectLst/>
                  <a:uLnTx/>
                  <a:uFillTx/>
                  <a:latin typeface="Segoe UI"/>
                  <a:ea typeface="Calibri" panose="020F0502020204030204" pitchFamily="34" charset="0"/>
                  <a:cs typeface="Segoe UI Semibold" panose="020B0502040204020203" pitchFamily="34" charset="0"/>
                </a:endParaRPr>
              </a:p>
            </p:txBody>
          </p:sp>
          <p:sp>
            <p:nvSpPr>
              <p:cNvPr id="56" name="Rectangle 55">
                <a:extLst>
                  <a:ext uri="{FF2B5EF4-FFF2-40B4-BE49-F238E27FC236}">
                    <a16:creationId xmlns:a16="http://schemas.microsoft.com/office/drawing/2014/main" id="{69C70B50-FA4F-4A86-A448-1DD5C7247A23}"/>
                  </a:ext>
                </a:extLst>
              </p:cNvPr>
              <p:cNvSpPr/>
              <p:nvPr/>
            </p:nvSpPr>
            <p:spPr>
              <a:xfrm>
                <a:off x="9096730" y="3364833"/>
                <a:ext cx="2408740" cy="1077218"/>
              </a:xfrm>
              <a:prstGeom prst="rect">
                <a:avLst/>
              </a:prstGeom>
            </p:spPr>
            <p:txBody>
              <a:bodyPr wrap="square">
                <a:spAutoFit/>
              </a:bodyPr>
              <a:lstStyle/>
              <a:p>
                <a:pPr algn="ctr">
                  <a:defRPr/>
                </a:pPr>
                <a:r>
                  <a:rPr lang="en-GB" sz="3200">
                    <a:solidFill>
                      <a:srgbClr val="F25022"/>
                    </a:solidFill>
                    <a:latin typeface="Segoe UI Semibold"/>
                    <a:cs typeface="Segoe UI Semilight" panose="020B0402040204020203" pitchFamily="34" charset="0"/>
                  </a:rPr>
                  <a:t>LAWSUITS &amp; FINES</a:t>
                </a:r>
              </a:p>
            </p:txBody>
          </p:sp>
          <p:pic>
            <p:nvPicPr>
              <p:cNvPr id="61" name="Graphic 60" descr="Gavel outline">
                <a:extLst>
                  <a:ext uri="{FF2B5EF4-FFF2-40B4-BE49-F238E27FC236}">
                    <a16:creationId xmlns:a16="http://schemas.microsoft.com/office/drawing/2014/main" id="{E7816CFF-BBE5-49B2-90F2-CB6AE82B58E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9797032" y="2410417"/>
                <a:ext cx="954416" cy="954416"/>
              </a:xfrm>
              <a:prstGeom prst="rect">
                <a:avLst/>
              </a:prstGeom>
            </p:spPr>
          </p:pic>
          <p:sp>
            <p:nvSpPr>
              <p:cNvPr id="65" name="Rectangle 64">
                <a:extLst>
                  <a:ext uri="{FF2B5EF4-FFF2-40B4-BE49-F238E27FC236}">
                    <a16:creationId xmlns:a16="http://schemas.microsoft.com/office/drawing/2014/main" id="{1C5319C4-464E-4B50-9D5E-BE5B20D163F9}"/>
                  </a:ext>
                </a:extLst>
              </p:cNvPr>
              <p:cNvSpPr/>
              <p:nvPr/>
            </p:nvSpPr>
            <p:spPr>
              <a:xfrm>
                <a:off x="9280962" y="1543999"/>
                <a:ext cx="2040277" cy="400110"/>
              </a:xfrm>
              <a:prstGeom prst="rect">
                <a:avLst/>
              </a:prstGeom>
            </p:spPr>
            <p:txBody>
              <a:bodyPr wrap="square">
                <a:spAutoFit/>
              </a:bodyPr>
              <a:lstStyle/>
              <a:p>
                <a:pPr algn="ctr">
                  <a:defRPr/>
                </a:pPr>
                <a:r>
                  <a:rPr lang="en-GB" sz="2000">
                    <a:solidFill>
                      <a:srgbClr val="FFB900"/>
                    </a:solidFill>
                    <a:latin typeface="Segoe UI Semibold"/>
                    <a:cs typeface="Segoe UI Semilight" panose="020B0402040204020203" pitchFamily="34" charset="0"/>
                  </a:rPr>
                  <a:t>Legal</a:t>
                </a:r>
              </a:p>
            </p:txBody>
          </p:sp>
        </p:grpSp>
      </p:grpSp>
    </p:spTree>
    <p:extLst>
      <p:ext uri="{BB962C8B-B14F-4D97-AF65-F5344CB8AC3E}">
        <p14:creationId xmlns:p14="http://schemas.microsoft.com/office/powerpoint/2010/main" val="223300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19E157-E1A1-48E3-BB57-7158D3E9CA7C}"/>
              </a:ext>
            </a:extLst>
          </p:cNvPr>
          <p:cNvSpPr/>
          <p:nvPr/>
        </p:nvSpPr>
        <p:spPr>
          <a:xfrm>
            <a:off x="10600072" y="-1680666"/>
            <a:ext cx="1459193" cy="599908"/>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65000"/>
                    <a:lumOff val="35000"/>
                  </a:schemeClr>
                </a:solidFill>
                <a:effectLst/>
                <a:uLnTx/>
                <a:uFillTx/>
                <a:latin typeface="Segoe UI Semibold" panose="020B0702040204020203" pitchFamily="34" charset="0"/>
                <a:ea typeface="Calibri" panose="020F0502020204030204" pitchFamily="34" charset="0"/>
                <a:cs typeface="Segoe UI Semibold" panose="020B0702040204020203" pitchFamily="34" charset="0"/>
              </a:rPr>
              <a:t>Cloud</a:t>
            </a:r>
          </a:p>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65000"/>
                    <a:lumOff val="35000"/>
                  </a:schemeClr>
                </a:solidFill>
                <a:effectLst/>
                <a:uLnTx/>
                <a:uFillTx/>
                <a:latin typeface="Segoe UI"/>
                <a:ea typeface="Calibri" panose="020F0502020204030204" pitchFamily="34" charset="0"/>
                <a:cs typeface="Segoe UI Semibold" panose="020B0502040204020203" pitchFamily="34" charset="0"/>
              </a:rPr>
              <a:t>Remotely monitor, control, &amp; respond.</a:t>
            </a:r>
          </a:p>
        </p:txBody>
      </p:sp>
      <p:sp>
        <p:nvSpPr>
          <p:cNvPr id="2" name="Title 1">
            <a:extLst>
              <a:ext uri="{FF2B5EF4-FFF2-40B4-BE49-F238E27FC236}">
                <a16:creationId xmlns:a16="http://schemas.microsoft.com/office/drawing/2014/main" id="{73034928-FBFF-EE47-A1AA-26E4B741D8F2}"/>
              </a:ext>
            </a:extLst>
          </p:cNvPr>
          <p:cNvSpPr>
            <a:spLocks noGrp="1"/>
          </p:cNvSpPr>
          <p:nvPr>
            <p:ph type="title"/>
          </p:nvPr>
        </p:nvSpPr>
        <p:spPr>
          <a:xfrm>
            <a:off x="588263" y="221478"/>
            <a:ext cx="11018520" cy="553998"/>
          </a:xfrm>
        </p:spPr>
        <p:txBody>
          <a:bodyPr/>
          <a:lstStyle/>
          <a:p>
            <a:pPr algn="ctr"/>
            <a:r>
              <a:rPr lang="en-US" b="1">
                <a:latin typeface="Segoe UI Semibold" panose="020B0502040204020203" pitchFamily="34" charset="0"/>
                <a:ea typeface="Calibri" panose="020F0502020204030204" pitchFamily="34" charset="0"/>
                <a:cs typeface="Segoe UI Semibold" panose="020B0502040204020203" pitchFamily="34" charset="0"/>
              </a:rPr>
              <a:t>There is a clear need for device protection.</a:t>
            </a:r>
            <a:endParaRPr lang="en-US"/>
          </a:p>
        </p:txBody>
      </p:sp>
      <p:sp>
        <p:nvSpPr>
          <p:cNvPr id="16" name="Title 1">
            <a:extLst>
              <a:ext uri="{FF2B5EF4-FFF2-40B4-BE49-F238E27FC236}">
                <a16:creationId xmlns:a16="http://schemas.microsoft.com/office/drawing/2014/main" id="{27EAD836-D3FC-4FB3-BA20-0C1582708071}"/>
              </a:ext>
            </a:extLst>
          </p:cNvPr>
          <p:cNvSpPr txBox="1">
            <a:spLocks/>
          </p:cNvSpPr>
          <p:nvPr/>
        </p:nvSpPr>
        <p:spPr>
          <a:xfrm>
            <a:off x="588263" y="873927"/>
            <a:ext cx="1101852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algn="ctr"/>
            <a:r>
              <a:rPr lang="en-US" b="1">
                <a:latin typeface="Segoe UI Semibold" panose="020B0502040204020203" pitchFamily="34" charset="0"/>
                <a:ea typeface="Calibri" panose="020F0502020204030204" pitchFamily="34" charset="0"/>
                <a:cs typeface="Segoe UI Semibold" panose="020B0502040204020203" pitchFamily="34" charset="0"/>
              </a:rPr>
              <a:t>The answer? Layered security with Microsoft Surface.</a:t>
            </a:r>
            <a:endParaRPr lang="en-US"/>
          </a:p>
        </p:txBody>
      </p:sp>
      <p:sp>
        <p:nvSpPr>
          <p:cNvPr id="51" name="TextBox 50">
            <a:extLst>
              <a:ext uri="{FF2B5EF4-FFF2-40B4-BE49-F238E27FC236}">
                <a16:creationId xmlns:a16="http://schemas.microsoft.com/office/drawing/2014/main" id="{E8111E8C-7EAF-4409-9223-C79F26F297AF}"/>
              </a:ext>
            </a:extLst>
          </p:cNvPr>
          <p:cNvSpPr txBox="1"/>
          <p:nvPr/>
        </p:nvSpPr>
        <p:spPr>
          <a:xfrm>
            <a:off x="9508529" y="-1696311"/>
            <a:ext cx="1344218" cy="1231106"/>
          </a:xfrm>
          <a:prstGeom prst="rect">
            <a:avLst/>
          </a:prstGeom>
          <a:noFill/>
        </p:spPr>
        <p:txBody>
          <a:bodyPr wrap="square" lIns="0" tIns="0" rIns="0" bIns="0" rtlCol="0">
            <a:spAutoFit/>
          </a:bodyPr>
          <a:lstStyle/>
          <a:p>
            <a:pPr algn="ctr"/>
            <a:r>
              <a:rPr lang="en-US" sz="1000">
                <a:solidFill>
                  <a:schemeClr val="tx1">
                    <a:lumMod val="65000"/>
                    <a:lumOff val="35000"/>
                  </a:schemeClr>
                </a:solidFill>
                <a:latin typeface="+mn-lt"/>
              </a:rPr>
              <a:t>Conditional Access</a:t>
            </a:r>
          </a:p>
          <a:p>
            <a:pPr algn="ctr"/>
            <a:r>
              <a:rPr lang="en-US" sz="1000">
                <a:solidFill>
                  <a:schemeClr val="tx1">
                    <a:lumMod val="65000"/>
                    <a:lumOff val="35000"/>
                  </a:schemeClr>
                </a:solidFill>
                <a:latin typeface="+mn-lt"/>
              </a:rPr>
              <a:t>Windows Update for Business</a:t>
            </a:r>
          </a:p>
          <a:p>
            <a:pPr algn="ctr"/>
            <a:r>
              <a:rPr lang="en-US" sz="1000">
                <a:solidFill>
                  <a:schemeClr val="tx1">
                    <a:lumMod val="65000"/>
                    <a:lumOff val="35000"/>
                  </a:schemeClr>
                </a:solidFill>
                <a:latin typeface="+mn-lt"/>
              </a:rPr>
              <a:t>Microsoft Defender ATP</a:t>
            </a:r>
          </a:p>
          <a:p>
            <a:pPr algn="ctr"/>
            <a:r>
              <a:rPr lang="en-US" sz="1000">
                <a:solidFill>
                  <a:schemeClr val="tx1">
                    <a:lumMod val="65000"/>
                    <a:lumOff val="35000"/>
                  </a:schemeClr>
                </a:solidFill>
                <a:latin typeface="+mn-lt"/>
              </a:rPr>
              <a:t>MDM UEFI Management</a:t>
            </a:r>
          </a:p>
          <a:p>
            <a:pPr algn="l"/>
            <a:endParaRPr lang="en-US" sz="2000" err="1"/>
          </a:p>
        </p:txBody>
      </p:sp>
      <p:sp>
        <p:nvSpPr>
          <p:cNvPr id="55" name="TextBox 54">
            <a:extLst>
              <a:ext uri="{FF2B5EF4-FFF2-40B4-BE49-F238E27FC236}">
                <a16:creationId xmlns:a16="http://schemas.microsoft.com/office/drawing/2014/main" id="{21C92C49-F9C7-4559-AD1B-8E9C4FD44885}"/>
              </a:ext>
            </a:extLst>
          </p:cNvPr>
          <p:cNvSpPr txBox="1"/>
          <p:nvPr/>
        </p:nvSpPr>
        <p:spPr>
          <a:xfrm>
            <a:off x="975981" y="5552937"/>
            <a:ext cx="10240037" cy="553998"/>
          </a:xfrm>
          <a:prstGeom prst="rect">
            <a:avLst/>
          </a:prstGeom>
          <a:noFill/>
        </p:spPr>
        <p:txBody>
          <a:bodyPr wrap="square" lIns="0" tIns="0" rIns="0" bIns="0" rtlCol="0">
            <a:spAutoFit/>
          </a:bodyPr>
          <a:lstStyle/>
          <a:p>
            <a:pPr algn="ctr"/>
            <a:r>
              <a:rPr kumimoji="0" lang="en-US" i="0" u="none" strike="noStrike" kern="1200" cap="none" spc="0" normalizeH="0" baseline="0" noProof="0">
                <a:ln>
                  <a:noFill/>
                </a:ln>
                <a:solidFill>
                  <a:srgbClr val="00A4EF"/>
                </a:solidFill>
                <a:effectLst/>
                <a:uLnTx/>
                <a:uFillTx/>
                <a:latin typeface="Segoe UI Semibold" panose="020B0702040204020203" pitchFamily="34" charset="0"/>
                <a:cs typeface="Segoe UI Semibold" panose="020B0702040204020203" pitchFamily="34" charset="0"/>
              </a:rPr>
              <a:t>Every layer </a:t>
            </a:r>
            <a:r>
              <a:rPr kumimoji="0" lang="en-US" i="0" u="none" strike="noStrike" kern="1200" cap="none" spc="0" normalizeH="0" baseline="0" noProof="0">
                <a:ln>
                  <a:noFill/>
                </a:ln>
                <a:effectLst/>
                <a:uLnTx/>
                <a:uFillTx/>
                <a:latin typeface="Segoe UI Semibold" panose="020B0702040204020203" pitchFamily="34" charset="0"/>
                <a:cs typeface="Segoe UI Semibold" panose="020B0702040204020203" pitchFamily="34" charset="0"/>
              </a:rPr>
              <a:t>of Surface from chip to cloud </a:t>
            </a:r>
            <a:r>
              <a:rPr kumimoji="0" lang="en-US" i="0" u="none" strike="noStrike" kern="1200" cap="none" spc="0" normalizeH="0" baseline="0" noProof="0">
                <a:ln>
                  <a:noFill/>
                </a:ln>
                <a:solidFill>
                  <a:srgbClr val="00A4EF"/>
                </a:solidFill>
                <a:effectLst/>
                <a:uLnTx/>
                <a:uFillTx/>
                <a:latin typeface="Segoe UI Semibold" panose="020B0702040204020203" pitchFamily="34" charset="0"/>
                <a:cs typeface="Segoe UI Semibold" panose="020B0702040204020203" pitchFamily="34" charset="0"/>
              </a:rPr>
              <a:t>is developed and maintained by Microsoft</a:t>
            </a:r>
            <a:r>
              <a:rPr kumimoji="0" lang="en-US" i="0" u="none" strike="noStrike" kern="1200" cap="none" spc="0" normalizeH="0" baseline="0" noProof="0">
                <a:ln>
                  <a:noFill/>
                </a:ln>
                <a:effectLst/>
                <a:uLnTx/>
                <a:uFillTx/>
                <a:latin typeface="Segoe UI Semibold" panose="020B0702040204020203" pitchFamily="34" charset="0"/>
                <a:cs typeface="Segoe UI Semibold" panose="020B0702040204020203" pitchFamily="34" charset="0"/>
              </a:rPr>
              <a:t>, giving you ultimate control, proactive protection, and peace of mind wherever and however work gets done.</a:t>
            </a:r>
          </a:p>
        </p:txBody>
      </p:sp>
      <p:grpSp>
        <p:nvGrpSpPr>
          <p:cNvPr id="5" name="Group 4">
            <a:extLst>
              <a:ext uri="{FF2B5EF4-FFF2-40B4-BE49-F238E27FC236}">
                <a16:creationId xmlns:a16="http://schemas.microsoft.com/office/drawing/2014/main" id="{CC8F6F93-3BB1-4170-9D84-F87F1292B123}"/>
              </a:ext>
            </a:extLst>
          </p:cNvPr>
          <p:cNvGrpSpPr/>
          <p:nvPr/>
        </p:nvGrpSpPr>
        <p:grpSpPr>
          <a:xfrm>
            <a:off x="10059080" y="2829752"/>
            <a:ext cx="922485" cy="615553"/>
            <a:chOff x="-16587" y="2818657"/>
            <a:chExt cx="3779303" cy="2521845"/>
          </a:xfrm>
        </p:grpSpPr>
        <p:sp>
          <p:nvSpPr>
            <p:cNvPr id="23" name="Laptop_E770" title="Icon of a laptop">
              <a:extLst>
                <a:ext uri="{FF2B5EF4-FFF2-40B4-BE49-F238E27FC236}">
                  <a16:creationId xmlns:a16="http://schemas.microsoft.com/office/drawing/2014/main" id="{CAE6487E-39DB-408B-ADD9-1B24373E7545}"/>
                </a:ext>
              </a:extLst>
            </p:cNvPr>
            <p:cNvSpPr>
              <a:spLocks noChangeAspect="1" noEditPoints="1"/>
            </p:cNvSpPr>
            <p:nvPr/>
          </p:nvSpPr>
          <p:spPr bwMode="auto">
            <a:xfrm>
              <a:off x="-16587" y="2818657"/>
              <a:ext cx="3779303" cy="2521845"/>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E3E3E"/>
                </a:solidFill>
                <a:effectLst/>
                <a:uLnTx/>
                <a:uFillTx/>
                <a:latin typeface="Segoe UI"/>
                <a:ea typeface="+mn-ea"/>
                <a:cs typeface="+mn-cs"/>
              </a:endParaRPr>
            </a:p>
          </p:txBody>
        </p:sp>
        <p:pic>
          <p:nvPicPr>
            <p:cNvPr id="42" name="Picture 41" descr="A picture containing graphical user interface&#10;&#10;Description automatically generated">
              <a:extLst>
                <a:ext uri="{FF2B5EF4-FFF2-40B4-BE49-F238E27FC236}">
                  <a16:creationId xmlns:a16="http://schemas.microsoft.com/office/drawing/2014/main" id="{A35ADDF3-8BEB-4873-8BF7-87BF384E59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4337" y="2818657"/>
              <a:ext cx="3317450" cy="1752005"/>
            </a:xfrm>
            <a:prstGeom prst="rect">
              <a:avLst/>
            </a:prstGeom>
          </p:spPr>
        </p:pic>
      </p:grpSp>
      <p:grpSp>
        <p:nvGrpSpPr>
          <p:cNvPr id="7" name="Group 6">
            <a:extLst>
              <a:ext uri="{FF2B5EF4-FFF2-40B4-BE49-F238E27FC236}">
                <a16:creationId xmlns:a16="http://schemas.microsoft.com/office/drawing/2014/main" id="{6218349F-57D6-4CE2-8536-3BC427E01661}"/>
              </a:ext>
            </a:extLst>
          </p:cNvPr>
          <p:cNvGrpSpPr/>
          <p:nvPr/>
        </p:nvGrpSpPr>
        <p:grpSpPr>
          <a:xfrm>
            <a:off x="249886" y="2514609"/>
            <a:ext cx="1912900" cy="1912900"/>
            <a:chOff x="265958" y="2502713"/>
            <a:chExt cx="2016124" cy="2016124"/>
          </a:xfrm>
        </p:grpSpPr>
        <p:sp>
          <p:nvSpPr>
            <p:cNvPr id="3" name="Oval 2">
              <a:hlinkClick r:id="" action="ppaction://customshow?id=0&amp;return=true"/>
              <a:extLst>
                <a:ext uri="{FF2B5EF4-FFF2-40B4-BE49-F238E27FC236}">
                  <a16:creationId xmlns:a16="http://schemas.microsoft.com/office/drawing/2014/main" id="{47842E6F-49D6-4239-ACE6-BF98EF4BA658}"/>
                </a:ext>
              </a:extLst>
            </p:cNvPr>
            <p:cNvSpPr/>
            <p:nvPr/>
          </p:nvSpPr>
          <p:spPr bwMode="auto">
            <a:xfrm>
              <a:off x="265958" y="2502713"/>
              <a:ext cx="2016124" cy="2016124"/>
            </a:xfrm>
            <a:prstGeom prst="ellipse">
              <a:avLst/>
            </a:prstGeom>
            <a:noFill/>
            <a:ln w="38100">
              <a:solidFill>
                <a:srgbClr val="F2502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Box 3">
              <a:hlinkClick r:id="" action="ppaction://customshow?id=0&amp;return=true"/>
              <a:extLst>
                <a:ext uri="{FF2B5EF4-FFF2-40B4-BE49-F238E27FC236}">
                  <a16:creationId xmlns:a16="http://schemas.microsoft.com/office/drawing/2014/main" id="{3FB28B9D-EFF2-4D16-A9C3-C887276F3C78}"/>
                </a:ext>
              </a:extLst>
            </p:cNvPr>
            <p:cNvSpPr txBox="1"/>
            <p:nvPr/>
          </p:nvSpPr>
          <p:spPr>
            <a:xfrm>
              <a:off x="401236" y="3389081"/>
              <a:ext cx="1725848" cy="778524"/>
            </a:xfrm>
            <a:prstGeom prst="rect">
              <a:avLst/>
            </a:prstGeom>
            <a:noFill/>
          </p:spPr>
          <p:txBody>
            <a:bodyPr wrap="square" lIns="0" tIns="0" rIns="0" bIns="0" rtlCol="0" anchor="t">
              <a:spAutoFit/>
            </a:bodyPr>
            <a:lstStyle/>
            <a:p>
              <a:pPr algn="ctr"/>
              <a:r>
                <a:rPr lang="en-US" sz="1600"/>
                <a:t>Microsoft-designed &amp; built components</a:t>
              </a:r>
            </a:p>
          </p:txBody>
        </p:sp>
      </p:grpSp>
      <p:grpSp>
        <p:nvGrpSpPr>
          <p:cNvPr id="6" name="Group 5">
            <a:extLst>
              <a:ext uri="{FF2B5EF4-FFF2-40B4-BE49-F238E27FC236}">
                <a16:creationId xmlns:a16="http://schemas.microsoft.com/office/drawing/2014/main" id="{80F219B0-0B22-42BC-9756-BB3D12E24686}"/>
              </a:ext>
            </a:extLst>
          </p:cNvPr>
          <p:cNvGrpSpPr/>
          <p:nvPr/>
        </p:nvGrpSpPr>
        <p:grpSpPr>
          <a:xfrm>
            <a:off x="2417080" y="2495326"/>
            <a:ext cx="1912900" cy="1912900"/>
            <a:chOff x="5154549" y="2404753"/>
            <a:chExt cx="2016124" cy="2016124"/>
          </a:xfrm>
        </p:grpSpPr>
        <p:sp>
          <p:nvSpPr>
            <p:cNvPr id="44" name="Oval 43">
              <a:hlinkClick r:id="" action="ppaction://customshow?id=1&amp;return=true"/>
              <a:extLst>
                <a:ext uri="{FF2B5EF4-FFF2-40B4-BE49-F238E27FC236}">
                  <a16:creationId xmlns:a16="http://schemas.microsoft.com/office/drawing/2014/main" id="{01E78F1D-26E3-4B70-96F5-168FCAD8EAE5}"/>
                </a:ext>
              </a:extLst>
            </p:cNvPr>
            <p:cNvSpPr/>
            <p:nvPr/>
          </p:nvSpPr>
          <p:spPr bwMode="auto">
            <a:xfrm>
              <a:off x="5154549" y="2404753"/>
              <a:ext cx="2016124" cy="2016124"/>
            </a:xfrm>
            <a:prstGeom prst="ellipse">
              <a:avLst/>
            </a:prstGeom>
            <a:noFill/>
            <a:ln w="38100">
              <a:solidFill>
                <a:srgbClr val="00A4E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6" name="TextBox 45">
              <a:hlinkClick r:id="" action="ppaction://customshow?id=1&amp;return=true"/>
              <a:extLst>
                <a:ext uri="{FF2B5EF4-FFF2-40B4-BE49-F238E27FC236}">
                  <a16:creationId xmlns:a16="http://schemas.microsoft.com/office/drawing/2014/main" id="{2B1ACDC1-0122-4CF7-83EF-2FE09C0453E3}"/>
                </a:ext>
              </a:extLst>
            </p:cNvPr>
            <p:cNvSpPr txBox="1"/>
            <p:nvPr/>
          </p:nvSpPr>
          <p:spPr>
            <a:xfrm>
              <a:off x="5299507" y="3311445"/>
              <a:ext cx="1725848" cy="778524"/>
            </a:xfrm>
            <a:prstGeom prst="rect">
              <a:avLst/>
            </a:prstGeom>
            <a:noFill/>
          </p:spPr>
          <p:txBody>
            <a:bodyPr wrap="square" lIns="0" tIns="0" rIns="0" bIns="0" rtlCol="0">
              <a:spAutoFit/>
            </a:bodyPr>
            <a:lstStyle/>
            <a:p>
              <a:pPr algn="ctr"/>
              <a:r>
                <a:rPr lang="en-US" sz="1600"/>
                <a:t>Factory-level security protocols &amp; inspection</a:t>
              </a:r>
            </a:p>
          </p:txBody>
        </p:sp>
      </p:grpSp>
      <p:grpSp>
        <p:nvGrpSpPr>
          <p:cNvPr id="8" name="Group 7">
            <a:extLst>
              <a:ext uri="{FF2B5EF4-FFF2-40B4-BE49-F238E27FC236}">
                <a16:creationId xmlns:a16="http://schemas.microsoft.com/office/drawing/2014/main" id="{0B997872-E2C2-4B44-B003-E4FEEE0C677D}"/>
              </a:ext>
            </a:extLst>
          </p:cNvPr>
          <p:cNvGrpSpPr/>
          <p:nvPr/>
        </p:nvGrpSpPr>
        <p:grpSpPr>
          <a:xfrm>
            <a:off x="4584274" y="2492847"/>
            <a:ext cx="1912900" cy="1912900"/>
            <a:chOff x="5207512" y="1865756"/>
            <a:chExt cx="2016124" cy="2016124"/>
          </a:xfrm>
        </p:grpSpPr>
        <p:sp>
          <p:nvSpPr>
            <p:cNvPr id="47" name="Oval 46">
              <a:hlinkClick r:id="" action="ppaction://customshow?id=2&amp;return=true"/>
              <a:extLst>
                <a:ext uri="{FF2B5EF4-FFF2-40B4-BE49-F238E27FC236}">
                  <a16:creationId xmlns:a16="http://schemas.microsoft.com/office/drawing/2014/main" id="{72230C5F-BBB7-4285-AF91-4098F37B5400}"/>
                </a:ext>
              </a:extLst>
            </p:cNvPr>
            <p:cNvSpPr/>
            <p:nvPr/>
          </p:nvSpPr>
          <p:spPr bwMode="auto">
            <a:xfrm>
              <a:off x="5207512" y="1865756"/>
              <a:ext cx="2016124" cy="2016124"/>
            </a:xfrm>
            <a:prstGeom prst="ellipse">
              <a:avLst/>
            </a:prstGeom>
            <a:noFill/>
            <a:ln w="38100">
              <a:solidFill>
                <a:srgbClr val="FFB9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8" name="TextBox 47">
              <a:hlinkClick r:id="" action="ppaction://customshow?id=2&amp;return=true"/>
              <a:extLst>
                <a:ext uri="{FF2B5EF4-FFF2-40B4-BE49-F238E27FC236}">
                  <a16:creationId xmlns:a16="http://schemas.microsoft.com/office/drawing/2014/main" id="{1618CF6F-88C4-4944-B6E2-2C891B7B4363}"/>
                </a:ext>
              </a:extLst>
            </p:cNvPr>
            <p:cNvSpPr txBox="1"/>
            <p:nvPr/>
          </p:nvSpPr>
          <p:spPr>
            <a:xfrm>
              <a:off x="5349798" y="2775061"/>
              <a:ext cx="1725848" cy="778524"/>
            </a:xfrm>
            <a:prstGeom prst="rect">
              <a:avLst/>
            </a:prstGeom>
            <a:noFill/>
          </p:spPr>
          <p:txBody>
            <a:bodyPr wrap="square" lIns="0" tIns="0" rIns="0" bIns="0" rtlCol="0" anchor="t">
              <a:spAutoFit/>
            </a:bodyPr>
            <a:lstStyle/>
            <a:p>
              <a:pPr algn="ctr"/>
              <a:r>
                <a:rPr lang="en-US" sz="1600"/>
                <a:t>Advanced Windows Security factory enabled</a:t>
              </a:r>
            </a:p>
          </p:txBody>
        </p:sp>
      </p:grpSp>
      <p:grpSp>
        <p:nvGrpSpPr>
          <p:cNvPr id="10" name="Group 9">
            <a:extLst>
              <a:ext uri="{FF2B5EF4-FFF2-40B4-BE49-F238E27FC236}">
                <a16:creationId xmlns:a16="http://schemas.microsoft.com/office/drawing/2014/main" id="{17C7CCBD-382E-4E89-8BBD-585E78F129D2}"/>
              </a:ext>
            </a:extLst>
          </p:cNvPr>
          <p:cNvGrpSpPr/>
          <p:nvPr/>
        </p:nvGrpSpPr>
        <p:grpSpPr>
          <a:xfrm>
            <a:off x="6757866" y="2492847"/>
            <a:ext cx="1912900" cy="1912900"/>
            <a:chOff x="10043141" y="3730316"/>
            <a:chExt cx="2016124" cy="2016124"/>
          </a:xfrm>
        </p:grpSpPr>
        <p:sp>
          <p:nvSpPr>
            <p:cNvPr id="56" name="Oval 55">
              <a:hlinkClick r:id="" action="ppaction://customshow?id=3&amp;return=true"/>
              <a:extLst>
                <a:ext uri="{FF2B5EF4-FFF2-40B4-BE49-F238E27FC236}">
                  <a16:creationId xmlns:a16="http://schemas.microsoft.com/office/drawing/2014/main" id="{9522395E-560C-4693-B098-B542AF4C6742}"/>
                </a:ext>
              </a:extLst>
            </p:cNvPr>
            <p:cNvSpPr/>
            <p:nvPr/>
          </p:nvSpPr>
          <p:spPr bwMode="auto">
            <a:xfrm>
              <a:off x="10043141" y="3730316"/>
              <a:ext cx="2016124" cy="2016124"/>
            </a:xfrm>
            <a:prstGeom prst="ellipse">
              <a:avLst/>
            </a:prstGeom>
            <a:noFill/>
            <a:ln w="38100">
              <a:solidFill>
                <a:srgbClr val="7FBA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7" name="TextBox 56">
              <a:hlinkClick r:id="" action="ppaction://customshow?id=3&amp;return=true"/>
              <a:extLst>
                <a:ext uri="{FF2B5EF4-FFF2-40B4-BE49-F238E27FC236}">
                  <a16:creationId xmlns:a16="http://schemas.microsoft.com/office/drawing/2014/main" id="{3E741641-7C5F-46FC-9787-52A218123955}"/>
                </a:ext>
              </a:extLst>
            </p:cNvPr>
            <p:cNvSpPr txBox="1"/>
            <p:nvPr/>
          </p:nvSpPr>
          <p:spPr>
            <a:xfrm>
              <a:off x="10177028" y="4639621"/>
              <a:ext cx="1725848" cy="778524"/>
            </a:xfrm>
            <a:prstGeom prst="rect">
              <a:avLst/>
            </a:prstGeom>
            <a:noFill/>
          </p:spPr>
          <p:txBody>
            <a:bodyPr wrap="square" lIns="0" tIns="0" rIns="0" bIns="0" rtlCol="0">
              <a:spAutoFit/>
            </a:bodyPr>
            <a:lstStyle/>
            <a:p>
              <a:pPr algn="ctr"/>
              <a:r>
                <a:rPr lang="en-US" sz="1600"/>
                <a:t>Ultimate control via remote device management</a:t>
              </a:r>
            </a:p>
          </p:txBody>
        </p:sp>
      </p:grpSp>
      <p:grpSp>
        <p:nvGrpSpPr>
          <p:cNvPr id="58" name="Group 57">
            <a:extLst>
              <a:ext uri="{FF2B5EF4-FFF2-40B4-BE49-F238E27FC236}">
                <a16:creationId xmlns:a16="http://schemas.microsoft.com/office/drawing/2014/main" id="{FC7A0EF1-83B2-48AF-AD54-C7F3E5379209}"/>
              </a:ext>
            </a:extLst>
          </p:cNvPr>
          <p:cNvGrpSpPr/>
          <p:nvPr/>
        </p:nvGrpSpPr>
        <p:grpSpPr>
          <a:xfrm>
            <a:off x="9563873" y="2594694"/>
            <a:ext cx="1912900" cy="1912900"/>
            <a:chOff x="288372" y="2491506"/>
            <a:chExt cx="2016124" cy="2016124"/>
          </a:xfrm>
        </p:grpSpPr>
        <p:sp>
          <p:nvSpPr>
            <p:cNvPr id="59" name="Oval 58">
              <a:extLst>
                <a:ext uri="{FF2B5EF4-FFF2-40B4-BE49-F238E27FC236}">
                  <a16:creationId xmlns:a16="http://schemas.microsoft.com/office/drawing/2014/main" id="{5BC84092-AFC7-4864-819A-6987EB0E09ED}"/>
                </a:ext>
              </a:extLst>
            </p:cNvPr>
            <p:cNvSpPr/>
            <p:nvPr/>
          </p:nvSpPr>
          <p:spPr bwMode="auto">
            <a:xfrm>
              <a:off x="288372" y="2491506"/>
              <a:ext cx="2016124" cy="2016124"/>
            </a:xfrm>
            <a:prstGeom prst="ellipse">
              <a:avLst/>
            </a:prstGeom>
            <a:noFill/>
            <a:ln w="38100">
              <a:solidFill>
                <a:srgbClr val="F2502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0" name="TextBox 59">
              <a:extLst>
                <a:ext uri="{FF2B5EF4-FFF2-40B4-BE49-F238E27FC236}">
                  <a16:creationId xmlns:a16="http://schemas.microsoft.com/office/drawing/2014/main" id="{73D1D71E-C90E-47E9-B622-D1D9945A483E}"/>
                </a:ext>
              </a:extLst>
            </p:cNvPr>
            <p:cNvSpPr txBox="1"/>
            <p:nvPr/>
          </p:nvSpPr>
          <p:spPr>
            <a:xfrm>
              <a:off x="432653" y="3499551"/>
              <a:ext cx="1725848" cy="648770"/>
            </a:xfrm>
            <a:prstGeom prst="rect">
              <a:avLst/>
            </a:prstGeom>
            <a:noFill/>
          </p:spPr>
          <p:txBody>
            <a:bodyPr wrap="square" lIns="0" tIns="0" rIns="0" bIns="0" rtlCol="0">
              <a:spAutoFit/>
            </a:bodyPr>
            <a:lstStyle/>
            <a:p>
              <a:pPr algn="ctr"/>
              <a:r>
                <a:rPr lang="en-US" sz="2000">
                  <a:latin typeface="+mj-lt"/>
                </a:rPr>
                <a:t>Highly Secure Surface PC</a:t>
              </a:r>
            </a:p>
          </p:txBody>
        </p:sp>
      </p:grpSp>
      <p:sp>
        <p:nvSpPr>
          <p:cNvPr id="62" name="Oval 61">
            <a:extLst>
              <a:ext uri="{FF2B5EF4-FFF2-40B4-BE49-F238E27FC236}">
                <a16:creationId xmlns:a16="http://schemas.microsoft.com/office/drawing/2014/main" id="{753F4669-2D3A-4A69-B4A6-8C116B8420F9}"/>
              </a:ext>
            </a:extLst>
          </p:cNvPr>
          <p:cNvSpPr/>
          <p:nvPr/>
        </p:nvSpPr>
        <p:spPr bwMode="auto">
          <a:xfrm>
            <a:off x="9399273" y="2427048"/>
            <a:ext cx="2228555" cy="2228555"/>
          </a:xfrm>
          <a:prstGeom prst="ellipse">
            <a:avLst/>
          </a:prstGeom>
          <a:noFill/>
          <a:ln w="38100">
            <a:solidFill>
              <a:srgbClr val="00A4E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5" name="Oval 64">
            <a:extLst>
              <a:ext uri="{FF2B5EF4-FFF2-40B4-BE49-F238E27FC236}">
                <a16:creationId xmlns:a16="http://schemas.microsoft.com/office/drawing/2014/main" id="{FD374780-5B41-4B2B-8F60-9F3094272703}"/>
              </a:ext>
            </a:extLst>
          </p:cNvPr>
          <p:cNvSpPr/>
          <p:nvPr/>
        </p:nvSpPr>
        <p:spPr bwMode="auto">
          <a:xfrm>
            <a:off x="9246428" y="2282670"/>
            <a:ext cx="2536917" cy="2536917"/>
          </a:xfrm>
          <a:prstGeom prst="ellipse">
            <a:avLst/>
          </a:prstGeom>
          <a:noFill/>
          <a:ln w="38100">
            <a:solidFill>
              <a:srgbClr val="FFB9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8" name="Oval 67">
            <a:extLst>
              <a:ext uri="{FF2B5EF4-FFF2-40B4-BE49-F238E27FC236}">
                <a16:creationId xmlns:a16="http://schemas.microsoft.com/office/drawing/2014/main" id="{F460DEC1-33C4-4228-A146-75FD39114837}"/>
              </a:ext>
            </a:extLst>
          </p:cNvPr>
          <p:cNvSpPr/>
          <p:nvPr/>
        </p:nvSpPr>
        <p:spPr bwMode="auto">
          <a:xfrm>
            <a:off x="9096908" y="2118724"/>
            <a:ext cx="2845204" cy="2845204"/>
          </a:xfrm>
          <a:prstGeom prst="ellipse">
            <a:avLst/>
          </a:prstGeom>
          <a:noFill/>
          <a:ln w="38100">
            <a:solidFill>
              <a:srgbClr val="7FBA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70" name="TextBox 69">
            <a:extLst>
              <a:ext uri="{FF2B5EF4-FFF2-40B4-BE49-F238E27FC236}">
                <a16:creationId xmlns:a16="http://schemas.microsoft.com/office/drawing/2014/main" id="{7B36F985-88AE-40D6-AB9D-54F92E14DD31}"/>
              </a:ext>
            </a:extLst>
          </p:cNvPr>
          <p:cNvSpPr txBox="1"/>
          <p:nvPr/>
        </p:nvSpPr>
        <p:spPr>
          <a:xfrm>
            <a:off x="2110156" y="3277059"/>
            <a:ext cx="359552" cy="369332"/>
          </a:xfrm>
          <a:prstGeom prst="rect">
            <a:avLst/>
          </a:prstGeom>
          <a:noFill/>
        </p:spPr>
        <p:txBody>
          <a:bodyPr wrap="square" lIns="0" tIns="0" rIns="0" bIns="0" rtlCol="0">
            <a:spAutoFit/>
          </a:bodyPr>
          <a:lstStyle/>
          <a:p>
            <a:pPr algn="ctr"/>
            <a:r>
              <a:rPr lang="en-US" sz="2400">
                <a:solidFill>
                  <a:schemeClr val="tx1">
                    <a:lumMod val="65000"/>
                    <a:lumOff val="35000"/>
                  </a:schemeClr>
                </a:solidFill>
                <a:latin typeface="+mj-lt"/>
              </a:rPr>
              <a:t>+</a:t>
            </a:r>
            <a:endParaRPr lang="en-US" sz="2000">
              <a:solidFill>
                <a:schemeClr val="tx1">
                  <a:lumMod val="65000"/>
                  <a:lumOff val="35000"/>
                </a:schemeClr>
              </a:solidFill>
              <a:latin typeface="+mj-lt"/>
            </a:endParaRPr>
          </a:p>
        </p:txBody>
      </p:sp>
      <p:sp>
        <p:nvSpPr>
          <p:cNvPr id="71" name="TextBox 70">
            <a:extLst>
              <a:ext uri="{FF2B5EF4-FFF2-40B4-BE49-F238E27FC236}">
                <a16:creationId xmlns:a16="http://schemas.microsoft.com/office/drawing/2014/main" id="{D422EACD-C098-4CE2-B761-AD229DAFE6C5}"/>
              </a:ext>
            </a:extLst>
          </p:cNvPr>
          <p:cNvSpPr txBox="1"/>
          <p:nvPr/>
        </p:nvSpPr>
        <p:spPr>
          <a:xfrm>
            <a:off x="4275967" y="3288644"/>
            <a:ext cx="359552" cy="369332"/>
          </a:xfrm>
          <a:prstGeom prst="rect">
            <a:avLst/>
          </a:prstGeom>
          <a:noFill/>
        </p:spPr>
        <p:txBody>
          <a:bodyPr wrap="square" lIns="0" tIns="0" rIns="0" bIns="0" rtlCol="0">
            <a:spAutoFit/>
          </a:bodyPr>
          <a:lstStyle/>
          <a:p>
            <a:pPr algn="ctr"/>
            <a:r>
              <a:rPr lang="en-US" sz="2400">
                <a:solidFill>
                  <a:schemeClr val="tx1">
                    <a:lumMod val="65000"/>
                    <a:lumOff val="35000"/>
                  </a:schemeClr>
                </a:solidFill>
                <a:latin typeface="+mj-lt"/>
              </a:rPr>
              <a:t>+</a:t>
            </a:r>
            <a:endParaRPr lang="en-US" sz="2000">
              <a:solidFill>
                <a:schemeClr val="tx1">
                  <a:lumMod val="65000"/>
                  <a:lumOff val="35000"/>
                </a:schemeClr>
              </a:solidFill>
              <a:latin typeface="+mj-lt"/>
            </a:endParaRPr>
          </a:p>
        </p:txBody>
      </p:sp>
      <p:sp>
        <p:nvSpPr>
          <p:cNvPr id="72" name="TextBox 71">
            <a:extLst>
              <a:ext uri="{FF2B5EF4-FFF2-40B4-BE49-F238E27FC236}">
                <a16:creationId xmlns:a16="http://schemas.microsoft.com/office/drawing/2014/main" id="{6C5CABF2-ED17-4317-9251-DA64ACF7C244}"/>
              </a:ext>
            </a:extLst>
          </p:cNvPr>
          <p:cNvSpPr txBox="1"/>
          <p:nvPr/>
        </p:nvSpPr>
        <p:spPr>
          <a:xfrm>
            <a:off x="6441590" y="3264631"/>
            <a:ext cx="359552" cy="369332"/>
          </a:xfrm>
          <a:prstGeom prst="rect">
            <a:avLst/>
          </a:prstGeom>
          <a:noFill/>
        </p:spPr>
        <p:txBody>
          <a:bodyPr wrap="square" lIns="0" tIns="0" rIns="0" bIns="0" rtlCol="0">
            <a:spAutoFit/>
          </a:bodyPr>
          <a:lstStyle/>
          <a:p>
            <a:pPr algn="ctr"/>
            <a:r>
              <a:rPr lang="en-US" sz="2400">
                <a:solidFill>
                  <a:schemeClr val="tx1">
                    <a:lumMod val="65000"/>
                    <a:lumOff val="35000"/>
                  </a:schemeClr>
                </a:solidFill>
                <a:latin typeface="+mj-lt"/>
              </a:rPr>
              <a:t>+</a:t>
            </a:r>
            <a:endParaRPr lang="en-US" sz="2000">
              <a:solidFill>
                <a:schemeClr val="tx1">
                  <a:lumMod val="65000"/>
                  <a:lumOff val="35000"/>
                </a:schemeClr>
              </a:solidFill>
              <a:latin typeface="+mj-lt"/>
            </a:endParaRPr>
          </a:p>
        </p:txBody>
      </p:sp>
      <p:sp>
        <p:nvSpPr>
          <p:cNvPr id="73" name="TextBox 72">
            <a:extLst>
              <a:ext uri="{FF2B5EF4-FFF2-40B4-BE49-F238E27FC236}">
                <a16:creationId xmlns:a16="http://schemas.microsoft.com/office/drawing/2014/main" id="{6D324D02-FEFD-409C-9ECE-64C2A4682AE2}"/>
              </a:ext>
            </a:extLst>
          </p:cNvPr>
          <p:cNvSpPr txBox="1"/>
          <p:nvPr/>
        </p:nvSpPr>
        <p:spPr>
          <a:xfrm>
            <a:off x="8673439" y="3257776"/>
            <a:ext cx="359552" cy="369332"/>
          </a:xfrm>
          <a:prstGeom prst="rect">
            <a:avLst/>
          </a:prstGeom>
          <a:noFill/>
        </p:spPr>
        <p:txBody>
          <a:bodyPr wrap="square" lIns="0" tIns="0" rIns="0" bIns="0" rtlCol="0">
            <a:spAutoFit/>
          </a:bodyPr>
          <a:lstStyle/>
          <a:p>
            <a:pPr algn="ctr"/>
            <a:r>
              <a:rPr lang="en-US" sz="2400">
                <a:solidFill>
                  <a:schemeClr val="tx1">
                    <a:lumMod val="65000"/>
                    <a:lumOff val="35000"/>
                  </a:schemeClr>
                </a:solidFill>
                <a:latin typeface="+mj-lt"/>
              </a:rPr>
              <a:t>=</a:t>
            </a:r>
            <a:endParaRPr lang="en-US" sz="2000">
              <a:solidFill>
                <a:schemeClr val="tx1">
                  <a:lumMod val="65000"/>
                  <a:lumOff val="35000"/>
                </a:schemeClr>
              </a:solidFill>
              <a:latin typeface="+mj-lt"/>
            </a:endParaRPr>
          </a:p>
        </p:txBody>
      </p:sp>
      <p:pic>
        <p:nvPicPr>
          <p:cNvPr id="74" name="Graphic 73" descr="Blueprint outline">
            <a:hlinkClick r:id="" action="ppaction://customshow?id=0&amp;return=true"/>
            <a:extLst>
              <a:ext uri="{FF2B5EF4-FFF2-40B4-BE49-F238E27FC236}">
                <a16:creationId xmlns:a16="http://schemas.microsoft.com/office/drawing/2014/main" id="{171F095D-EA51-4D15-8D68-7ED877EA124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27649" y="2616931"/>
            <a:ext cx="738665" cy="738665"/>
          </a:xfrm>
          <a:prstGeom prst="rect">
            <a:avLst/>
          </a:prstGeom>
        </p:spPr>
      </p:pic>
      <p:pic>
        <p:nvPicPr>
          <p:cNvPr id="75" name="Graphic 74" descr="Factory outline">
            <a:hlinkClick r:id="" action="ppaction://customshow?id=1&amp;return=true"/>
            <a:extLst>
              <a:ext uri="{FF2B5EF4-FFF2-40B4-BE49-F238E27FC236}">
                <a16:creationId xmlns:a16="http://schemas.microsoft.com/office/drawing/2014/main" id="{65852578-F289-45DE-A8EC-7080BC027BA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3003052" y="2616931"/>
            <a:ext cx="738665" cy="738665"/>
          </a:xfrm>
          <a:prstGeom prst="rect">
            <a:avLst/>
          </a:prstGeom>
        </p:spPr>
      </p:pic>
      <p:pic>
        <p:nvPicPr>
          <p:cNvPr id="76" name="Graphic 75" descr="Ui Ux outline">
            <a:hlinkClick r:id="" action="ppaction://customshow?id=2&amp;return=true"/>
            <a:extLst>
              <a:ext uri="{FF2B5EF4-FFF2-40B4-BE49-F238E27FC236}">
                <a16:creationId xmlns:a16="http://schemas.microsoft.com/office/drawing/2014/main" id="{B2FB3ABD-B798-4B69-A094-906BAD65F6B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5164591" y="2616930"/>
            <a:ext cx="738665" cy="738665"/>
          </a:xfrm>
          <a:prstGeom prst="rect">
            <a:avLst/>
          </a:prstGeom>
        </p:spPr>
      </p:pic>
      <p:pic>
        <p:nvPicPr>
          <p:cNvPr id="77" name="Graphic 76" descr="Cloud Computing outline">
            <a:hlinkClick r:id="" action="ppaction://customshow?id=3&amp;return=true"/>
            <a:extLst>
              <a:ext uri="{FF2B5EF4-FFF2-40B4-BE49-F238E27FC236}">
                <a16:creationId xmlns:a16="http://schemas.microsoft.com/office/drawing/2014/main" id="{33130F29-2EB1-4FE2-8735-D7F06CD4830B}"/>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7446345" y="2622246"/>
            <a:ext cx="738665" cy="738665"/>
          </a:xfrm>
          <a:prstGeom prst="rect">
            <a:avLst/>
          </a:prstGeom>
        </p:spPr>
      </p:pic>
      <p:sp>
        <p:nvSpPr>
          <p:cNvPr id="9" name="TextBox 8">
            <a:extLst>
              <a:ext uri="{FF2B5EF4-FFF2-40B4-BE49-F238E27FC236}">
                <a16:creationId xmlns:a16="http://schemas.microsoft.com/office/drawing/2014/main" id="{6441C1BF-721A-4131-9F01-19356993B0AB}"/>
              </a:ext>
            </a:extLst>
          </p:cNvPr>
          <p:cNvSpPr txBox="1"/>
          <p:nvPr/>
        </p:nvSpPr>
        <p:spPr>
          <a:xfrm>
            <a:off x="1084474" y="6412642"/>
            <a:ext cx="1205458" cy="123111"/>
          </a:xfrm>
          <a:prstGeom prst="rect">
            <a:avLst/>
          </a:prstGeom>
          <a:noFill/>
        </p:spPr>
        <p:txBody>
          <a:bodyPr wrap="none" lIns="0" tIns="0" rIns="0" bIns="0" rtlCol="0">
            <a:spAutoFit/>
          </a:bodyPr>
          <a:lstStyle/>
          <a:p>
            <a:pPr algn="l"/>
            <a:r>
              <a:rPr lang="en-US" sz="800"/>
              <a:t>Click each circle to expand</a:t>
            </a:r>
          </a:p>
        </p:txBody>
      </p:sp>
    </p:spTree>
    <p:extLst>
      <p:ext uri="{BB962C8B-B14F-4D97-AF65-F5344CB8AC3E}">
        <p14:creationId xmlns:p14="http://schemas.microsoft.com/office/powerpoint/2010/main" val="29978236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19E157-E1A1-48E3-BB57-7158D3E9CA7C}"/>
              </a:ext>
            </a:extLst>
          </p:cNvPr>
          <p:cNvSpPr/>
          <p:nvPr/>
        </p:nvSpPr>
        <p:spPr>
          <a:xfrm>
            <a:off x="10600072" y="-1680666"/>
            <a:ext cx="1459193" cy="599908"/>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65000"/>
                    <a:lumOff val="35000"/>
                  </a:schemeClr>
                </a:solidFill>
                <a:effectLst/>
                <a:uLnTx/>
                <a:uFillTx/>
                <a:latin typeface="Segoe UI Semibold" panose="020B0702040204020203" pitchFamily="34" charset="0"/>
                <a:ea typeface="Calibri" panose="020F0502020204030204" pitchFamily="34" charset="0"/>
                <a:cs typeface="Segoe UI Semibold" panose="020B0702040204020203" pitchFamily="34" charset="0"/>
              </a:rPr>
              <a:t>Cloud</a:t>
            </a:r>
          </a:p>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65000"/>
                    <a:lumOff val="35000"/>
                  </a:schemeClr>
                </a:solidFill>
                <a:effectLst/>
                <a:uLnTx/>
                <a:uFillTx/>
                <a:latin typeface="Segoe UI"/>
                <a:ea typeface="Calibri" panose="020F0502020204030204" pitchFamily="34" charset="0"/>
                <a:cs typeface="Segoe UI Semibold" panose="020B0502040204020203" pitchFamily="34" charset="0"/>
              </a:rPr>
              <a:t>Remotely monitor, control, &amp; respond.</a:t>
            </a:r>
          </a:p>
        </p:txBody>
      </p:sp>
      <p:sp>
        <p:nvSpPr>
          <p:cNvPr id="2" name="Title 1">
            <a:extLst>
              <a:ext uri="{FF2B5EF4-FFF2-40B4-BE49-F238E27FC236}">
                <a16:creationId xmlns:a16="http://schemas.microsoft.com/office/drawing/2014/main" id="{73034928-FBFF-EE47-A1AA-26E4B741D8F2}"/>
              </a:ext>
            </a:extLst>
          </p:cNvPr>
          <p:cNvSpPr>
            <a:spLocks noGrp="1"/>
          </p:cNvSpPr>
          <p:nvPr>
            <p:ph type="title"/>
          </p:nvPr>
        </p:nvSpPr>
        <p:spPr>
          <a:xfrm>
            <a:off x="588263" y="221478"/>
            <a:ext cx="11018520" cy="553998"/>
          </a:xfrm>
        </p:spPr>
        <p:txBody>
          <a:bodyPr/>
          <a:lstStyle/>
          <a:p>
            <a:pPr algn="ctr"/>
            <a:r>
              <a:rPr lang="en-US" b="1">
                <a:latin typeface="Segoe UI Semibold" panose="020B0502040204020203" pitchFamily="34" charset="0"/>
                <a:ea typeface="Calibri" panose="020F0502020204030204" pitchFamily="34" charset="0"/>
                <a:cs typeface="Segoe UI Semibold" panose="020B0502040204020203" pitchFamily="34" charset="0"/>
              </a:rPr>
              <a:t>There is a clear need for device protection.</a:t>
            </a:r>
            <a:endParaRPr lang="en-US"/>
          </a:p>
        </p:txBody>
      </p:sp>
      <p:sp>
        <p:nvSpPr>
          <p:cNvPr id="16" name="Title 1">
            <a:extLst>
              <a:ext uri="{FF2B5EF4-FFF2-40B4-BE49-F238E27FC236}">
                <a16:creationId xmlns:a16="http://schemas.microsoft.com/office/drawing/2014/main" id="{27EAD836-D3FC-4FB3-BA20-0C1582708071}"/>
              </a:ext>
            </a:extLst>
          </p:cNvPr>
          <p:cNvSpPr txBox="1">
            <a:spLocks/>
          </p:cNvSpPr>
          <p:nvPr/>
        </p:nvSpPr>
        <p:spPr>
          <a:xfrm>
            <a:off x="588263" y="873927"/>
            <a:ext cx="1101852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algn="ctr"/>
            <a:r>
              <a:rPr lang="en-US" b="1">
                <a:latin typeface="Segoe UI Semibold" panose="020B0502040204020203" pitchFamily="34" charset="0"/>
                <a:ea typeface="Calibri" panose="020F0502020204030204" pitchFamily="34" charset="0"/>
                <a:cs typeface="Segoe UI Semibold" panose="020B0502040204020203" pitchFamily="34" charset="0"/>
              </a:rPr>
              <a:t>The answer? Layered security with Microsoft Surface.</a:t>
            </a:r>
            <a:endParaRPr lang="en-US"/>
          </a:p>
        </p:txBody>
      </p:sp>
      <p:sp>
        <p:nvSpPr>
          <p:cNvPr id="51" name="TextBox 50">
            <a:extLst>
              <a:ext uri="{FF2B5EF4-FFF2-40B4-BE49-F238E27FC236}">
                <a16:creationId xmlns:a16="http://schemas.microsoft.com/office/drawing/2014/main" id="{E8111E8C-7EAF-4409-9223-C79F26F297AF}"/>
              </a:ext>
            </a:extLst>
          </p:cNvPr>
          <p:cNvSpPr txBox="1"/>
          <p:nvPr/>
        </p:nvSpPr>
        <p:spPr>
          <a:xfrm>
            <a:off x="9508529" y="-1696311"/>
            <a:ext cx="1344218" cy="1231106"/>
          </a:xfrm>
          <a:prstGeom prst="rect">
            <a:avLst/>
          </a:prstGeom>
          <a:noFill/>
        </p:spPr>
        <p:txBody>
          <a:bodyPr wrap="square" lIns="0" tIns="0" rIns="0" bIns="0" rtlCol="0">
            <a:spAutoFit/>
          </a:bodyPr>
          <a:lstStyle/>
          <a:p>
            <a:pPr algn="ctr"/>
            <a:r>
              <a:rPr lang="en-US" sz="1000">
                <a:solidFill>
                  <a:schemeClr val="tx1">
                    <a:lumMod val="65000"/>
                    <a:lumOff val="35000"/>
                  </a:schemeClr>
                </a:solidFill>
                <a:latin typeface="+mn-lt"/>
              </a:rPr>
              <a:t>Conditional Access</a:t>
            </a:r>
          </a:p>
          <a:p>
            <a:pPr algn="ctr"/>
            <a:r>
              <a:rPr lang="en-US" sz="1000">
                <a:solidFill>
                  <a:schemeClr val="tx1">
                    <a:lumMod val="65000"/>
                    <a:lumOff val="35000"/>
                  </a:schemeClr>
                </a:solidFill>
                <a:latin typeface="+mn-lt"/>
              </a:rPr>
              <a:t>Windows Update for Business</a:t>
            </a:r>
          </a:p>
          <a:p>
            <a:pPr algn="ctr"/>
            <a:r>
              <a:rPr lang="en-US" sz="1000">
                <a:solidFill>
                  <a:schemeClr val="tx1">
                    <a:lumMod val="65000"/>
                    <a:lumOff val="35000"/>
                  </a:schemeClr>
                </a:solidFill>
                <a:latin typeface="+mn-lt"/>
              </a:rPr>
              <a:t>Microsoft Defender ATP</a:t>
            </a:r>
          </a:p>
          <a:p>
            <a:pPr algn="ctr"/>
            <a:r>
              <a:rPr lang="en-US" sz="1000">
                <a:solidFill>
                  <a:schemeClr val="tx1">
                    <a:lumMod val="65000"/>
                    <a:lumOff val="35000"/>
                  </a:schemeClr>
                </a:solidFill>
                <a:latin typeface="+mn-lt"/>
              </a:rPr>
              <a:t>MDM UEFI Management</a:t>
            </a:r>
          </a:p>
          <a:p>
            <a:pPr algn="l"/>
            <a:endParaRPr lang="en-US" sz="2000" err="1"/>
          </a:p>
        </p:txBody>
      </p:sp>
      <p:sp>
        <p:nvSpPr>
          <p:cNvPr id="55" name="TextBox 54">
            <a:extLst>
              <a:ext uri="{FF2B5EF4-FFF2-40B4-BE49-F238E27FC236}">
                <a16:creationId xmlns:a16="http://schemas.microsoft.com/office/drawing/2014/main" id="{21C92C49-F9C7-4559-AD1B-8E9C4FD44885}"/>
              </a:ext>
            </a:extLst>
          </p:cNvPr>
          <p:cNvSpPr txBox="1"/>
          <p:nvPr/>
        </p:nvSpPr>
        <p:spPr>
          <a:xfrm>
            <a:off x="975981" y="5552937"/>
            <a:ext cx="10240037" cy="553998"/>
          </a:xfrm>
          <a:prstGeom prst="rect">
            <a:avLst/>
          </a:prstGeom>
          <a:noFill/>
        </p:spPr>
        <p:txBody>
          <a:bodyPr wrap="square" lIns="0" tIns="0" rIns="0" bIns="0" rtlCol="0">
            <a:spAutoFit/>
          </a:bodyPr>
          <a:lstStyle/>
          <a:p>
            <a:pPr algn="ctr"/>
            <a:r>
              <a:rPr kumimoji="0" lang="en-US" i="0" u="none" strike="noStrike" kern="1200" cap="none" spc="0" normalizeH="0" baseline="0" noProof="0">
                <a:ln>
                  <a:noFill/>
                </a:ln>
                <a:solidFill>
                  <a:srgbClr val="00A4EF"/>
                </a:solidFill>
                <a:effectLst/>
                <a:uLnTx/>
                <a:uFillTx/>
                <a:latin typeface="Segoe UI Semibold" panose="020B0702040204020203" pitchFamily="34" charset="0"/>
                <a:cs typeface="Segoe UI Semibold" panose="020B0702040204020203" pitchFamily="34" charset="0"/>
              </a:rPr>
              <a:t>Every layer </a:t>
            </a:r>
            <a:r>
              <a:rPr kumimoji="0" lang="en-US" i="0" u="none" strike="noStrike" kern="1200" cap="none" spc="0" normalizeH="0" baseline="0" noProof="0">
                <a:ln>
                  <a:noFill/>
                </a:ln>
                <a:effectLst/>
                <a:uLnTx/>
                <a:uFillTx/>
                <a:latin typeface="Segoe UI Semibold" panose="020B0702040204020203" pitchFamily="34" charset="0"/>
                <a:cs typeface="Segoe UI Semibold" panose="020B0702040204020203" pitchFamily="34" charset="0"/>
              </a:rPr>
              <a:t>of Surface from chip to cloud </a:t>
            </a:r>
            <a:r>
              <a:rPr kumimoji="0" lang="en-US" i="0" u="none" strike="noStrike" kern="1200" cap="none" spc="0" normalizeH="0" baseline="0" noProof="0">
                <a:ln>
                  <a:noFill/>
                </a:ln>
                <a:solidFill>
                  <a:srgbClr val="00A4EF"/>
                </a:solidFill>
                <a:effectLst/>
                <a:uLnTx/>
                <a:uFillTx/>
                <a:latin typeface="Segoe UI Semibold" panose="020B0702040204020203" pitchFamily="34" charset="0"/>
                <a:cs typeface="Segoe UI Semibold" panose="020B0702040204020203" pitchFamily="34" charset="0"/>
              </a:rPr>
              <a:t>is developed and maintained by Microsoft</a:t>
            </a:r>
            <a:r>
              <a:rPr kumimoji="0" lang="en-US" i="0" u="none" strike="noStrike" kern="1200" cap="none" spc="0" normalizeH="0" baseline="0" noProof="0">
                <a:ln>
                  <a:noFill/>
                </a:ln>
                <a:effectLst/>
                <a:uLnTx/>
                <a:uFillTx/>
                <a:latin typeface="Segoe UI Semibold" panose="020B0702040204020203" pitchFamily="34" charset="0"/>
                <a:cs typeface="Segoe UI Semibold" panose="020B0702040204020203" pitchFamily="34" charset="0"/>
              </a:rPr>
              <a:t>, giving you ultimate control, proactive protection, and peace of mind wherever and however work gets done.</a:t>
            </a:r>
          </a:p>
        </p:txBody>
      </p:sp>
      <p:grpSp>
        <p:nvGrpSpPr>
          <p:cNvPr id="14" name="Group 13">
            <a:extLst>
              <a:ext uri="{FF2B5EF4-FFF2-40B4-BE49-F238E27FC236}">
                <a16:creationId xmlns:a16="http://schemas.microsoft.com/office/drawing/2014/main" id="{3E62C5CE-9416-449B-B89F-6122D1BB6710}"/>
              </a:ext>
            </a:extLst>
          </p:cNvPr>
          <p:cNvGrpSpPr/>
          <p:nvPr/>
        </p:nvGrpSpPr>
        <p:grpSpPr>
          <a:xfrm>
            <a:off x="249886" y="2118724"/>
            <a:ext cx="11692226" cy="2845204"/>
            <a:chOff x="249886" y="2118724"/>
            <a:chExt cx="11692226" cy="2845204"/>
          </a:xfrm>
        </p:grpSpPr>
        <p:grpSp>
          <p:nvGrpSpPr>
            <p:cNvPr id="5" name="Group 4">
              <a:extLst>
                <a:ext uri="{FF2B5EF4-FFF2-40B4-BE49-F238E27FC236}">
                  <a16:creationId xmlns:a16="http://schemas.microsoft.com/office/drawing/2014/main" id="{CC8F6F93-3BB1-4170-9D84-F87F1292B123}"/>
                </a:ext>
              </a:extLst>
            </p:cNvPr>
            <p:cNvGrpSpPr/>
            <p:nvPr/>
          </p:nvGrpSpPr>
          <p:grpSpPr>
            <a:xfrm>
              <a:off x="10059080" y="2829752"/>
              <a:ext cx="922485" cy="615553"/>
              <a:chOff x="-16587" y="2818657"/>
              <a:chExt cx="3779303" cy="2521845"/>
            </a:xfrm>
          </p:grpSpPr>
          <p:sp>
            <p:nvSpPr>
              <p:cNvPr id="23" name="Laptop_E770" title="Icon of a laptop">
                <a:extLst>
                  <a:ext uri="{FF2B5EF4-FFF2-40B4-BE49-F238E27FC236}">
                    <a16:creationId xmlns:a16="http://schemas.microsoft.com/office/drawing/2014/main" id="{CAE6487E-39DB-408B-ADD9-1B24373E7545}"/>
                  </a:ext>
                </a:extLst>
              </p:cNvPr>
              <p:cNvSpPr>
                <a:spLocks noChangeAspect="1" noEditPoints="1"/>
              </p:cNvSpPr>
              <p:nvPr/>
            </p:nvSpPr>
            <p:spPr bwMode="auto">
              <a:xfrm>
                <a:off x="-16587" y="2818657"/>
                <a:ext cx="3779303" cy="2521845"/>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E3E3E"/>
                  </a:solidFill>
                  <a:effectLst/>
                  <a:uLnTx/>
                  <a:uFillTx/>
                  <a:latin typeface="Segoe UI"/>
                  <a:ea typeface="+mn-ea"/>
                  <a:cs typeface="+mn-cs"/>
                </a:endParaRPr>
              </a:p>
            </p:txBody>
          </p:sp>
          <p:pic>
            <p:nvPicPr>
              <p:cNvPr id="42" name="Picture 41" descr="A picture containing graphical user interface&#10;&#10;Description automatically generated">
                <a:extLst>
                  <a:ext uri="{FF2B5EF4-FFF2-40B4-BE49-F238E27FC236}">
                    <a16:creationId xmlns:a16="http://schemas.microsoft.com/office/drawing/2014/main" id="{A35ADDF3-8BEB-4873-8BF7-87BF384E59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4337" y="2818657"/>
                <a:ext cx="3317450" cy="1752005"/>
              </a:xfrm>
              <a:prstGeom prst="rect">
                <a:avLst/>
              </a:prstGeom>
            </p:spPr>
          </p:pic>
        </p:grpSp>
        <p:grpSp>
          <p:nvGrpSpPr>
            <p:cNvPr id="58" name="Group 57">
              <a:extLst>
                <a:ext uri="{FF2B5EF4-FFF2-40B4-BE49-F238E27FC236}">
                  <a16:creationId xmlns:a16="http://schemas.microsoft.com/office/drawing/2014/main" id="{FC7A0EF1-83B2-48AF-AD54-C7F3E5379209}"/>
                </a:ext>
              </a:extLst>
            </p:cNvPr>
            <p:cNvGrpSpPr/>
            <p:nvPr/>
          </p:nvGrpSpPr>
          <p:grpSpPr>
            <a:xfrm>
              <a:off x="9563873" y="2594694"/>
              <a:ext cx="1912900" cy="1912900"/>
              <a:chOff x="288372" y="2491506"/>
              <a:chExt cx="2016124" cy="2016124"/>
            </a:xfrm>
          </p:grpSpPr>
          <p:sp>
            <p:nvSpPr>
              <p:cNvPr id="59" name="Oval 58">
                <a:extLst>
                  <a:ext uri="{FF2B5EF4-FFF2-40B4-BE49-F238E27FC236}">
                    <a16:creationId xmlns:a16="http://schemas.microsoft.com/office/drawing/2014/main" id="{5BC84092-AFC7-4864-819A-6987EB0E09ED}"/>
                  </a:ext>
                </a:extLst>
              </p:cNvPr>
              <p:cNvSpPr/>
              <p:nvPr/>
            </p:nvSpPr>
            <p:spPr bwMode="auto">
              <a:xfrm>
                <a:off x="288372" y="2491506"/>
                <a:ext cx="2016124" cy="2016124"/>
              </a:xfrm>
              <a:prstGeom prst="ellipse">
                <a:avLst/>
              </a:prstGeom>
              <a:noFill/>
              <a:ln w="38100">
                <a:solidFill>
                  <a:srgbClr val="F2502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0" name="TextBox 59">
                <a:extLst>
                  <a:ext uri="{FF2B5EF4-FFF2-40B4-BE49-F238E27FC236}">
                    <a16:creationId xmlns:a16="http://schemas.microsoft.com/office/drawing/2014/main" id="{73D1D71E-C90E-47E9-B622-D1D9945A483E}"/>
                  </a:ext>
                </a:extLst>
              </p:cNvPr>
              <p:cNvSpPr txBox="1"/>
              <p:nvPr/>
            </p:nvSpPr>
            <p:spPr>
              <a:xfrm>
                <a:off x="432653" y="3499551"/>
                <a:ext cx="1725848" cy="648770"/>
              </a:xfrm>
              <a:prstGeom prst="rect">
                <a:avLst/>
              </a:prstGeom>
              <a:noFill/>
            </p:spPr>
            <p:txBody>
              <a:bodyPr wrap="square" lIns="0" tIns="0" rIns="0" bIns="0" rtlCol="0">
                <a:spAutoFit/>
              </a:bodyPr>
              <a:lstStyle/>
              <a:p>
                <a:pPr algn="ctr"/>
                <a:r>
                  <a:rPr lang="en-US" sz="2000">
                    <a:latin typeface="+mj-lt"/>
                  </a:rPr>
                  <a:t>Highly Secure Surface PC</a:t>
                </a:r>
              </a:p>
            </p:txBody>
          </p:sp>
        </p:grpSp>
        <p:sp>
          <p:nvSpPr>
            <p:cNvPr id="62" name="Oval 61">
              <a:extLst>
                <a:ext uri="{FF2B5EF4-FFF2-40B4-BE49-F238E27FC236}">
                  <a16:creationId xmlns:a16="http://schemas.microsoft.com/office/drawing/2014/main" id="{753F4669-2D3A-4A69-B4A6-8C116B8420F9}"/>
                </a:ext>
              </a:extLst>
            </p:cNvPr>
            <p:cNvSpPr/>
            <p:nvPr/>
          </p:nvSpPr>
          <p:spPr bwMode="auto">
            <a:xfrm>
              <a:off x="9399273" y="2427048"/>
              <a:ext cx="2228555" cy="2228555"/>
            </a:xfrm>
            <a:prstGeom prst="ellipse">
              <a:avLst/>
            </a:prstGeom>
            <a:noFill/>
            <a:ln w="38100">
              <a:solidFill>
                <a:srgbClr val="00A4E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5" name="Oval 64">
              <a:extLst>
                <a:ext uri="{FF2B5EF4-FFF2-40B4-BE49-F238E27FC236}">
                  <a16:creationId xmlns:a16="http://schemas.microsoft.com/office/drawing/2014/main" id="{FD374780-5B41-4B2B-8F60-9F3094272703}"/>
                </a:ext>
              </a:extLst>
            </p:cNvPr>
            <p:cNvSpPr/>
            <p:nvPr/>
          </p:nvSpPr>
          <p:spPr bwMode="auto">
            <a:xfrm>
              <a:off x="9246428" y="2282670"/>
              <a:ext cx="2536917" cy="2536917"/>
            </a:xfrm>
            <a:prstGeom prst="ellipse">
              <a:avLst/>
            </a:prstGeom>
            <a:noFill/>
            <a:ln w="38100">
              <a:solidFill>
                <a:srgbClr val="FFB9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68" name="Oval 67">
              <a:extLst>
                <a:ext uri="{FF2B5EF4-FFF2-40B4-BE49-F238E27FC236}">
                  <a16:creationId xmlns:a16="http://schemas.microsoft.com/office/drawing/2014/main" id="{F460DEC1-33C4-4228-A146-75FD39114837}"/>
                </a:ext>
              </a:extLst>
            </p:cNvPr>
            <p:cNvSpPr/>
            <p:nvPr/>
          </p:nvSpPr>
          <p:spPr bwMode="auto">
            <a:xfrm>
              <a:off x="9096908" y="2118724"/>
              <a:ext cx="2845204" cy="2845204"/>
            </a:xfrm>
            <a:prstGeom prst="ellipse">
              <a:avLst/>
            </a:prstGeom>
            <a:noFill/>
            <a:ln w="38100">
              <a:solidFill>
                <a:srgbClr val="7FBA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7" name="Group 6">
              <a:extLst>
                <a:ext uri="{FF2B5EF4-FFF2-40B4-BE49-F238E27FC236}">
                  <a16:creationId xmlns:a16="http://schemas.microsoft.com/office/drawing/2014/main" id="{6218349F-57D6-4CE2-8536-3BC427E01661}"/>
                </a:ext>
              </a:extLst>
            </p:cNvPr>
            <p:cNvGrpSpPr/>
            <p:nvPr/>
          </p:nvGrpSpPr>
          <p:grpSpPr>
            <a:xfrm>
              <a:off x="249886" y="2514609"/>
              <a:ext cx="1912900" cy="1912900"/>
              <a:chOff x="265958" y="2502713"/>
              <a:chExt cx="2016124" cy="2016124"/>
            </a:xfrm>
          </p:grpSpPr>
          <p:sp>
            <p:nvSpPr>
              <p:cNvPr id="3" name="Oval 2">
                <a:extLst>
                  <a:ext uri="{FF2B5EF4-FFF2-40B4-BE49-F238E27FC236}">
                    <a16:creationId xmlns:a16="http://schemas.microsoft.com/office/drawing/2014/main" id="{47842E6F-49D6-4239-ACE6-BF98EF4BA658}"/>
                  </a:ext>
                </a:extLst>
              </p:cNvPr>
              <p:cNvSpPr/>
              <p:nvPr/>
            </p:nvSpPr>
            <p:spPr bwMode="auto">
              <a:xfrm>
                <a:off x="265958" y="2502713"/>
                <a:ext cx="2016124" cy="2016124"/>
              </a:xfrm>
              <a:prstGeom prst="ellipse">
                <a:avLst/>
              </a:prstGeom>
              <a:noFill/>
              <a:ln w="38100">
                <a:solidFill>
                  <a:srgbClr val="F2502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Box 3">
                <a:extLst>
                  <a:ext uri="{FF2B5EF4-FFF2-40B4-BE49-F238E27FC236}">
                    <a16:creationId xmlns:a16="http://schemas.microsoft.com/office/drawing/2014/main" id="{3FB28B9D-EFF2-4D16-A9C3-C887276F3C78}"/>
                  </a:ext>
                </a:extLst>
              </p:cNvPr>
              <p:cNvSpPr txBox="1"/>
              <p:nvPr/>
            </p:nvSpPr>
            <p:spPr>
              <a:xfrm>
                <a:off x="401236" y="3389081"/>
                <a:ext cx="1725848" cy="778524"/>
              </a:xfrm>
              <a:prstGeom prst="rect">
                <a:avLst/>
              </a:prstGeom>
              <a:noFill/>
            </p:spPr>
            <p:txBody>
              <a:bodyPr wrap="square" lIns="0" tIns="0" rIns="0" bIns="0" rtlCol="0" anchor="t">
                <a:spAutoFit/>
              </a:bodyPr>
              <a:lstStyle/>
              <a:p>
                <a:pPr algn="ctr"/>
                <a:r>
                  <a:rPr lang="en-US" sz="1600"/>
                  <a:t>Microsoft-designed &amp; built components</a:t>
                </a:r>
              </a:p>
            </p:txBody>
          </p:sp>
        </p:grpSp>
      </p:grpSp>
      <p:pic>
        <p:nvPicPr>
          <p:cNvPr id="74" name="Graphic 73" descr="Blueprint outline">
            <a:extLst>
              <a:ext uri="{FF2B5EF4-FFF2-40B4-BE49-F238E27FC236}">
                <a16:creationId xmlns:a16="http://schemas.microsoft.com/office/drawing/2014/main" id="{171F095D-EA51-4D15-8D68-7ED877EA124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27649" y="2616931"/>
            <a:ext cx="738665" cy="738665"/>
          </a:xfrm>
          <a:prstGeom prst="rect">
            <a:avLst/>
          </a:prstGeom>
        </p:spPr>
      </p:pic>
      <p:cxnSp>
        <p:nvCxnSpPr>
          <p:cNvPr id="20" name="Straight Arrow Connector 19">
            <a:extLst>
              <a:ext uri="{FF2B5EF4-FFF2-40B4-BE49-F238E27FC236}">
                <a16:creationId xmlns:a16="http://schemas.microsoft.com/office/drawing/2014/main" id="{A6E3A82C-E8CE-4519-BA2C-8C4E784B3FCA}"/>
              </a:ext>
            </a:extLst>
          </p:cNvPr>
          <p:cNvCxnSpPr/>
          <p:nvPr/>
        </p:nvCxnSpPr>
        <p:spPr>
          <a:xfrm flipV="1">
            <a:off x="2508069" y="2282670"/>
            <a:ext cx="1863634" cy="54708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0147AC1-D359-4EE9-AF33-A6BDFEDD4E59}"/>
              </a:ext>
            </a:extLst>
          </p:cNvPr>
          <p:cNvCxnSpPr/>
          <p:nvPr/>
        </p:nvCxnSpPr>
        <p:spPr>
          <a:xfrm>
            <a:off x="2603863" y="3429000"/>
            <a:ext cx="1837508" cy="16305"/>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B670267-EA30-496B-A3E4-25765F45394B}"/>
              </a:ext>
            </a:extLst>
          </p:cNvPr>
          <p:cNvCxnSpPr/>
          <p:nvPr/>
        </p:nvCxnSpPr>
        <p:spPr>
          <a:xfrm>
            <a:off x="2603863" y="4094260"/>
            <a:ext cx="1706880" cy="561343"/>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3A6A8B7-D2E2-4731-8095-CE9C8AA1D235}"/>
              </a:ext>
            </a:extLst>
          </p:cNvPr>
          <p:cNvSpPr txBox="1"/>
          <p:nvPr/>
        </p:nvSpPr>
        <p:spPr>
          <a:xfrm>
            <a:off x="4716984" y="2029767"/>
            <a:ext cx="4187079" cy="615553"/>
          </a:xfrm>
          <a:prstGeom prst="rect">
            <a:avLst/>
          </a:prstGeom>
          <a:noFill/>
        </p:spPr>
        <p:txBody>
          <a:bodyPr wrap="square" lIns="0" tIns="0" rIns="0" bIns="0" rtlCol="0">
            <a:spAutoFit/>
          </a:bodyPr>
          <a:lstStyle/>
          <a:p>
            <a:pPr algn="l"/>
            <a:r>
              <a:rPr lang="en-US" sz="2000"/>
              <a:t>Microsoft built UEFI for Boot Security and Firmware Management</a:t>
            </a:r>
          </a:p>
        </p:txBody>
      </p:sp>
      <p:sp>
        <p:nvSpPr>
          <p:cNvPr id="27" name="TextBox 26">
            <a:extLst>
              <a:ext uri="{FF2B5EF4-FFF2-40B4-BE49-F238E27FC236}">
                <a16:creationId xmlns:a16="http://schemas.microsoft.com/office/drawing/2014/main" id="{D1D0F27E-E12F-42F5-97F5-3A66276D4683}"/>
              </a:ext>
            </a:extLst>
          </p:cNvPr>
          <p:cNvSpPr txBox="1"/>
          <p:nvPr/>
        </p:nvSpPr>
        <p:spPr>
          <a:xfrm>
            <a:off x="4716984" y="3163282"/>
            <a:ext cx="3669455" cy="615553"/>
          </a:xfrm>
          <a:prstGeom prst="rect">
            <a:avLst/>
          </a:prstGeom>
          <a:noFill/>
        </p:spPr>
        <p:txBody>
          <a:bodyPr wrap="square" lIns="0" tIns="0" rIns="0" bIns="0" rtlCol="0">
            <a:spAutoFit/>
          </a:bodyPr>
          <a:lstStyle/>
          <a:p>
            <a:pPr algn="l"/>
            <a:r>
              <a:rPr lang="en-US" sz="2000"/>
              <a:t>TPM 2.0 Security Processor to ensure data protection </a:t>
            </a:r>
          </a:p>
        </p:txBody>
      </p:sp>
      <p:sp>
        <p:nvSpPr>
          <p:cNvPr id="28" name="TextBox 27">
            <a:extLst>
              <a:ext uri="{FF2B5EF4-FFF2-40B4-BE49-F238E27FC236}">
                <a16:creationId xmlns:a16="http://schemas.microsoft.com/office/drawing/2014/main" id="{6768E2CC-FF18-4002-908A-70AB424EBA08}"/>
              </a:ext>
            </a:extLst>
          </p:cNvPr>
          <p:cNvSpPr txBox="1"/>
          <p:nvPr/>
        </p:nvSpPr>
        <p:spPr>
          <a:xfrm>
            <a:off x="4716984" y="4193938"/>
            <a:ext cx="3900544" cy="923330"/>
          </a:xfrm>
          <a:prstGeom prst="rect">
            <a:avLst/>
          </a:prstGeom>
          <a:noFill/>
        </p:spPr>
        <p:txBody>
          <a:bodyPr wrap="square" lIns="0" tIns="0" rIns="0" bIns="0" rtlCol="0">
            <a:spAutoFit/>
          </a:bodyPr>
          <a:lstStyle/>
          <a:p>
            <a:pPr algn="l"/>
            <a:r>
              <a:rPr lang="en-US" sz="2000"/>
              <a:t>Windows 10 and Microsoft 365 Defender enterprise defense suite, built-in is better than bolt-on </a:t>
            </a:r>
          </a:p>
        </p:txBody>
      </p:sp>
    </p:spTree>
    <p:extLst>
      <p:ext uri="{BB962C8B-B14F-4D97-AF65-F5344CB8AC3E}">
        <p14:creationId xmlns:p14="http://schemas.microsoft.com/office/powerpoint/2010/main" val="24502515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19E157-E1A1-48E3-BB57-7158D3E9CA7C}"/>
              </a:ext>
            </a:extLst>
          </p:cNvPr>
          <p:cNvSpPr/>
          <p:nvPr/>
        </p:nvSpPr>
        <p:spPr>
          <a:xfrm>
            <a:off x="10600072" y="-1680666"/>
            <a:ext cx="1459193" cy="599908"/>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65000"/>
                    <a:lumOff val="35000"/>
                  </a:schemeClr>
                </a:solidFill>
                <a:effectLst/>
                <a:uLnTx/>
                <a:uFillTx/>
                <a:latin typeface="Segoe UI Semibold" panose="020B0702040204020203" pitchFamily="34" charset="0"/>
                <a:ea typeface="Calibri" panose="020F0502020204030204" pitchFamily="34" charset="0"/>
                <a:cs typeface="Segoe UI Semibold" panose="020B0702040204020203" pitchFamily="34" charset="0"/>
              </a:rPr>
              <a:t>Cloud</a:t>
            </a:r>
          </a:p>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65000"/>
                    <a:lumOff val="35000"/>
                  </a:schemeClr>
                </a:solidFill>
                <a:effectLst/>
                <a:uLnTx/>
                <a:uFillTx/>
                <a:latin typeface="Segoe UI"/>
                <a:ea typeface="Calibri" panose="020F0502020204030204" pitchFamily="34" charset="0"/>
                <a:cs typeface="Segoe UI Semibold" panose="020B0502040204020203" pitchFamily="34" charset="0"/>
              </a:rPr>
              <a:t>Remotely monitor, control, &amp; respond.</a:t>
            </a:r>
          </a:p>
        </p:txBody>
      </p:sp>
      <p:sp>
        <p:nvSpPr>
          <p:cNvPr id="2" name="Title 1">
            <a:extLst>
              <a:ext uri="{FF2B5EF4-FFF2-40B4-BE49-F238E27FC236}">
                <a16:creationId xmlns:a16="http://schemas.microsoft.com/office/drawing/2014/main" id="{73034928-FBFF-EE47-A1AA-26E4B741D8F2}"/>
              </a:ext>
            </a:extLst>
          </p:cNvPr>
          <p:cNvSpPr>
            <a:spLocks noGrp="1"/>
          </p:cNvSpPr>
          <p:nvPr>
            <p:ph type="title"/>
          </p:nvPr>
        </p:nvSpPr>
        <p:spPr>
          <a:xfrm>
            <a:off x="588263" y="221478"/>
            <a:ext cx="11018520" cy="553998"/>
          </a:xfrm>
        </p:spPr>
        <p:txBody>
          <a:bodyPr/>
          <a:lstStyle/>
          <a:p>
            <a:pPr algn="ctr"/>
            <a:r>
              <a:rPr lang="en-US" b="1">
                <a:latin typeface="Segoe UI Semibold" panose="020B0502040204020203" pitchFamily="34" charset="0"/>
                <a:ea typeface="Calibri" panose="020F0502020204030204" pitchFamily="34" charset="0"/>
                <a:cs typeface="Segoe UI Semibold" panose="020B0502040204020203" pitchFamily="34" charset="0"/>
              </a:rPr>
              <a:t>There is a clear need for device protection.</a:t>
            </a:r>
            <a:endParaRPr lang="en-US"/>
          </a:p>
        </p:txBody>
      </p:sp>
      <p:sp>
        <p:nvSpPr>
          <p:cNvPr id="16" name="Title 1">
            <a:extLst>
              <a:ext uri="{FF2B5EF4-FFF2-40B4-BE49-F238E27FC236}">
                <a16:creationId xmlns:a16="http://schemas.microsoft.com/office/drawing/2014/main" id="{27EAD836-D3FC-4FB3-BA20-0C1582708071}"/>
              </a:ext>
            </a:extLst>
          </p:cNvPr>
          <p:cNvSpPr txBox="1">
            <a:spLocks/>
          </p:cNvSpPr>
          <p:nvPr/>
        </p:nvSpPr>
        <p:spPr>
          <a:xfrm>
            <a:off x="588263" y="873927"/>
            <a:ext cx="1101852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algn="ctr"/>
            <a:r>
              <a:rPr lang="en-US" b="1">
                <a:latin typeface="Segoe UI Semibold" panose="020B0502040204020203" pitchFamily="34" charset="0"/>
                <a:ea typeface="Calibri" panose="020F0502020204030204" pitchFamily="34" charset="0"/>
                <a:cs typeface="Segoe UI Semibold" panose="020B0502040204020203" pitchFamily="34" charset="0"/>
              </a:rPr>
              <a:t>The answer? Layered security with Microsoft Surface.</a:t>
            </a:r>
            <a:endParaRPr lang="en-US"/>
          </a:p>
        </p:txBody>
      </p:sp>
      <p:sp>
        <p:nvSpPr>
          <p:cNvPr id="51" name="TextBox 50">
            <a:extLst>
              <a:ext uri="{FF2B5EF4-FFF2-40B4-BE49-F238E27FC236}">
                <a16:creationId xmlns:a16="http://schemas.microsoft.com/office/drawing/2014/main" id="{E8111E8C-7EAF-4409-9223-C79F26F297AF}"/>
              </a:ext>
            </a:extLst>
          </p:cNvPr>
          <p:cNvSpPr txBox="1"/>
          <p:nvPr/>
        </p:nvSpPr>
        <p:spPr>
          <a:xfrm>
            <a:off x="9508529" y="-1696311"/>
            <a:ext cx="1344218" cy="1231106"/>
          </a:xfrm>
          <a:prstGeom prst="rect">
            <a:avLst/>
          </a:prstGeom>
          <a:noFill/>
        </p:spPr>
        <p:txBody>
          <a:bodyPr wrap="square" lIns="0" tIns="0" rIns="0" bIns="0" rtlCol="0">
            <a:spAutoFit/>
          </a:bodyPr>
          <a:lstStyle/>
          <a:p>
            <a:pPr algn="ctr"/>
            <a:r>
              <a:rPr lang="en-US" sz="1000">
                <a:solidFill>
                  <a:schemeClr val="tx1">
                    <a:lumMod val="65000"/>
                    <a:lumOff val="35000"/>
                  </a:schemeClr>
                </a:solidFill>
                <a:latin typeface="+mn-lt"/>
              </a:rPr>
              <a:t>Conditional Access</a:t>
            </a:r>
          </a:p>
          <a:p>
            <a:pPr algn="ctr"/>
            <a:r>
              <a:rPr lang="en-US" sz="1000">
                <a:solidFill>
                  <a:schemeClr val="tx1">
                    <a:lumMod val="65000"/>
                    <a:lumOff val="35000"/>
                  </a:schemeClr>
                </a:solidFill>
                <a:latin typeface="+mn-lt"/>
              </a:rPr>
              <a:t>Windows Update for Business</a:t>
            </a:r>
          </a:p>
          <a:p>
            <a:pPr algn="ctr"/>
            <a:r>
              <a:rPr lang="en-US" sz="1000">
                <a:solidFill>
                  <a:schemeClr val="tx1">
                    <a:lumMod val="65000"/>
                    <a:lumOff val="35000"/>
                  </a:schemeClr>
                </a:solidFill>
                <a:latin typeface="+mn-lt"/>
              </a:rPr>
              <a:t>Microsoft Defender ATP</a:t>
            </a:r>
          </a:p>
          <a:p>
            <a:pPr algn="ctr"/>
            <a:r>
              <a:rPr lang="en-US" sz="1000">
                <a:solidFill>
                  <a:schemeClr val="tx1">
                    <a:lumMod val="65000"/>
                    <a:lumOff val="35000"/>
                  </a:schemeClr>
                </a:solidFill>
                <a:latin typeface="+mn-lt"/>
              </a:rPr>
              <a:t>MDM UEFI Management</a:t>
            </a:r>
          </a:p>
          <a:p>
            <a:pPr algn="l"/>
            <a:endParaRPr lang="en-US" sz="2000" err="1"/>
          </a:p>
        </p:txBody>
      </p:sp>
      <p:sp>
        <p:nvSpPr>
          <p:cNvPr id="55" name="TextBox 54">
            <a:extLst>
              <a:ext uri="{FF2B5EF4-FFF2-40B4-BE49-F238E27FC236}">
                <a16:creationId xmlns:a16="http://schemas.microsoft.com/office/drawing/2014/main" id="{21C92C49-F9C7-4559-AD1B-8E9C4FD44885}"/>
              </a:ext>
            </a:extLst>
          </p:cNvPr>
          <p:cNvSpPr txBox="1"/>
          <p:nvPr/>
        </p:nvSpPr>
        <p:spPr>
          <a:xfrm>
            <a:off x="975981" y="5552937"/>
            <a:ext cx="10240037" cy="553998"/>
          </a:xfrm>
          <a:prstGeom prst="rect">
            <a:avLst/>
          </a:prstGeom>
          <a:noFill/>
        </p:spPr>
        <p:txBody>
          <a:bodyPr wrap="square" lIns="0" tIns="0" rIns="0" bIns="0" rtlCol="0">
            <a:spAutoFit/>
          </a:bodyPr>
          <a:lstStyle/>
          <a:p>
            <a:pPr algn="ctr"/>
            <a:r>
              <a:rPr kumimoji="0" lang="en-US" i="0" u="none" strike="noStrike" kern="1200" cap="none" spc="0" normalizeH="0" baseline="0" noProof="0">
                <a:ln>
                  <a:noFill/>
                </a:ln>
                <a:solidFill>
                  <a:srgbClr val="00A4EF"/>
                </a:solidFill>
                <a:effectLst/>
                <a:uLnTx/>
                <a:uFillTx/>
                <a:latin typeface="Segoe UI Semibold" panose="020B0702040204020203" pitchFamily="34" charset="0"/>
                <a:cs typeface="Segoe UI Semibold" panose="020B0702040204020203" pitchFamily="34" charset="0"/>
              </a:rPr>
              <a:t>Every layer </a:t>
            </a:r>
            <a:r>
              <a:rPr kumimoji="0" lang="en-US" i="0" u="none" strike="noStrike" kern="1200" cap="none" spc="0" normalizeH="0" baseline="0" noProof="0">
                <a:ln>
                  <a:noFill/>
                </a:ln>
                <a:effectLst/>
                <a:uLnTx/>
                <a:uFillTx/>
                <a:latin typeface="Segoe UI Semibold" panose="020B0702040204020203" pitchFamily="34" charset="0"/>
                <a:cs typeface="Segoe UI Semibold" panose="020B0702040204020203" pitchFamily="34" charset="0"/>
              </a:rPr>
              <a:t>of Surface from chip to cloud </a:t>
            </a:r>
            <a:r>
              <a:rPr kumimoji="0" lang="en-US" i="0" u="none" strike="noStrike" kern="1200" cap="none" spc="0" normalizeH="0" baseline="0" noProof="0">
                <a:ln>
                  <a:noFill/>
                </a:ln>
                <a:solidFill>
                  <a:srgbClr val="00A4EF"/>
                </a:solidFill>
                <a:effectLst/>
                <a:uLnTx/>
                <a:uFillTx/>
                <a:latin typeface="Segoe UI Semibold" panose="020B0702040204020203" pitchFamily="34" charset="0"/>
                <a:cs typeface="Segoe UI Semibold" panose="020B0702040204020203" pitchFamily="34" charset="0"/>
              </a:rPr>
              <a:t>is developed and maintained by Microsoft</a:t>
            </a:r>
            <a:r>
              <a:rPr kumimoji="0" lang="en-US" i="0" u="none" strike="noStrike" kern="1200" cap="none" spc="0" normalizeH="0" baseline="0" noProof="0">
                <a:ln>
                  <a:noFill/>
                </a:ln>
                <a:effectLst/>
                <a:uLnTx/>
                <a:uFillTx/>
                <a:latin typeface="Segoe UI Semibold" panose="020B0702040204020203" pitchFamily="34" charset="0"/>
                <a:cs typeface="Segoe UI Semibold" panose="020B0702040204020203" pitchFamily="34" charset="0"/>
              </a:rPr>
              <a:t>, giving you ultimate control, proactive protection, and peace of mind wherever and however work gets done.</a:t>
            </a:r>
          </a:p>
        </p:txBody>
      </p:sp>
      <p:grpSp>
        <p:nvGrpSpPr>
          <p:cNvPr id="5" name="Group 4">
            <a:extLst>
              <a:ext uri="{FF2B5EF4-FFF2-40B4-BE49-F238E27FC236}">
                <a16:creationId xmlns:a16="http://schemas.microsoft.com/office/drawing/2014/main" id="{CC8F6F93-3BB1-4170-9D84-F87F1292B123}"/>
              </a:ext>
            </a:extLst>
          </p:cNvPr>
          <p:cNvGrpSpPr/>
          <p:nvPr/>
        </p:nvGrpSpPr>
        <p:grpSpPr>
          <a:xfrm>
            <a:off x="10059080" y="2829752"/>
            <a:ext cx="922485" cy="615553"/>
            <a:chOff x="-16587" y="2818657"/>
            <a:chExt cx="3779303" cy="2521845"/>
          </a:xfrm>
        </p:grpSpPr>
        <p:sp>
          <p:nvSpPr>
            <p:cNvPr id="23" name="Laptop_E770" title="Icon of a laptop">
              <a:extLst>
                <a:ext uri="{FF2B5EF4-FFF2-40B4-BE49-F238E27FC236}">
                  <a16:creationId xmlns:a16="http://schemas.microsoft.com/office/drawing/2014/main" id="{CAE6487E-39DB-408B-ADD9-1B24373E7545}"/>
                </a:ext>
              </a:extLst>
            </p:cNvPr>
            <p:cNvSpPr>
              <a:spLocks noChangeAspect="1" noEditPoints="1"/>
            </p:cNvSpPr>
            <p:nvPr/>
          </p:nvSpPr>
          <p:spPr bwMode="auto">
            <a:xfrm>
              <a:off x="-16587" y="2818657"/>
              <a:ext cx="3779303" cy="2521845"/>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E3E3E"/>
                </a:solidFill>
                <a:effectLst/>
                <a:uLnTx/>
                <a:uFillTx/>
                <a:latin typeface="Segoe UI"/>
                <a:ea typeface="+mn-ea"/>
                <a:cs typeface="+mn-cs"/>
              </a:endParaRPr>
            </a:p>
          </p:txBody>
        </p:sp>
        <p:pic>
          <p:nvPicPr>
            <p:cNvPr id="42" name="Picture 41" descr="A picture containing graphical user interface&#10;&#10;Description automatically generated">
              <a:extLst>
                <a:ext uri="{FF2B5EF4-FFF2-40B4-BE49-F238E27FC236}">
                  <a16:creationId xmlns:a16="http://schemas.microsoft.com/office/drawing/2014/main" id="{A35ADDF3-8BEB-4873-8BF7-87BF384E59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4337" y="2818657"/>
              <a:ext cx="3317450" cy="1752005"/>
            </a:xfrm>
            <a:prstGeom prst="rect">
              <a:avLst/>
            </a:prstGeom>
          </p:spPr>
        </p:pic>
      </p:grpSp>
      <p:grpSp>
        <p:nvGrpSpPr>
          <p:cNvPr id="58" name="Group 57">
            <a:extLst>
              <a:ext uri="{FF2B5EF4-FFF2-40B4-BE49-F238E27FC236}">
                <a16:creationId xmlns:a16="http://schemas.microsoft.com/office/drawing/2014/main" id="{FC7A0EF1-83B2-48AF-AD54-C7F3E5379209}"/>
              </a:ext>
            </a:extLst>
          </p:cNvPr>
          <p:cNvGrpSpPr/>
          <p:nvPr/>
        </p:nvGrpSpPr>
        <p:grpSpPr>
          <a:xfrm>
            <a:off x="9563873" y="2594694"/>
            <a:ext cx="1912900" cy="1912900"/>
            <a:chOff x="288372" y="2491506"/>
            <a:chExt cx="2016124" cy="2016124"/>
          </a:xfrm>
        </p:grpSpPr>
        <p:sp>
          <p:nvSpPr>
            <p:cNvPr id="59" name="Oval 58">
              <a:extLst>
                <a:ext uri="{FF2B5EF4-FFF2-40B4-BE49-F238E27FC236}">
                  <a16:creationId xmlns:a16="http://schemas.microsoft.com/office/drawing/2014/main" id="{5BC84092-AFC7-4864-819A-6987EB0E09ED}"/>
                </a:ext>
              </a:extLst>
            </p:cNvPr>
            <p:cNvSpPr/>
            <p:nvPr/>
          </p:nvSpPr>
          <p:spPr bwMode="auto">
            <a:xfrm>
              <a:off x="288372" y="2491506"/>
              <a:ext cx="2016124" cy="2016124"/>
            </a:xfrm>
            <a:prstGeom prst="ellipse">
              <a:avLst/>
            </a:prstGeom>
            <a:noFill/>
            <a:ln w="38100">
              <a:solidFill>
                <a:srgbClr val="F2502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0" name="TextBox 59">
              <a:extLst>
                <a:ext uri="{FF2B5EF4-FFF2-40B4-BE49-F238E27FC236}">
                  <a16:creationId xmlns:a16="http://schemas.microsoft.com/office/drawing/2014/main" id="{73D1D71E-C90E-47E9-B622-D1D9945A483E}"/>
                </a:ext>
              </a:extLst>
            </p:cNvPr>
            <p:cNvSpPr txBox="1"/>
            <p:nvPr/>
          </p:nvSpPr>
          <p:spPr>
            <a:xfrm>
              <a:off x="432653" y="3499551"/>
              <a:ext cx="1725848" cy="648770"/>
            </a:xfrm>
            <a:prstGeom prst="rect">
              <a:avLst/>
            </a:prstGeom>
            <a:noFill/>
          </p:spPr>
          <p:txBody>
            <a:bodyPr wrap="square" lIns="0" tIns="0" rIns="0" bIns="0" rtlCol="0">
              <a:spAutoFit/>
            </a:bodyPr>
            <a:lstStyle/>
            <a:p>
              <a:pPr algn="ctr"/>
              <a:r>
                <a:rPr lang="en-US" sz="2000">
                  <a:latin typeface="+mj-lt"/>
                </a:rPr>
                <a:t>Highly Secure Surface PC</a:t>
              </a:r>
            </a:p>
          </p:txBody>
        </p:sp>
      </p:grpSp>
      <p:sp>
        <p:nvSpPr>
          <p:cNvPr id="62" name="Oval 61">
            <a:extLst>
              <a:ext uri="{FF2B5EF4-FFF2-40B4-BE49-F238E27FC236}">
                <a16:creationId xmlns:a16="http://schemas.microsoft.com/office/drawing/2014/main" id="{753F4669-2D3A-4A69-B4A6-8C116B8420F9}"/>
              </a:ext>
            </a:extLst>
          </p:cNvPr>
          <p:cNvSpPr/>
          <p:nvPr/>
        </p:nvSpPr>
        <p:spPr bwMode="auto">
          <a:xfrm>
            <a:off x="9399273" y="2427048"/>
            <a:ext cx="2228555" cy="2228555"/>
          </a:xfrm>
          <a:prstGeom prst="ellipse">
            <a:avLst/>
          </a:prstGeom>
          <a:noFill/>
          <a:ln w="38100">
            <a:solidFill>
              <a:srgbClr val="00A4E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5" name="Oval 64">
            <a:extLst>
              <a:ext uri="{FF2B5EF4-FFF2-40B4-BE49-F238E27FC236}">
                <a16:creationId xmlns:a16="http://schemas.microsoft.com/office/drawing/2014/main" id="{FD374780-5B41-4B2B-8F60-9F3094272703}"/>
              </a:ext>
            </a:extLst>
          </p:cNvPr>
          <p:cNvSpPr/>
          <p:nvPr/>
        </p:nvSpPr>
        <p:spPr bwMode="auto">
          <a:xfrm>
            <a:off x="9246428" y="2282670"/>
            <a:ext cx="2536917" cy="2536917"/>
          </a:xfrm>
          <a:prstGeom prst="ellipse">
            <a:avLst/>
          </a:prstGeom>
          <a:noFill/>
          <a:ln w="38100">
            <a:solidFill>
              <a:srgbClr val="FFB9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8" name="Oval 67">
            <a:extLst>
              <a:ext uri="{FF2B5EF4-FFF2-40B4-BE49-F238E27FC236}">
                <a16:creationId xmlns:a16="http://schemas.microsoft.com/office/drawing/2014/main" id="{F460DEC1-33C4-4228-A146-75FD39114837}"/>
              </a:ext>
            </a:extLst>
          </p:cNvPr>
          <p:cNvSpPr/>
          <p:nvPr/>
        </p:nvSpPr>
        <p:spPr bwMode="auto">
          <a:xfrm>
            <a:off x="9096908" y="2118724"/>
            <a:ext cx="2845204" cy="2845204"/>
          </a:xfrm>
          <a:prstGeom prst="ellipse">
            <a:avLst/>
          </a:prstGeom>
          <a:noFill/>
          <a:ln w="38100">
            <a:solidFill>
              <a:srgbClr val="7FBA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2" name="Group 11">
            <a:extLst>
              <a:ext uri="{FF2B5EF4-FFF2-40B4-BE49-F238E27FC236}">
                <a16:creationId xmlns:a16="http://schemas.microsoft.com/office/drawing/2014/main" id="{B8357AD8-B132-4CFA-B514-9F5344AFBAAC}"/>
              </a:ext>
            </a:extLst>
          </p:cNvPr>
          <p:cNvGrpSpPr/>
          <p:nvPr/>
        </p:nvGrpSpPr>
        <p:grpSpPr>
          <a:xfrm>
            <a:off x="2417080" y="2495326"/>
            <a:ext cx="1912900" cy="1912900"/>
            <a:chOff x="2417080" y="2495326"/>
            <a:chExt cx="1912900" cy="1912900"/>
          </a:xfrm>
        </p:grpSpPr>
        <p:grpSp>
          <p:nvGrpSpPr>
            <p:cNvPr id="6" name="Group 5">
              <a:extLst>
                <a:ext uri="{FF2B5EF4-FFF2-40B4-BE49-F238E27FC236}">
                  <a16:creationId xmlns:a16="http://schemas.microsoft.com/office/drawing/2014/main" id="{80F219B0-0B22-42BC-9756-BB3D12E24686}"/>
                </a:ext>
              </a:extLst>
            </p:cNvPr>
            <p:cNvGrpSpPr/>
            <p:nvPr/>
          </p:nvGrpSpPr>
          <p:grpSpPr>
            <a:xfrm>
              <a:off x="2417080" y="2495326"/>
              <a:ext cx="1912900" cy="1912900"/>
              <a:chOff x="5154549" y="2404753"/>
              <a:chExt cx="2016124" cy="2016124"/>
            </a:xfrm>
          </p:grpSpPr>
          <p:sp>
            <p:nvSpPr>
              <p:cNvPr id="44" name="Oval 43">
                <a:extLst>
                  <a:ext uri="{FF2B5EF4-FFF2-40B4-BE49-F238E27FC236}">
                    <a16:creationId xmlns:a16="http://schemas.microsoft.com/office/drawing/2014/main" id="{01E78F1D-26E3-4B70-96F5-168FCAD8EAE5}"/>
                  </a:ext>
                </a:extLst>
              </p:cNvPr>
              <p:cNvSpPr/>
              <p:nvPr/>
            </p:nvSpPr>
            <p:spPr bwMode="auto">
              <a:xfrm>
                <a:off x="5154549" y="2404753"/>
                <a:ext cx="2016124" cy="2016124"/>
              </a:xfrm>
              <a:prstGeom prst="ellipse">
                <a:avLst/>
              </a:prstGeom>
              <a:noFill/>
              <a:ln w="38100">
                <a:solidFill>
                  <a:srgbClr val="00A4E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6" name="TextBox 45">
                <a:extLst>
                  <a:ext uri="{FF2B5EF4-FFF2-40B4-BE49-F238E27FC236}">
                    <a16:creationId xmlns:a16="http://schemas.microsoft.com/office/drawing/2014/main" id="{2B1ACDC1-0122-4CF7-83EF-2FE09C0453E3}"/>
                  </a:ext>
                </a:extLst>
              </p:cNvPr>
              <p:cNvSpPr txBox="1"/>
              <p:nvPr/>
            </p:nvSpPr>
            <p:spPr>
              <a:xfrm>
                <a:off x="5299507" y="3311445"/>
                <a:ext cx="1725848" cy="778524"/>
              </a:xfrm>
              <a:prstGeom prst="rect">
                <a:avLst/>
              </a:prstGeom>
              <a:noFill/>
            </p:spPr>
            <p:txBody>
              <a:bodyPr wrap="square" lIns="0" tIns="0" rIns="0" bIns="0" rtlCol="0">
                <a:spAutoFit/>
              </a:bodyPr>
              <a:lstStyle/>
              <a:p>
                <a:pPr algn="ctr"/>
                <a:r>
                  <a:rPr lang="en-US" sz="1600"/>
                  <a:t>Factory-level security protocols &amp; inspection</a:t>
                </a:r>
              </a:p>
            </p:txBody>
          </p:sp>
        </p:grpSp>
        <p:pic>
          <p:nvPicPr>
            <p:cNvPr id="75" name="Graphic 74" descr="Factory outline">
              <a:extLst>
                <a:ext uri="{FF2B5EF4-FFF2-40B4-BE49-F238E27FC236}">
                  <a16:creationId xmlns:a16="http://schemas.microsoft.com/office/drawing/2014/main" id="{65852578-F289-45DE-A8EC-7080BC027BA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003052" y="2616931"/>
              <a:ext cx="738665" cy="738665"/>
            </a:xfrm>
            <a:prstGeom prst="rect">
              <a:avLst/>
            </a:prstGeom>
          </p:spPr>
        </p:pic>
      </p:grpSp>
      <p:cxnSp>
        <p:nvCxnSpPr>
          <p:cNvPr id="14" name="Straight Arrow Connector 13">
            <a:extLst>
              <a:ext uri="{FF2B5EF4-FFF2-40B4-BE49-F238E27FC236}">
                <a16:creationId xmlns:a16="http://schemas.microsoft.com/office/drawing/2014/main" id="{CA9371F4-A1B9-4744-BCC7-6A3AF0062B05}"/>
              </a:ext>
            </a:extLst>
          </p:cNvPr>
          <p:cNvCxnSpPr>
            <a:cxnSpLocks/>
          </p:cNvCxnSpPr>
          <p:nvPr/>
        </p:nvCxnSpPr>
        <p:spPr>
          <a:xfrm flipV="1">
            <a:off x="2508069" y="2282670"/>
            <a:ext cx="1863634" cy="54708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16EDD0A-9F52-4FC9-BE78-5B4F567F40E1}"/>
              </a:ext>
            </a:extLst>
          </p:cNvPr>
          <p:cNvCxnSpPr>
            <a:cxnSpLocks/>
          </p:cNvCxnSpPr>
          <p:nvPr/>
        </p:nvCxnSpPr>
        <p:spPr>
          <a:xfrm>
            <a:off x="2603863" y="3429000"/>
            <a:ext cx="1837508" cy="16305"/>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BA345E5-03C1-43CA-A741-F555D0C095D2}"/>
              </a:ext>
            </a:extLst>
          </p:cNvPr>
          <p:cNvCxnSpPr>
            <a:cxnSpLocks/>
          </p:cNvCxnSpPr>
          <p:nvPr/>
        </p:nvCxnSpPr>
        <p:spPr>
          <a:xfrm>
            <a:off x="2603863" y="4094260"/>
            <a:ext cx="1706880" cy="561343"/>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C6F9BB3-5A54-4BB1-903A-420EF6892267}"/>
              </a:ext>
            </a:extLst>
          </p:cNvPr>
          <p:cNvSpPr txBox="1"/>
          <p:nvPr/>
        </p:nvSpPr>
        <p:spPr>
          <a:xfrm>
            <a:off x="4721608" y="1925619"/>
            <a:ext cx="3983671" cy="615553"/>
          </a:xfrm>
          <a:prstGeom prst="rect">
            <a:avLst/>
          </a:prstGeom>
          <a:noFill/>
        </p:spPr>
        <p:txBody>
          <a:bodyPr wrap="square" lIns="0" tIns="0" rIns="0" bIns="0" rtlCol="0">
            <a:spAutoFit/>
          </a:bodyPr>
          <a:lstStyle/>
          <a:p>
            <a:pPr algn="l"/>
            <a:r>
              <a:rPr lang="en-US" sz="2000"/>
              <a:t>Component inspection and testing at final assembly locations</a:t>
            </a:r>
          </a:p>
        </p:txBody>
      </p:sp>
      <p:sp>
        <p:nvSpPr>
          <p:cNvPr id="20" name="TextBox 19">
            <a:extLst>
              <a:ext uri="{FF2B5EF4-FFF2-40B4-BE49-F238E27FC236}">
                <a16:creationId xmlns:a16="http://schemas.microsoft.com/office/drawing/2014/main" id="{3DD26E04-70C4-479D-9751-3362E99D0F82}"/>
              </a:ext>
            </a:extLst>
          </p:cNvPr>
          <p:cNvSpPr txBox="1"/>
          <p:nvPr/>
        </p:nvSpPr>
        <p:spPr>
          <a:xfrm>
            <a:off x="4727799" y="3129375"/>
            <a:ext cx="3669455" cy="923330"/>
          </a:xfrm>
          <a:prstGeom prst="rect">
            <a:avLst/>
          </a:prstGeom>
          <a:noFill/>
        </p:spPr>
        <p:txBody>
          <a:bodyPr wrap="square" lIns="0" tIns="0" rIns="0" bIns="0" rtlCol="0">
            <a:spAutoFit/>
          </a:bodyPr>
          <a:lstStyle/>
          <a:p>
            <a:r>
              <a:rPr lang="en-US" sz="2000"/>
              <a:t>Use of Microsoft developed &amp; maintained firmware, drivers and OS</a:t>
            </a:r>
          </a:p>
        </p:txBody>
      </p:sp>
      <p:sp>
        <p:nvSpPr>
          <p:cNvPr id="21" name="TextBox 20">
            <a:extLst>
              <a:ext uri="{FF2B5EF4-FFF2-40B4-BE49-F238E27FC236}">
                <a16:creationId xmlns:a16="http://schemas.microsoft.com/office/drawing/2014/main" id="{30A2F344-F0C7-43F2-A0B2-FBA28A9600E1}"/>
              </a:ext>
            </a:extLst>
          </p:cNvPr>
          <p:cNvSpPr txBox="1"/>
          <p:nvPr/>
        </p:nvSpPr>
        <p:spPr>
          <a:xfrm>
            <a:off x="4716984" y="4422463"/>
            <a:ext cx="3669455" cy="615553"/>
          </a:xfrm>
          <a:prstGeom prst="rect">
            <a:avLst/>
          </a:prstGeom>
          <a:noFill/>
        </p:spPr>
        <p:txBody>
          <a:bodyPr wrap="square" lIns="0" tIns="0" rIns="0" bIns="0" rtlCol="0">
            <a:spAutoFit/>
          </a:bodyPr>
          <a:lstStyle/>
          <a:p>
            <a:pPr algn="l"/>
            <a:r>
              <a:rPr lang="en-US" sz="2000"/>
              <a:t>Secure logistics to Microsoft resellers</a:t>
            </a:r>
          </a:p>
        </p:txBody>
      </p:sp>
    </p:spTree>
    <p:extLst>
      <p:ext uri="{BB962C8B-B14F-4D97-AF65-F5344CB8AC3E}">
        <p14:creationId xmlns:p14="http://schemas.microsoft.com/office/powerpoint/2010/main" val="2742853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0833E-6 -7.40741E-7 L -0.1845 -0.00324 " pathEditMode="relative" rAng="0" ptsTypes="AA">
                                      <p:cBhvr>
                                        <p:cTn id="6" dur="1000" fill="hold"/>
                                        <p:tgtEl>
                                          <p:spTgt spid="12"/>
                                        </p:tgtEl>
                                        <p:attrNameLst>
                                          <p:attrName>ppt_x</p:attrName>
                                          <p:attrName>ppt_y</p:attrName>
                                        </p:attrNameLst>
                                      </p:cBhvr>
                                      <p:rCtr x="-9232" y="-162"/>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19E157-E1A1-48E3-BB57-7158D3E9CA7C}"/>
              </a:ext>
            </a:extLst>
          </p:cNvPr>
          <p:cNvSpPr/>
          <p:nvPr/>
        </p:nvSpPr>
        <p:spPr>
          <a:xfrm>
            <a:off x="10600072" y="-1680666"/>
            <a:ext cx="1459193" cy="599908"/>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65000"/>
                    <a:lumOff val="35000"/>
                  </a:schemeClr>
                </a:solidFill>
                <a:effectLst/>
                <a:uLnTx/>
                <a:uFillTx/>
                <a:latin typeface="Segoe UI Semibold" panose="020B0702040204020203" pitchFamily="34" charset="0"/>
                <a:ea typeface="Calibri" panose="020F0502020204030204" pitchFamily="34" charset="0"/>
                <a:cs typeface="Segoe UI Semibold" panose="020B0702040204020203" pitchFamily="34" charset="0"/>
              </a:rPr>
              <a:t>Cloud</a:t>
            </a:r>
          </a:p>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65000"/>
                    <a:lumOff val="35000"/>
                  </a:schemeClr>
                </a:solidFill>
                <a:effectLst/>
                <a:uLnTx/>
                <a:uFillTx/>
                <a:latin typeface="Segoe UI"/>
                <a:ea typeface="Calibri" panose="020F0502020204030204" pitchFamily="34" charset="0"/>
                <a:cs typeface="Segoe UI Semibold" panose="020B0502040204020203" pitchFamily="34" charset="0"/>
              </a:rPr>
              <a:t>Remotely monitor, control, &amp; respond.</a:t>
            </a:r>
          </a:p>
        </p:txBody>
      </p:sp>
      <p:sp>
        <p:nvSpPr>
          <p:cNvPr id="2" name="Title 1">
            <a:extLst>
              <a:ext uri="{FF2B5EF4-FFF2-40B4-BE49-F238E27FC236}">
                <a16:creationId xmlns:a16="http://schemas.microsoft.com/office/drawing/2014/main" id="{73034928-FBFF-EE47-A1AA-26E4B741D8F2}"/>
              </a:ext>
            </a:extLst>
          </p:cNvPr>
          <p:cNvSpPr>
            <a:spLocks noGrp="1"/>
          </p:cNvSpPr>
          <p:nvPr>
            <p:ph type="title"/>
          </p:nvPr>
        </p:nvSpPr>
        <p:spPr>
          <a:xfrm>
            <a:off x="588263" y="221478"/>
            <a:ext cx="11018520" cy="553998"/>
          </a:xfrm>
        </p:spPr>
        <p:txBody>
          <a:bodyPr/>
          <a:lstStyle/>
          <a:p>
            <a:pPr algn="ctr"/>
            <a:r>
              <a:rPr lang="en-US" b="1">
                <a:latin typeface="Segoe UI Semibold" panose="020B0502040204020203" pitchFamily="34" charset="0"/>
                <a:ea typeface="Calibri" panose="020F0502020204030204" pitchFamily="34" charset="0"/>
                <a:cs typeface="Segoe UI Semibold" panose="020B0502040204020203" pitchFamily="34" charset="0"/>
              </a:rPr>
              <a:t>There is a clear need for device protection.</a:t>
            </a:r>
            <a:endParaRPr lang="en-US"/>
          </a:p>
        </p:txBody>
      </p:sp>
      <p:sp>
        <p:nvSpPr>
          <p:cNvPr id="16" name="Title 1">
            <a:extLst>
              <a:ext uri="{FF2B5EF4-FFF2-40B4-BE49-F238E27FC236}">
                <a16:creationId xmlns:a16="http://schemas.microsoft.com/office/drawing/2014/main" id="{27EAD836-D3FC-4FB3-BA20-0C1582708071}"/>
              </a:ext>
            </a:extLst>
          </p:cNvPr>
          <p:cNvSpPr txBox="1">
            <a:spLocks/>
          </p:cNvSpPr>
          <p:nvPr/>
        </p:nvSpPr>
        <p:spPr>
          <a:xfrm>
            <a:off x="588263" y="873927"/>
            <a:ext cx="1101852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algn="ctr"/>
            <a:r>
              <a:rPr lang="en-US" b="1">
                <a:latin typeface="Segoe UI Semibold" panose="020B0502040204020203" pitchFamily="34" charset="0"/>
                <a:ea typeface="Calibri" panose="020F0502020204030204" pitchFamily="34" charset="0"/>
                <a:cs typeface="Segoe UI Semibold" panose="020B0502040204020203" pitchFamily="34" charset="0"/>
              </a:rPr>
              <a:t>The answer? Layered security with Microsoft Surface.</a:t>
            </a:r>
            <a:endParaRPr lang="en-US"/>
          </a:p>
        </p:txBody>
      </p:sp>
      <p:sp>
        <p:nvSpPr>
          <p:cNvPr id="51" name="TextBox 50">
            <a:extLst>
              <a:ext uri="{FF2B5EF4-FFF2-40B4-BE49-F238E27FC236}">
                <a16:creationId xmlns:a16="http://schemas.microsoft.com/office/drawing/2014/main" id="{E8111E8C-7EAF-4409-9223-C79F26F297AF}"/>
              </a:ext>
            </a:extLst>
          </p:cNvPr>
          <p:cNvSpPr txBox="1"/>
          <p:nvPr/>
        </p:nvSpPr>
        <p:spPr>
          <a:xfrm>
            <a:off x="9508529" y="-1696311"/>
            <a:ext cx="1344218" cy="1231106"/>
          </a:xfrm>
          <a:prstGeom prst="rect">
            <a:avLst/>
          </a:prstGeom>
          <a:noFill/>
        </p:spPr>
        <p:txBody>
          <a:bodyPr wrap="square" lIns="0" tIns="0" rIns="0" bIns="0" rtlCol="0">
            <a:spAutoFit/>
          </a:bodyPr>
          <a:lstStyle/>
          <a:p>
            <a:pPr algn="ctr"/>
            <a:r>
              <a:rPr lang="en-US" sz="1000">
                <a:solidFill>
                  <a:schemeClr val="tx1">
                    <a:lumMod val="65000"/>
                    <a:lumOff val="35000"/>
                  </a:schemeClr>
                </a:solidFill>
                <a:latin typeface="+mn-lt"/>
              </a:rPr>
              <a:t>Conditional Access</a:t>
            </a:r>
          </a:p>
          <a:p>
            <a:pPr algn="ctr"/>
            <a:r>
              <a:rPr lang="en-US" sz="1000">
                <a:solidFill>
                  <a:schemeClr val="tx1">
                    <a:lumMod val="65000"/>
                    <a:lumOff val="35000"/>
                  </a:schemeClr>
                </a:solidFill>
                <a:latin typeface="+mn-lt"/>
              </a:rPr>
              <a:t>Windows Update for Business</a:t>
            </a:r>
          </a:p>
          <a:p>
            <a:pPr algn="ctr"/>
            <a:r>
              <a:rPr lang="en-US" sz="1000">
                <a:solidFill>
                  <a:schemeClr val="tx1">
                    <a:lumMod val="65000"/>
                    <a:lumOff val="35000"/>
                  </a:schemeClr>
                </a:solidFill>
                <a:latin typeface="+mn-lt"/>
              </a:rPr>
              <a:t>Microsoft Defender ATP</a:t>
            </a:r>
          </a:p>
          <a:p>
            <a:pPr algn="ctr"/>
            <a:r>
              <a:rPr lang="en-US" sz="1000">
                <a:solidFill>
                  <a:schemeClr val="tx1">
                    <a:lumMod val="65000"/>
                    <a:lumOff val="35000"/>
                  </a:schemeClr>
                </a:solidFill>
                <a:latin typeface="+mn-lt"/>
              </a:rPr>
              <a:t>MDM UEFI Management</a:t>
            </a:r>
          </a:p>
          <a:p>
            <a:pPr algn="l"/>
            <a:endParaRPr lang="en-US" sz="2000" err="1"/>
          </a:p>
        </p:txBody>
      </p:sp>
      <p:sp>
        <p:nvSpPr>
          <p:cNvPr id="55" name="TextBox 54">
            <a:extLst>
              <a:ext uri="{FF2B5EF4-FFF2-40B4-BE49-F238E27FC236}">
                <a16:creationId xmlns:a16="http://schemas.microsoft.com/office/drawing/2014/main" id="{21C92C49-F9C7-4559-AD1B-8E9C4FD44885}"/>
              </a:ext>
            </a:extLst>
          </p:cNvPr>
          <p:cNvSpPr txBox="1"/>
          <p:nvPr/>
        </p:nvSpPr>
        <p:spPr>
          <a:xfrm>
            <a:off x="975981" y="5552937"/>
            <a:ext cx="10240037" cy="553998"/>
          </a:xfrm>
          <a:prstGeom prst="rect">
            <a:avLst/>
          </a:prstGeom>
          <a:noFill/>
        </p:spPr>
        <p:txBody>
          <a:bodyPr wrap="square" lIns="0" tIns="0" rIns="0" bIns="0" rtlCol="0">
            <a:spAutoFit/>
          </a:bodyPr>
          <a:lstStyle/>
          <a:p>
            <a:pPr algn="ctr"/>
            <a:r>
              <a:rPr kumimoji="0" lang="en-US" i="0" u="none" strike="noStrike" kern="1200" cap="none" spc="0" normalizeH="0" baseline="0" noProof="0">
                <a:ln>
                  <a:noFill/>
                </a:ln>
                <a:solidFill>
                  <a:srgbClr val="00A4EF"/>
                </a:solidFill>
                <a:effectLst/>
                <a:uLnTx/>
                <a:uFillTx/>
                <a:latin typeface="Segoe UI Semibold" panose="020B0702040204020203" pitchFamily="34" charset="0"/>
                <a:cs typeface="Segoe UI Semibold" panose="020B0702040204020203" pitchFamily="34" charset="0"/>
              </a:rPr>
              <a:t>Every layer </a:t>
            </a:r>
            <a:r>
              <a:rPr kumimoji="0" lang="en-US" i="0" u="none" strike="noStrike" kern="1200" cap="none" spc="0" normalizeH="0" baseline="0" noProof="0">
                <a:ln>
                  <a:noFill/>
                </a:ln>
                <a:effectLst/>
                <a:uLnTx/>
                <a:uFillTx/>
                <a:latin typeface="Segoe UI Semibold" panose="020B0702040204020203" pitchFamily="34" charset="0"/>
                <a:cs typeface="Segoe UI Semibold" panose="020B0702040204020203" pitchFamily="34" charset="0"/>
              </a:rPr>
              <a:t>of Surface from chip to cloud </a:t>
            </a:r>
            <a:r>
              <a:rPr kumimoji="0" lang="en-US" i="0" u="none" strike="noStrike" kern="1200" cap="none" spc="0" normalizeH="0" baseline="0" noProof="0">
                <a:ln>
                  <a:noFill/>
                </a:ln>
                <a:solidFill>
                  <a:srgbClr val="00A4EF"/>
                </a:solidFill>
                <a:effectLst/>
                <a:uLnTx/>
                <a:uFillTx/>
                <a:latin typeface="Segoe UI Semibold" panose="020B0702040204020203" pitchFamily="34" charset="0"/>
                <a:cs typeface="Segoe UI Semibold" panose="020B0702040204020203" pitchFamily="34" charset="0"/>
              </a:rPr>
              <a:t>is developed and maintained by Microsoft</a:t>
            </a:r>
            <a:r>
              <a:rPr kumimoji="0" lang="en-US" i="0" u="none" strike="noStrike" kern="1200" cap="none" spc="0" normalizeH="0" baseline="0" noProof="0">
                <a:ln>
                  <a:noFill/>
                </a:ln>
                <a:effectLst/>
                <a:uLnTx/>
                <a:uFillTx/>
                <a:latin typeface="Segoe UI Semibold" panose="020B0702040204020203" pitchFamily="34" charset="0"/>
                <a:cs typeface="Segoe UI Semibold" panose="020B0702040204020203" pitchFamily="34" charset="0"/>
              </a:rPr>
              <a:t>, giving you ultimate control, proactive protection, and peace of mind wherever and however work gets done.</a:t>
            </a:r>
          </a:p>
        </p:txBody>
      </p:sp>
      <p:grpSp>
        <p:nvGrpSpPr>
          <p:cNvPr id="5" name="Group 4">
            <a:extLst>
              <a:ext uri="{FF2B5EF4-FFF2-40B4-BE49-F238E27FC236}">
                <a16:creationId xmlns:a16="http://schemas.microsoft.com/office/drawing/2014/main" id="{CC8F6F93-3BB1-4170-9D84-F87F1292B123}"/>
              </a:ext>
            </a:extLst>
          </p:cNvPr>
          <p:cNvGrpSpPr/>
          <p:nvPr/>
        </p:nvGrpSpPr>
        <p:grpSpPr>
          <a:xfrm>
            <a:off x="10059080" y="2829752"/>
            <a:ext cx="922485" cy="615553"/>
            <a:chOff x="-16587" y="2818657"/>
            <a:chExt cx="3779303" cy="2521845"/>
          </a:xfrm>
        </p:grpSpPr>
        <p:sp>
          <p:nvSpPr>
            <p:cNvPr id="23" name="Laptop_E770" title="Icon of a laptop">
              <a:extLst>
                <a:ext uri="{FF2B5EF4-FFF2-40B4-BE49-F238E27FC236}">
                  <a16:creationId xmlns:a16="http://schemas.microsoft.com/office/drawing/2014/main" id="{CAE6487E-39DB-408B-ADD9-1B24373E7545}"/>
                </a:ext>
              </a:extLst>
            </p:cNvPr>
            <p:cNvSpPr>
              <a:spLocks noChangeAspect="1" noEditPoints="1"/>
            </p:cNvSpPr>
            <p:nvPr/>
          </p:nvSpPr>
          <p:spPr bwMode="auto">
            <a:xfrm>
              <a:off x="-16587" y="2818657"/>
              <a:ext cx="3779303" cy="2521845"/>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E3E3E"/>
                </a:solidFill>
                <a:effectLst/>
                <a:uLnTx/>
                <a:uFillTx/>
                <a:latin typeface="Segoe UI"/>
                <a:ea typeface="+mn-ea"/>
                <a:cs typeface="+mn-cs"/>
              </a:endParaRPr>
            </a:p>
          </p:txBody>
        </p:sp>
        <p:pic>
          <p:nvPicPr>
            <p:cNvPr id="42" name="Picture 41" descr="A picture containing graphical user interface&#10;&#10;Description automatically generated">
              <a:extLst>
                <a:ext uri="{FF2B5EF4-FFF2-40B4-BE49-F238E27FC236}">
                  <a16:creationId xmlns:a16="http://schemas.microsoft.com/office/drawing/2014/main" id="{A35ADDF3-8BEB-4873-8BF7-87BF384E59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4337" y="2818657"/>
              <a:ext cx="3317450" cy="1752005"/>
            </a:xfrm>
            <a:prstGeom prst="rect">
              <a:avLst/>
            </a:prstGeom>
          </p:spPr>
        </p:pic>
      </p:grpSp>
      <p:grpSp>
        <p:nvGrpSpPr>
          <p:cNvPr id="58" name="Group 57">
            <a:extLst>
              <a:ext uri="{FF2B5EF4-FFF2-40B4-BE49-F238E27FC236}">
                <a16:creationId xmlns:a16="http://schemas.microsoft.com/office/drawing/2014/main" id="{FC7A0EF1-83B2-48AF-AD54-C7F3E5379209}"/>
              </a:ext>
            </a:extLst>
          </p:cNvPr>
          <p:cNvGrpSpPr/>
          <p:nvPr/>
        </p:nvGrpSpPr>
        <p:grpSpPr>
          <a:xfrm>
            <a:off x="9563873" y="2594694"/>
            <a:ext cx="1912900" cy="1912900"/>
            <a:chOff x="288372" y="2491506"/>
            <a:chExt cx="2016124" cy="2016124"/>
          </a:xfrm>
        </p:grpSpPr>
        <p:sp>
          <p:nvSpPr>
            <p:cNvPr id="59" name="Oval 58">
              <a:extLst>
                <a:ext uri="{FF2B5EF4-FFF2-40B4-BE49-F238E27FC236}">
                  <a16:creationId xmlns:a16="http://schemas.microsoft.com/office/drawing/2014/main" id="{5BC84092-AFC7-4864-819A-6987EB0E09ED}"/>
                </a:ext>
              </a:extLst>
            </p:cNvPr>
            <p:cNvSpPr/>
            <p:nvPr/>
          </p:nvSpPr>
          <p:spPr bwMode="auto">
            <a:xfrm>
              <a:off x="288372" y="2491506"/>
              <a:ext cx="2016124" cy="2016124"/>
            </a:xfrm>
            <a:prstGeom prst="ellipse">
              <a:avLst/>
            </a:prstGeom>
            <a:noFill/>
            <a:ln w="38100">
              <a:solidFill>
                <a:srgbClr val="F2502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0" name="TextBox 59">
              <a:extLst>
                <a:ext uri="{FF2B5EF4-FFF2-40B4-BE49-F238E27FC236}">
                  <a16:creationId xmlns:a16="http://schemas.microsoft.com/office/drawing/2014/main" id="{73D1D71E-C90E-47E9-B622-D1D9945A483E}"/>
                </a:ext>
              </a:extLst>
            </p:cNvPr>
            <p:cNvSpPr txBox="1"/>
            <p:nvPr/>
          </p:nvSpPr>
          <p:spPr>
            <a:xfrm>
              <a:off x="432653" y="3499551"/>
              <a:ext cx="1725848" cy="648770"/>
            </a:xfrm>
            <a:prstGeom prst="rect">
              <a:avLst/>
            </a:prstGeom>
            <a:noFill/>
          </p:spPr>
          <p:txBody>
            <a:bodyPr wrap="square" lIns="0" tIns="0" rIns="0" bIns="0" rtlCol="0">
              <a:spAutoFit/>
            </a:bodyPr>
            <a:lstStyle/>
            <a:p>
              <a:pPr algn="ctr"/>
              <a:r>
                <a:rPr lang="en-US" sz="2000">
                  <a:latin typeface="+mj-lt"/>
                </a:rPr>
                <a:t>Highly Secure Surface PC</a:t>
              </a:r>
            </a:p>
          </p:txBody>
        </p:sp>
      </p:grpSp>
      <p:sp>
        <p:nvSpPr>
          <p:cNvPr id="62" name="Oval 61">
            <a:extLst>
              <a:ext uri="{FF2B5EF4-FFF2-40B4-BE49-F238E27FC236}">
                <a16:creationId xmlns:a16="http://schemas.microsoft.com/office/drawing/2014/main" id="{753F4669-2D3A-4A69-B4A6-8C116B8420F9}"/>
              </a:ext>
            </a:extLst>
          </p:cNvPr>
          <p:cNvSpPr/>
          <p:nvPr/>
        </p:nvSpPr>
        <p:spPr bwMode="auto">
          <a:xfrm>
            <a:off x="9399273" y="2427048"/>
            <a:ext cx="2228555" cy="2228555"/>
          </a:xfrm>
          <a:prstGeom prst="ellipse">
            <a:avLst/>
          </a:prstGeom>
          <a:noFill/>
          <a:ln w="38100">
            <a:solidFill>
              <a:srgbClr val="00A4E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5" name="Oval 64">
            <a:extLst>
              <a:ext uri="{FF2B5EF4-FFF2-40B4-BE49-F238E27FC236}">
                <a16:creationId xmlns:a16="http://schemas.microsoft.com/office/drawing/2014/main" id="{FD374780-5B41-4B2B-8F60-9F3094272703}"/>
              </a:ext>
            </a:extLst>
          </p:cNvPr>
          <p:cNvSpPr/>
          <p:nvPr/>
        </p:nvSpPr>
        <p:spPr bwMode="auto">
          <a:xfrm>
            <a:off x="9246428" y="2282670"/>
            <a:ext cx="2536917" cy="2536917"/>
          </a:xfrm>
          <a:prstGeom prst="ellipse">
            <a:avLst/>
          </a:prstGeom>
          <a:noFill/>
          <a:ln w="38100">
            <a:solidFill>
              <a:srgbClr val="FFB9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8" name="Oval 67">
            <a:extLst>
              <a:ext uri="{FF2B5EF4-FFF2-40B4-BE49-F238E27FC236}">
                <a16:creationId xmlns:a16="http://schemas.microsoft.com/office/drawing/2014/main" id="{F460DEC1-33C4-4228-A146-75FD39114837}"/>
              </a:ext>
            </a:extLst>
          </p:cNvPr>
          <p:cNvSpPr/>
          <p:nvPr/>
        </p:nvSpPr>
        <p:spPr bwMode="auto">
          <a:xfrm>
            <a:off x="9096908" y="2118724"/>
            <a:ext cx="2845204" cy="2845204"/>
          </a:xfrm>
          <a:prstGeom prst="ellipse">
            <a:avLst/>
          </a:prstGeom>
          <a:noFill/>
          <a:ln w="38100">
            <a:solidFill>
              <a:srgbClr val="7FBA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14" name="Straight Arrow Connector 13">
            <a:extLst>
              <a:ext uri="{FF2B5EF4-FFF2-40B4-BE49-F238E27FC236}">
                <a16:creationId xmlns:a16="http://schemas.microsoft.com/office/drawing/2014/main" id="{CA9371F4-A1B9-4744-BCC7-6A3AF0062B05}"/>
              </a:ext>
            </a:extLst>
          </p:cNvPr>
          <p:cNvCxnSpPr>
            <a:cxnSpLocks/>
          </p:cNvCxnSpPr>
          <p:nvPr/>
        </p:nvCxnSpPr>
        <p:spPr>
          <a:xfrm flipV="1">
            <a:off x="2508069" y="2282670"/>
            <a:ext cx="1863634" cy="54708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16EDD0A-9F52-4FC9-BE78-5B4F567F40E1}"/>
              </a:ext>
            </a:extLst>
          </p:cNvPr>
          <p:cNvCxnSpPr>
            <a:cxnSpLocks/>
          </p:cNvCxnSpPr>
          <p:nvPr/>
        </p:nvCxnSpPr>
        <p:spPr>
          <a:xfrm>
            <a:off x="2603863" y="3429000"/>
            <a:ext cx="1837508" cy="16305"/>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BA345E5-03C1-43CA-A741-F555D0C095D2}"/>
              </a:ext>
            </a:extLst>
          </p:cNvPr>
          <p:cNvCxnSpPr>
            <a:cxnSpLocks/>
          </p:cNvCxnSpPr>
          <p:nvPr/>
        </p:nvCxnSpPr>
        <p:spPr>
          <a:xfrm>
            <a:off x="2603863" y="4094260"/>
            <a:ext cx="1706880" cy="561343"/>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C6F9BB3-5A54-4BB1-903A-420EF6892267}"/>
              </a:ext>
            </a:extLst>
          </p:cNvPr>
          <p:cNvSpPr txBox="1"/>
          <p:nvPr/>
        </p:nvSpPr>
        <p:spPr>
          <a:xfrm>
            <a:off x="4737974" y="1720773"/>
            <a:ext cx="3669455" cy="1231106"/>
          </a:xfrm>
          <a:prstGeom prst="rect">
            <a:avLst/>
          </a:prstGeom>
          <a:noFill/>
        </p:spPr>
        <p:txBody>
          <a:bodyPr wrap="square" lIns="0" tIns="0" rIns="0" bIns="0" rtlCol="0">
            <a:spAutoFit/>
          </a:bodyPr>
          <a:lstStyle/>
          <a:p>
            <a:r>
              <a:rPr lang="en-US" sz="2000"/>
              <a:t>Virtualization-based security (VBS) to separate applications and data from the core of Windows 10</a:t>
            </a:r>
          </a:p>
        </p:txBody>
      </p:sp>
      <p:sp>
        <p:nvSpPr>
          <p:cNvPr id="20" name="TextBox 19">
            <a:extLst>
              <a:ext uri="{FF2B5EF4-FFF2-40B4-BE49-F238E27FC236}">
                <a16:creationId xmlns:a16="http://schemas.microsoft.com/office/drawing/2014/main" id="{3DD26E04-70C4-479D-9751-3362E99D0F82}"/>
              </a:ext>
            </a:extLst>
          </p:cNvPr>
          <p:cNvSpPr txBox="1"/>
          <p:nvPr/>
        </p:nvSpPr>
        <p:spPr>
          <a:xfrm>
            <a:off x="4716985" y="3291416"/>
            <a:ext cx="3669455" cy="615553"/>
          </a:xfrm>
          <a:prstGeom prst="rect">
            <a:avLst/>
          </a:prstGeom>
          <a:noFill/>
        </p:spPr>
        <p:txBody>
          <a:bodyPr wrap="square" lIns="0" tIns="0" rIns="0" bIns="0" rtlCol="0">
            <a:spAutoFit/>
          </a:bodyPr>
          <a:lstStyle/>
          <a:p>
            <a:pPr algn="l"/>
            <a:r>
              <a:rPr lang="en-US" sz="2000"/>
              <a:t>Secure Boot and Boot Guard to ensure Windows 10 is authentic </a:t>
            </a:r>
          </a:p>
        </p:txBody>
      </p:sp>
      <p:sp>
        <p:nvSpPr>
          <p:cNvPr id="21" name="TextBox 20">
            <a:extLst>
              <a:ext uri="{FF2B5EF4-FFF2-40B4-BE49-F238E27FC236}">
                <a16:creationId xmlns:a16="http://schemas.microsoft.com/office/drawing/2014/main" id="{30A2F344-F0C7-43F2-A0B2-FBA28A9600E1}"/>
              </a:ext>
            </a:extLst>
          </p:cNvPr>
          <p:cNvSpPr txBox="1"/>
          <p:nvPr/>
        </p:nvSpPr>
        <p:spPr>
          <a:xfrm>
            <a:off x="4716984" y="4357922"/>
            <a:ext cx="3669455" cy="923330"/>
          </a:xfrm>
          <a:prstGeom prst="rect">
            <a:avLst/>
          </a:prstGeom>
          <a:noFill/>
        </p:spPr>
        <p:txBody>
          <a:bodyPr wrap="square" lIns="0" tIns="0" rIns="0" bIns="0" rtlCol="0">
            <a:spAutoFit/>
          </a:bodyPr>
          <a:lstStyle/>
          <a:p>
            <a:pPr algn="l"/>
            <a:r>
              <a:rPr lang="en-US" sz="2000" err="1"/>
              <a:t>Bitlocker</a:t>
            </a:r>
            <a:r>
              <a:rPr lang="en-US" sz="2000"/>
              <a:t> to secure and encrypt your data and Windows Hello to enable password-less login</a:t>
            </a:r>
          </a:p>
        </p:txBody>
      </p:sp>
      <p:grpSp>
        <p:nvGrpSpPr>
          <p:cNvPr id="3" name="Group 2">
            <a:extLst>
              <a:ext uri="{FF2B5EF4-FFF2-40B4-BE49-F238E27FC236}">
                <a16:creationId xmlns:a16="http://schemas.microsoft.com/office/drawing/2014/main" id="{5156016F-84DA-491F-A969-D1F33FC58DDC}"/>
              </a:ext>
            </a:extLst>
          </p:cNvPr>
          <p:cNvGrpSpPr/>
          <p:nvPr/>
        </p:nvGrpSpPr>
        <p:grpSpPr>
          <a:xfrm>
            <a:off x="4584274" y="2492847"/>
            <a:ext cx="1912900" cy="1912900"/>
            <a:chOff x="4584274" y="2492847"/>
            <a:chExt cx="1912900" cy="1912900"/>
          </a:xfrm>
        </p:grpSpPr>
        <p:grpSp>
          <p:nvGrpSpPr>
            <p:cNvPr id="28" name="Group 27">
              <a:extLst>
                <a:ext uri="{FF2B5EF4-FFF2-40B4-BE49-F238E27FC236}">
                  <a16:creationId xmlns:a16="http://schemas.microsoft.com/office/drawing/2014/main" id="{4BD849CB-FA39-4225-BEEE-5E596E8E8F33}"/>
                </a:ext>
              </a:extLst>
            </p:cNvPr>
            <p:cNvGrpSpPr/>
            <p:nvPr/>
          </p:nvGrpSpPr>
          <p:grpSpPr>
            <a:xfrm>
              <a:off x="4584274" y="2492847"/>
              <a:ext cx="1912900" cy="1912900"/>
              <a:chOff x="5207512" y="1865756"/>
              <a:chExt cx="2016124" cy="2016124"/>
            </a:xfrm>
          </p:grpSpPr>
          <p:sp>
            <p:nvSpPr>
              <p:cNvPr id="29" name="Oval 28">
                <a:extLst>
                  <a:ext uri="{FF2B5EF4-FFF2-40B4-BE49-F238E27FC236}">
                    <a16:creationId xmlns:a16="http://schemas.microsoft.com/office/drawing/2014/main" id="{B3EA6BE5-38DE-4F12-BC9F-77B153665946}"/>
                  </a:ext>
                </a:extLst>
              </p:cNvPr>
              <p:cNvSpPr/>
              <p:nvPr/>
            </p:nvSpPr>
            <p:spPr bwMode="auto">
              <a:xfrm>
                <a:off x="5207512" y="1865756"/>
                <a:ext cx="2016124" cy="2016124"/>
              </a:xfrm>
              <a:prstGeom prst="ellipse">
                <a:avLst/>
              </a:prstGeom>
              <a:noFill/>
              <a:ln w="38100">
                <a:solidFill>
                  <a:srgbClr val="FFB9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0" name="TextBox 29">
                <a:extLst>
                  <a:ext uri="{FF2B5EF4-FFF2-40B4-BE49-F238E27FC236}">
                    <a16:creationId xmlns:a16="http://schemas.microsoft.com/office/drawing/2014/main" id="{F9CF4621-A657-49C2-9452-D65A7768486D}"/>
                  </a:ext>
                </a:extLst>
              </p:cNvPr>
              <p:cNvSpPr txBox="1"/>
              <p:nvPr/>
            </p:nvSpPr>
            <p:spPr>
              <a:xfrm>
                <a:off x="5349798" y="2775061"/>
                <a:ext cx="1725848" cy="778524"/>
              </a:xfrm>
              <a:prstGeom prst="rect">
                <a:avLst/>
              </a:prstGeom>
              <a:noFill/>
            </p:spPr>
            <p:txBody>
              <a:bodyPr wrap="square" lIns="0" tIns="0" rIns="0" bIns="0" rtlCol="0" anchor="t">
                <a:spAutoFit/>
              </a:bodyPr>
              <a:lstStyle/>
              <a:p>
                <a:pPr algn="ctr"/>
                <a:r>
                  <a:rPr lang="en-US" sz="1600"/>
                  <a:t>Advanced Windows Security factory enabled</a:t>
                </a:r>
              </a:p>
            </p:txBody>
          </p:sp>
        </p:grpSp>
        <p:pic>
          <p:nvPicPr>
            <p:cNvPr id="31" name="Graphic 30" descr="Ui Ux outline">
              <a:extLst>
                <a:ext uri="{FF2B5EF4-FFF2-40B4-BE49-F238E27FC236}">
                  <a16:creationId xmlns:a16="http://schemas.microsoft.com/office/drawing/2014/main" id="{2D9BF1CB-54CB-4B1F-B068-CB122440B8F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164591" y="2616930"/>
              <a:ext cx="738665" cy="738665"/>
            </a:xfrm>
            <a:prstGeom prst="rect">
              <a:avLst/>
            </a:prstGeom>
          </p:spPr>
        </p:pic>
      </p:grpSp>
    </p:spTree>
    <p:extLst>
      <p:ext uri="{BB962C8B-B14F-4D97-AF65-F5344CB8AC3E}">
        <p14:creationId xmlns:p14="http://schemas.microsoft.com/office/powerpoint/2010/main" val="2154759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91667E-6 2.22222E-6 L -0.35521 -0.00533 " pathEditMode="relative" rAng="0" ptsTypes="AA">
                                      <p:cBhvr>
                                        <p:cTn id="6" dur="1250" fill="hold"/>
                                        <p:tgtEl>
                                          <p:spTgt spid="3"/>
                                        </p:tgtEl>
                                        <p:attrNameLst>
                                          <p:attrName>ppt_x</p:attrName>
                                          <p:attrName>ppt_y</p:attrName>
                                        </p:attrNameLst>
                                      </p:cBhvr>
                                      <p:rCtr x="-17760" y="-278"/>
                                    </p:animMotion>
                                  </p:childTnLst>
                                </p:cTn>
                              </p:par>
                            </p:childTnLst>
                          </p:cTn>
                        </p:par>
                        <p:par>
                          <p:cTn id="7" fill="hold">
                            <p:stCondLst>
                              <p:cond delay="125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19E157-E1A1-48E3-BB57-7158D3E9CA7C}"/>
              </a:ext>
            </a:extLst>
          </p:cNvPr>
          <p:cNvSpPr/>
          <p:nvPr/>
        </p:nvSpPr>
        <p:spPr>
          <a:xfrm>
            <a:off x="10600072" y="-1680666"/>
            <a:ext cx="1459193" cy="599908"/>
          </a:xfrm>
          <a:prstGeom prst="rect">
            <a:avLst/>
          </a:prstGeom>
        </p:spPr>
        <p:txBody>
          <a:bodyPr wrap="square">
            <a:noAutofit/>
          </a:bodyPr>
          <a:lstStyle/>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65000"/>
                    <a:lumOff val="35000"/>
                  </a:schemeClr>
                </a:solidFill>
                <a:effectLst/>
                <a:uLnTx/>
                <a:uFillTx/>
                <a:latin typeface="Segoe UI Semibold" panose="020B0702040204020203" pitchFamily="34" charset="0"/>
                <a:ea typeface="Calibri" panose="020F0502020204030204" pitchFamily="34" charset="0"/>
                <a:cs typeface="Segoe UI Semibold" panose="020B0702040204020203" pitchFamily="34" charset="0"/>
              </a:rPr>
              <a:t>Cloud</a:t>
            </a:r>
          </a:p>
          <a:p>
            <a:pPr marL="0" marR="0" lvl="0" indent="0" algn="ctr" defTabSz="914367"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65000"/>
                    <a:lumOff val="35000"/>
                  </a:schemeClr>
                </a:solidFill>
                <a:effectLst/>
                <a:uLnTx/>
                <a:uFillTx/>
                <a:latin typeface="Segoe UI"/>
                <a:ea typeface="Calibri" panose="020F0502020204030204" pitchFamily="34" charset="0"/>
                <a:cs typeface="Segoe UI Semibold" panose="020B0502040204020203" pitchFamily="34" charset="0"/>
              </a:rPr>
              <a:t>Remotely monitor, control, &amp; respond.</a:t>
            </a:r>
          </a:p>
        </p:txBody>
      </p:sp>
      <p:sp>
        <p:nvSpPr>
          <p:cNvPr id="2" name="Title 1">
            <a:extLst>
              <a:ext uri="{FF2B5EF4-FFF2-40B4-BE49-F238E27FC236}">
                <a16:creationId xmlns:a16="http://schemas.microsoft.com/office/drawing/2014/main" id="{73034928-FBFF-EE47-A1AA-26E4B741D8F2}"/>
              </a:ext>
            </a:extLst>
          </p:cNvPr>
          <p:cNvSpPr>
            <a:spLocks noGrp="1"/>
          </p:cNvSpPr>
          <p:nvPr>
            <p:ph type="title"/>
          </p:nvPr>
        </p:nvSpPr>
        <p:spPr>
          <a:xfrm>
            <a:off x="588263" y="221478"/>
            <a:ext cx="11018520" cy="553998"/>
          </a:xfrm>
        </p:spPr>
        <p:txBody>
          <a:bodyPr/>
          <a:lstStyle/>
          <a:p>
            <a:pPr algn="ctr"/>
            <a:r>
              <a:rPr lang="en-US" b="1">
                <a:latin typeface="Segoe UI Semibold" panose="020B0502040204020203" pitchFamily="34" charset="0"/>
                <a:ea typeface="Calibri" panose="020F0502020204030204" pitchFamily="34" charset="0"/>
                <a:cs typeface="Segoe UI Semibold" panose="020B0502040204020203" pitchFamily="34" charset="0"/>
              </a:rPr>
              <a:t>There is a clear need for device protection.</a:t>
            </a:r>
            <a:endParaRPr lang="en-US"/>
          </a:p>
        </p:txBody>
      </p:sp>
      <p:sp>
        <p:nvSpPr>
          <p:cNvPr id="16" name="Title 1">
            <a:extLst>
              <a:ext uri="{FF2B5EF4-FFF2-40B4-BE49-F238E27FC236}">
                <a16:creationId xmlns:a16="http://schemas.microsoft.com/office/drawing/2014/main" id="{27EAD836-D3FC-4FB3-BA20-0C1582708071}"/>
              </a:ext>
            </a:extLst>
          </p:cNvPr>
          <p:cNvSpPr txBox="1">
            <a:spLocks/>
          </p:cNvSpPr>
          <p:nvPr/>
        </p:nvSpPr>
        <p:spPr>
          <a:xfrm>
            <a:off x="588263" y="873927"/>
            <a:ext cx="1101852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algn="ctr"/>
            <a:r>
              <a:rPr lang="en-US" b="1">
                <a:latin typeface="Segoe UI Semibold" panose="020B0502040204020203" pitchFamily="34" charset="0"/>
                <a:ea typeface="Calibri" panose="020F0502020204030204" pitchFamily="34" charset="0"/>
                <a:cs typeface="Segoe UI Semibold" panose="020B0502040204020203" pitchFamily="34" charset="0"/>
              </a:rPr>
              <a:t>The answer? Layered security with Microsoft Surface.</a:t>
            </a:r>
            <a:endParaRPr lang="en-US"/>
          </a:p>
        </p:txBody>
      </p:sp>
      <p:sp>
        <p:nvSpPr>
          <p:cNvPr id="51" name="TextBox 50">
            <a:extLst>
              <a:ext uri="{FF2B5EF4-FFF2-40B4-BE49-F238E27FC236}">
                <a16:creationId xmlns:a16="http://schemas.microsoft.com/office/drawing/2014/main" id="{E8111E8C-7EAF-4409-9223-C79F26F297AF}"/>
              </a:ext>
            </a:extLst>
          </p:cNvPr>
          <p:cNvSpPr txBox="1"/>
          <p:nvPr/>
        </p:nvSpPr>
        <p:spPr>
          <a:xfrm>
            <a:off x="9508529" y="-1696311"/>
            <a:ext cx="1344218" cy="1231106"/>
          </a:xfrm>
          <a:prstGeom prst="rect">
            <a:avLst/>
          </a:prstGeom>
          <a:noFill/>
        </p:spPr>
        <p:txBody>
          <a:bodyPr wrap="square" lIns="0" tIns="0" rIns="0" bIns="0" rtlCol="0">
            <a:spAutoFit/>
          </a:bodyPr>
          <a:lstStyle/>
          <a:p>
            <a:pPr algn="ctr"/>
            <a:r>
              <a:rPr lang="en-US" sz="1000">
                <a:solidFill>
                  <a:schemeClr val="tx1">
                    <a:lumMod val="65000"/>
                    <a:lumOff val="35000"/>
                  </a:schemeClr>
                </a:solidFill>
                <a:latin typeface="+mn-lt"/>
              </a:rPr>
              <a:t>Conditional Access</a:t>
            </a:r>
          </a:p>
          <a:p>
            <a:pPr algn="ctr"/>
            <a:r>
              <a:rPr lang="en-US" sz="1000">
                <a:solidFill>
                  <a:schemeClr val="tx1">
                    <a:lumMod val="65000"/>
                    <a:lumOff val="35000"/>
                  </a:schemeClr>
                </a:solidFill>
                <a:latin typeface="+mn-lt"/>
              </a:rPr>
              <a:t>Windows Update for Business</a:t>
            </a:r>
          </a:p>
          <a:p>
            <a:pPr algn="ctr"/>
            <a:r>
              <a:rPr lang="en-US" sz="1000">
                <a:solidFill>
                  <a:schemeClr val="tx1">
                    <a:lumMod val="65000"/>
                    <a:lumOff val="35000"/>
                  </a:schemeClr>
                </a:solidFill>
                <a:latin typeface="+mn-lt"/>
              </a:rPr>
              <a:t>Microsoft Defender ATP</a:t>
            </a:r>
          </a:p>
          <a:p>
            <a:pPr algn="ctr"/>
            <a:r>
              <a:rPr lang="en-US" sz="1000">
                <a:solidFill>
                  <a:schemeClr val="tx1">
                    <a:lumMod val="65000"/>
                    <a:lumOff val="35000"/>
                  </a:schemeClr>
                </a:solidFill>
                <a:latin typeface="+mn-lt"/>
              </a:rPr>
              <a:t>MDM UEFI Management</a:t>
            </a:r>
          </a:p>
          <a:p>
            <a:pPr algn="l"/>
            <a:endParaRPr lang="en-US" sz="2000" err="1"/>
          </a:p>
        </p:txBody>
      </p:sp>
      <p:sp>
        <p:nvSpPr>
          <p:cNvPr id="55" name="TextBox 54">
            <a:extLst>
              <a:ext uri="{FF2B5EF4-FFF2-40B4-BE49-F238E27FC236}">
                <a16:creationId xmlns:a16="http://schemas.microsoft.com/office/drawing/2014/main" id="{21C92C49-F9C7-4559-AD1B-8E9C4FD44885}"/>
              </a:ext>
            </a:extLst>
          </p:cNvPr>
          <p:cNvSpPr txBox="1"/>
          <p:nvPr/>
        </p:nvSpPr>
        <p:spPr>
          <a:xfrm>
            <a:off x="975981" y="5552937"/>
            <a:ext cx="10240037" cy="553998"/>
          </a:xfrm>
          <a:prstGeom prst="rect">
            <a:avLst/>
          </a:prstGeom>
          <a:noFill/>
        </p:spPr>
        <p:txBody>
          <a:bodyPr wrap="square" lIns="0" tIns="0" rIns="0" bIns="0" rtlCol="0">
            <a:spAutoFit/>
          </a:bodyPr>
          <a:lstStyle/>
          <a:p>
            <a:pPr algn="ctr"/>
            <a:r>
              <a:rPr kumimoji="0" lang="en-US" i="0" u="none" strike="noStrike" kern="1200" cap="none" spc="0" normalizeH="0" baseline="0" noProof="0">
                <a:ln>
                  <a:noFill/>
                </a:ln>
                <a:solidFill>
                  <a:srgbClr val="00A4EF"/>
                </a:solidFill>
                <a:effectLst/>
                <a:uLnTx/>
                <a:uFillTx/>
                <a:latin typeface="Segoe UI Semibold" panose="020B0702040204020203" pitchFamily="34" charset="0"/>
                <a:cs typeface="Segoe UI Semibold" panose="020B0702040204020203" pitchFamily="34" charset="0"/>
              </a:rPr>
              <a:t>Every layer </a:t>
            </a:r>
            <a:r>
              <a:rPr kumimoji="0" lang="en-US" i="0" u="none" strike="noStrike" kern="1200" cap="none" spc="0" normalizeH="0" baseline="0" noProof="0">
                <a:ln>
                  <a:noFill/>
                </a:ln>
                <a:effectLst/>
                <a:uLnTx/>
                <a:uFillTx/>
                <a:latin typeface="Segoe UI Semibold" panose="020B0702040204020203" pitchFamily="34" charset="0"/>
                <a:cs typeface="Segoe UI Semibold" panose="020B0702040204020203" pitchFamily="34" charset="0"/>
              </a:rPr>
              <a:t>of Surface from chip to cloud </a:t>
            </a:r>
            <a:r>
              <a:rPr kumimoji="0" lang="en-US" i="0" u="none" strike="noStrike" kern="1200" cap="none" spc="0" normalizeH="0" baseline="0" noProof="0">
                <a:ln>
                  <a:noFill/>
                </a:ln>
                <a:solidFill>
                  <a:srgbClr val="00A4EF"/>
                </a:solidFill>
                <a:effectLst/>
                <a:uLnTx/>
                <a:uFillTx/>
                <a:latin typeface="Segoe UI Semibold" panose="020B0702040204020203" pitchFamily="34" charset="0"/>
                <a:cs typeface="Segoe UI Semibold" panose="020B0702040204020203" pitchFamily="34" charset="0"/>
              </a:rPr>
              <a:t>is developed and maintained by Microsoft</a:t>
            </a:r>
            <a:r>
              <a:rPr kumimoji="0" lang="en-US" i="0" u="none" strike="noStrike" kern="1200" cap="none" spc="0" normalizeH="0" baseline="0" noProof="0">
                <a:ln>
                  <a:noFill/>
                </a:ln>
                <a:effectLst/>
                <a:uLnTx/>
                <a:uFillTx/>
                <a:latin typeface="Segoe UI Semibold" panose="020B0702040204020203" pitchFamily="34" charset="0"/>
                <a:cs typeface="Segoe UI Semibold" panose="020B0702040204020203" pitchFamily="34" charset="0"/>
              </a:rPr>
              <a:t>, giving you ultimate control, proactive protection, and peace of mind wherever and however work gets done.</a:t>
            </a:r>
          </a:p>
        </p:txBody>
      </p:sp>
      <p:grpSp>
        <p:nvGrpSpPr>
          <p:cNvPr id="5" name="Group 4">
            <a:extLst>
              <a:ext uri="{FF2B5EF4-FFF2-40B4-BE49-F238E27FC236}">
                <a16:creationId xmlns:a16="http://schemas.microsoft.com/office/drawing/2014/main" id="{CC8F6F93-3BB1-4170-9D84-F87F1292B123}"/>
              </a:ext>
            </a:extLst>
          </p:cNvPr>
          <p:cNvGrpSpPr/>
          <p:nvPr/>
        </p:nvGrpSpPr>
        <p:grpSpPr>
          <a:xfrm>
            <a:off x="10059080" y="2829752"/>
            <a:ext cx="922485" cy="615553"/>
            <a:chOff x="-16587" y="2818657"/>
            <a:chExt cx="3779303" cy="2521845"/>
          </a:xfrm>
        </p:grpSpPr>
        <p:sp>
          <p:nvSpPr>
            <p:cNvPr id="23" name="Laptop_E770" title="Icon of a laptop">
              <a:extLst>
                <a:ext uri="{FF2B5EF4-FFF2-40B4-BE49-F238E27FC236}">
                  <a16:creationId xmlns:a16="http://schemas.microsoft.com/office/drawing/2014/main" id="{CAE6487E-39DB-408B-ADD9-1B24373E7545}"/>
                </a:ext>
              </a:extLst>
            </p:cNvPr>
            <p:cNvSpPr>
              <a:spLocks noChangeAspect="1" noEditPoints="1"/>
            </p:cNvSpPr>
            <p:nvPr/>
          </p:nvSpPr>
          <p:spPr bwMode="auto">
            <a:xfrm>
              <a:off x="-16587" y="2818657"/>
              <a:ext cx="3779303" cy="2521845"/>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E3E3E"/>
                </a:solidFill>
                <a:effectLst/>
                <a:uLnTx/>
                <a:uFillTx/>
                <a:latin typeface="Segoe UI"/>
                <a:ea typeface="+mn-ea"/>
                <a:cs typeface="+mn-cs"/>
              </a:endParaRPr>
            </a:p>
          </p:txBody>
        </p:sp>
        <p:pic>
          <p:nvPicPr>
            <p:cNvPr id="42" name="Picture 41" descr="A picture containing graphical user interface&#10;&#10;Description automatically generated">
              <a:extLst>
                <a:ext uri="{FF2B5EF4-FFF2-40B4-BE49-F238E27FC236}">
                  <a16:creationId xmlns:a16="http://schemas.microsoft.com/office/drawing/2014/main" id="{A35ADDF3-8BEB-4873-8BF7-87BF384E59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4337" y="2818657"/>
              <a:ext cx="3317450" cy="1752005"/>
            </a:xfrm>
            <a:prstGeom prst="rect">
              <a:avLst/>
            </a:prstGeom>
          </p:spPr>
        </p:pic>
      </p:grpSp>
      <p:grpSp>
        <p:nvGrpSpPr>
          <p:cNvPr id="58" name="Group 57">
            <a:extLst>
              <a:ext uri="{FF2B5EF4-FFF2-40B4-BE49-F238E27FC236}">
                <a16:creationId xmlns:a16="http://schemas.microsoft.com/office/drawing/2014/main" id="{FC7A0EF1-83B2-48AF-AD54-C7F3E5379209}"/>
              </a:ext>
            </a:extLst>
          </p:cNvPr>
          <p:cNvGrpSpPr/>
          <p:nvPr/>
        </p:nvGrpSpPr>
        <p:grpSpPr>
          <a:xfrm>
            <a:off x="9563873" y="2594694"/>
            <a:ext cx="1912900" cy="1912900"/>
            <a:chOff x="288372" y="2491506"/>
            <a:chExt cx="2016124" cy="2016124"/>
          </a:xfrm>
        </p:grpSpPr>
        <p:sp>
          <p:nvSpPr>
            <p:cNvPr id="59" name="Oval 58">
              <a:extLst>
                <a:ext uri="{FF2B5EF4-FFF2-40B4-BE49-F238E27FC236}">
                  <a16:creationId xmlns:a16="http://schemas.microsoft.com/office/drawing/2014/main" id="{5BC84092-AFC7-4864-819A-6987EB0E09ED}"/>
                </a:ext>
              </a:extLst>
            </p:cNvPr>
            <p:cNvSpPr/>
            <p:nvPr/>
          </p:nvSpPr>
          <p:spPr bwMode="auto">
            <a:xfrm>
              <a:off x="288372" y="2491506"/>
              <a:ext cx="2016124" cy="2016124"/>
            </a:xfrm>
            <a:prstGeom prst="ellipse">
              <a:avLst/>
            </a:prstGeom>
            <a:noFill/>
            <a:ln w="38100">
              <a:solidFill>
                <a:srgbClr val="F2502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0" name="TextBox 59">
              <a:extLst>
                <a:ext uri="{FF2B5EF4-FFF2-40B4-BE49-F238E27FC236}">
                  <a16:creationId xmlns:a16="http://schemas.microsoft.com/office/drawing/2014/main" id="{73D1D71E-C90E-47E9-B622-D1D9945A483E}"/>
                </a:ext>
              </a:extLst>
            </p:cNvPr>
            <p:cNvSpPr txBox="1"/>
            <p:nvPr/>
          </p:nvSpPr>
          <p:spPr>
            <a:xfrm>
              <a:off x="432653" y="3499551"/>
              <a:ext cx="1725848" cy="648770"/>
            </a:xfrm>
            <a:prstGeom prst="rect">
              <a:avLst/>
            </a:prstGeom>
            <a:noFill/>
          </p:spPr>
          <p:txBody>
            <a:bodyPr wrap="square" lIns="0" tIns="0" rIns="0" bIns="0" rtlCol="0">
              <a:spAutoFit/>
            </a:bodyPr>
            <a:lstStyle/>
            <a:p>
              <a:pPr algn="ctr"/>
              <a:r>
                <a:rPr lang="en-US" sz="2000">
                  <a:latin typeface="+mj-lt"/>
                </a:rPr>
                <a:t>Highly Secure Surface PC</a:t>
              </a:r>
            </a:p>
          </p:txBody>
        </p:sp>
      </p:grpSp>
      <p:sp>
        <p:nvSpPr>
          <p:cNvPr id="62" name="Oval 61">
            <a:extLst>
              <a:ext uri="{FF2B5EF4-FFF2-40B4-BE49-F238E27FC236}">
                <a16:creationId xmlns:a16="http://schemas.microsoft.com/office/drawing/2014/main" id="{753F4669-2D3A-4A69-B4A6-8C116B8420F9}"/>
              </a:ext>
            </a:extLst>
          </p:cNvPr>
          <p:cNvSpPr/>
          <p:nvPr/>
        </p:nvSpPr>
        <p:spPr bwMode="auto">
          <a:xfrm>
            <a:off x="9399273" y="2427048"/>
            <a:ext cx="2228555" cy="2228555"/>
          </a:xfrm>
          <a:prstGeom prst="ellipse">
            <a:avLst/>
          </a:prstGeom>
          <a:noFill/>
          <a:ln w="38100">
            <a:solidFill>
              <a:srgbClr val="00A4E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5" name="Oval 64">
            <a:extLst>
              <a:ext uri="{FF2B5EF4-FFF2-40B4-BE49-F238E27FC236}">
                <a16:creationId xmlns:a16="http://schemas.microsoft.com/office/drawing/2014/main" id="{FD374780-5B41-4B2B-8F60-9F3094272703}"/>
              </a:ext>
            </a:extLst>
          </p:cNvPr>
          <p:cNvSpPr/>
          <p:nvPr/>
        </p:nvSpPr>
        <p:spPr bwMode="auto">
          <a:xfrm>
            <a:off x="9246428" y="2282670"/>
            <a:ext cx="2536917" cy="2536917"/>
          </a:xfrm>
          <a:prstGeom prst="ellipse">
            <a:avLst/>
          </a:prstGeom>
          <a:noFill/>
          <a:ln w="38100">
            <a:solidFill>
              <a:srgbClr val="FFB9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8" name="Oval 67">
            <a:extLst>
              <a:ext uri="{FF2B5EF4-FFF2-40B4-BE49-F238E27FC236}">
                <a16:creationId xmlns:a16="http://schemas.microsoft.com/office/drawing/2014/main" id="{F460DEC1-33C4-4228-A146-75FD39114837}"/>
              </a:ext>
            </a:extLst>
          </p:cNvPr>
          <p:cNvSpPr/>
          <p:nvPr/>
        </p:nvSpPr>
        <p:spPr bwMode="auto">
          <a:xfrm>
            <a:off x="9096908" y="2118724"/>
            <a:ext cx="2845204" cy="2845204"/>
          </a:xfrm>
          <a:prstGeom prst="ellipse">
            <a:avLst/>
          </a:prstGeom>
          <a:noFill/>
          <a:ln w="38100">
            <a:solidFill>
              <a:srgbClr val="7FBA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9" name="Group 8">
            <a:extLst>
              <a:ext uri="{FF2B5EF4-FFF2-40B4-BE49-F238E27FC236}">
                <a16:creationId xmlns:a16="http://schemas.microsoft.com/office/drawing/2014/main" id="{B03D989F-32AF-4A06-B441-EA1A81C7D9F5}"/>
              </a:ext>
            </a:extLst>
          </p:cNvPr>
          <p:cNvGrpSpPr/>
          <p:nvPr/>
        </p:nvGrpSpPr>
        <p:grpSpPr>
          <a:xfrm>
            <a:off x="6757866" y="2492847"/>
            <a:ext cx="1912900" cy="1912900"/>
            <a:chOff x="6757866" y="2492847"/>
            <a:chExt cx="1912900" cy="1912900"/>
          </a:xfrm>
        </p:grpSpPr>
        <p:grpSp>
          <p:nvGrpSpPr>
            <p:cNvPr id="10" name="Group 9">
              <a:extLst>
                <a:ext uri="{FF2B5EF4-FFF2-40B4-BE49-F238E27FC236}">
                  <a16:creationId xmlns:a16="http://schemas.microsoft.com/office/drawing/2014/main" id="{17C7CCBD-382E-4E89-8BBD-585E78F129D2}"/>
                </a:ext>
              </a:extLst>
            </p:cNvPr>
            <p:cNvGrpSpPr/>
            <p:nvPr/>
          </p:nvGrpSpPr>
          <p:grpSpPr>
            <a:xfrm>
              <a:off x="6757866" y="2492847"/>
              <a:ext cx="1912900" cy="1912900"/>
              <a:chOff x="10043141" y="3730316"/>
              <a:chExt cx="2016124" cy="2016124"/>
            </a:xfrm>
          </p:grpSpPr>
          <p:sp>
            <p:nvSpPr>
              <p:cNvPr id="56" name="Oval 55">
                <a:extLst>
                  <a:ext uri="{FF2B5EF4-FFF2-40B4-BE49-F238E27FC236}">
                    <a16:creationId xmlns:a16="http://schemas.microsoft.com/office/drawing/2014/main" id="{9522395E-560C-4693-B098-B542AF4C6742}"/>
                  </a:ext>
                </a:extLst>
              </p:cNvPr>
              <p:cNvSpPr/>
              <p:nvPr/>
            </p:nvSpPr>
            <p:spPr bwMode="auto">
              <a:xfrm>
                <a:off x="10043141" y="3730316"/>
                <a:ext cx="2016124" cy="2016124"/>
              </a:xfrm>
              <a:prstGeom prst="ellipse">
                <a:avLst/>
              </a:prstGeom>
              <a:noFill/>
              <a:ln w="38100">
                <a:solidFill>
                  <a:srgbClr val="7FBA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7" name="TextBox 56">
                <a:extLst>
                  <a:ext uri="{FF2B5EF4-FFF2-40B4-BE49-F238E27FC236}">
                    <a16:creationId xmlns:a16="http://schemas.microsoft.com/office/drawing/2014/main" id="{3E741641-7C5F-46FC-9787-52A218123955}"/>
                  </a:ext>
                </a:extLst>
              </p:cNvPr>
              <p:cNvSpPr txBox="1"/>
              <p:nvPr/>
            </p:nvSpPr>
            <p:spPr>
              <a:xfrm>
                <a:off x="10177028" y="4639621"/>
                <a:ext cx="1725848" cy="778524"/>
              </a:xfrm>
              <a:prstGeom prst="rect">
                <a:avLst/>
              </a:prstGeom>
              <a:noFill/>
            </p:spPr>
            <p:txBody>
              <a:bodyPr wrap="square" lIns="0" tIns="0" rIns="0" bIns="0" rtlCol="0">
                <a:spAutoFit/>
              </a:bodyPr>
              <a:lstStyle/>
              <a:p>
                <a:pPr algn="ctr"/>
                <a:r>
                  <a:rPr lang="en-US" sz="1600"/>
                  <a:t>Ultimate control via remote device management</a:t>
                </a:r>
              </a:p>
            </p:txBody>
          </p:sp>
        </p:grpSp>
        <p:pic>
          <p:nvPicPr>
            <p:cNvPr id="77" name="Graphic 76" descr="Cloud Computing outline">
              <a:extLst>
                <a:ext uri="{FF2B5EF4-FFF2-40B4-BE49-F238E27FC236}">
                  <a16:creationId xmlns:a16="http://schemas.microsoft.com/office/drawing/2014/main" id="{33130F29-2EB1-4FE2-8735-D7F06CD4830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446345" y="2622246"/>
              <a:ext cx="738665" cy="738665"/>
            </a:xfrm>
            <a:prstGeom prst="rect">
              <a:avLst/>
            </a:prstGeom>
          </p:spPr>
        </p:pic>
      </p:grpSp>
      <p:cxnSp>
        <p:nvCxnSpPr>
          <p:cNvPr id="11" name="Straight Arrow Connector 10">
            <a:extLst>
              <a:ext uri="{FF2B5EF4-FFF2-40B4-BE49-F238E27FC236}">
                <a16:creationId xmlns:a16="http://schemas.microsoft.com/office/drawing/2014/main" id="{60A13432-D0E8-44DA-87C6-AE536864FFEA}"/>
              </a:ext>
            </a:extLst>
          </p:cNvPr>
          <p:cNvCxnSpPr>
            <a:cxnSpLocks/>
          </p:cNvCxnSpPr>
          <p:nvPr/>
        </p:nvCxnSpPr>
        <p:spPr>
          <a:xfrm flipV="1">
            <a:off x="2508069" y="2282670"/>
            <a:ext cx="1863634" cy="54708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2BE8151-17B6-472B-87D5-E77B59E8D39F}"/>
              </a:ext>
            </a:extLst>
          </p:cNvPr>
          <p:cNvCxnSpPr>
            <a:cxnSpLocks/>
          </p:cNvCxnSpPr>
          <p:nvPr/>
        </p:nvCxnSpPr>
        <p:spPr>
          <a:xfrm>
            <a:off x="2603863" y="3429000"/>
            <a:ext cx="1837508" cy="16305"/>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ACEEA4-C1C5-44A6-A843-0B45FBA23DA4}"/>
              </a:ext>
            </a:extLst>
          </p:cNvPr>
          <p:cNvCxnSpPr>
            <a:cxnSpLocks/>
          </p:cNvCxnSpPr>
          <p:nvPr/>
        </p:nvCxnSpPr>
        <p:spPr>
          <a:xfrm>
            <a:off x="2603863" y="4094260"/>
            <a:ext cx="1706880" cy="561343"/>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DDE7557-BA2C-4BEA-A6EB-5586DF264964}"/>
              </a:ext>
            </a:extLst>
          </p:cNvPr>
          <p:cNvSpPr txBox="1"/>
          <p:nvPr/>
        </p:nvSpPr>
        <p:spPr>
          <a:xfrm>
            <a:off x="4716984" y="1825239"/>
            <a:ext cx="3669455" cy="923330"/>
          </a:xfrm>
          <a:prstGeom prst="rect">
            <a:avLst/>
          </a:prstGeom>
          <a:noFill/>
        </p:spPr>
        <p:txBody>
          <a:bodyPr wrap="square" lIns="0" tIns="0" rIns="0" bIns="0" rtlCol="0">
            <a:spAutoFit/>
          </a:bodyPr>
          <a:lstStyle/>
          <a:p>
            <a:pPr algn="l"/>
            <a:r>
              <a:rPr lang="en-US" sz="2000"/>
              <a:t>Complete device management through the cloud via Microsoft Endpoint Manager (MEM)</a:t>
            </a:r>
          </a:p>
        </p:txBody>
      </p:sp>
      <p:sp>
        <p:nvSpPr>
          <p:cNvPr id="17" name="TextBox 16">
            <a:extLst>
              <a:ext uri="{FF2B5EF4-FFF2-40B4-BE49-F238E27FC236}">
                <a16:creationId xmlns:a16="http://schemas.microsoft.com/office/drawing/2014/main" id="{864F85DA-D8E7-453F-B617-AFBBB61170AC}"/>
              </a:ext>
            </a:extLst>
          </p:cNvPr>
          <p:cNvSpPr txBox="1"/>
          <p:nvPr/>
        </p:nvSpPr>
        <p:spPr>
          <a:xfrm>
            <a:off x="4716984" y="3123382"/>
            <a:ext cx="3669455" cy="615553"/>
          </a:xfrm>
          <a:prstGeom prst="rect">
            <a:avLst/>
          </a:prstGeom>
          <a:noFill/>
        </p:spPr>
        <p:txBody>
          <a:bodyPr wrap="square" lIns="0" tIns="0" rIns="0" bIns="0" rtlCol="0">
            <a:spAutoFit/>
          </a:bodyPr>
          <a:lstStyle/>
          <a:p>
            <a:pPr algn="l"/>
            <a:r>
              <a:rPr lang="en-US" sz="2000"/>
              <a:t>Automatic Updates from Windows Update for Business</a:t>
            </a:r>
          </a:p>
        </p:txBody>
      </p:sp>
      <p:sp>
        <p:nvSpPr>
          <p:cNvPr id="18" name="TextBox 17">
            <a:extLst>
              <a:ext uri="{FF2B5EF4-FFF2-40B4-BE49-F238E27FC236}">
                <a16:creationId xmlns:a16="http://schemas.microsoft.com/office/drawing/2014/main" id="{2208EBD8-D507-47BA-82A3-5FF69AE0284E}"/>
              </a:ext>
            </a:extLst>
          </p:cNvPr>
          <p:cNvSpPr txBox="1"/>
          <p:nvPr/>
        </p:nvSpPr>
        <p:spPr>
          <a:xfrm>
            <a:off x="4710068" y="4196065"/>
            <a:ext cx="3669455" cy="923330"/>
          </a:xfrm>
          <a:prstGeom prst="rect">
            <a:avLst/>
          </a:prstGeom>
          <a:noFill/>
        </p:spPr>
        <p:txBody>
          <a:bodyPr wrap="square" lIns="0" tIns="0" rIns="0" bIns="0" rtlCol="0">
            <a:spAutoFit/>
          </a:bodyPr>
          <a:lstStyle/>
          <a:p>
            <a:pPr algn="l"/>
            <a:r>
              <a:rPr lang="en-US" sz="2000"/>
              <a:t>Granular firmware management to disable components pre-boot via MEM </a:t>
            </a:r>
          </a:p>
        </p:txBody>
      </p:sp>
    </p:spTree>
    <p:extLst>
      <p:ext uri="{BB962C8B-B14F-4D97-AF65-F5344CB8AC3E}">
        <p14:creationId xmlns:p14="http://schemas.microsoft.com/office/powerpoint/2010/main" val="1864260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2.22222E-6 L -0.52773 -0.00047 " pathEditMode="relative" rAng="0" ptsTypes="AA">
                                      <p:cBhvr>
                                        <p:cTn id="6" dur="1500" fill="hold"/>
                                        <p:tgtEl>
                                          <p:spTgt spid="9"/>
                                        </p:tgtEl>
                                        <p:attrNameLst>
                                          <p:attrName>ppt_x</p:attrName>
                                          <p:attrName>ppt_y</p:attrName>
                                        </p:attrNameLst>
                                      </p:cBhvr>
                                      <p:rCtr x="-26393" y="-23"/>
                                    </p:animMotion>
                                  </p:childTnLst>
                                </p:cTn>
                              </p:par>
                            </p:childTnLst>
                          </p:cTn>
                        </p:par>
                        <p:par>
                          <p:cTn id="7" fill="hold">
                            <p:stCondLst>
                              <p:cond delay="150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Lst>
  </p:timing>
</p:sld>
</file>

<file path=ppt/theme/theme1.xml><?xml version="1.0" encoding="utf-8"?>
<a:theme xmlns:a="http://schemas.openxmlformats.org/drawingml/2006/main" name="WHITE TEMPLATE">
  <a:themeElements>
    <a:clrScheme name="Microsoft Brand Colors">
      <a:dk1>
        <a:srgbClr val="737373"/>
      </a:dk1>
      <a:lt1>
        <a:srgbClr val="FFFFFF"/>
      </a:lt1>
      <a:dk2>
        <a:srgbClr val="2F2F2F"/>
      </a:dk2>
      <a:lt2>
        <a:srgbClr val="F2F2F2"/>
      </a:lt2>
      <a:accent1>
        <a:srgbClr val="D83B01"/>
      </a:accent1>
      <a:accent2>
        <a:srgbClr val="FFB900"/>
      </a:accent2>
      <a:accent3>
        <a:srgbClr val="107C10"/>
      </a:accent3>
      <a:accent4>
        <a:srgbClr val="008575"/>
      </a:accent4>
      <a:accent5>
        <a:srgbClr val="0078D4"/>
      </a:accent5>
      <a:accent6>
        <a:srgbClr val="8661C5"/>
      </a:accent6>
      <a:hlink>
        <a:srgbClr val="0078D4"/>
      </a:hlink>
      <a:folHlink>
        <a:srgbClr val="0078D4"/>
      </a:folHlink>
    </a:clrScheme>
    <a:fontScheme name="Custom 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2.xml><?xml version="1.0" encoding="utf-8"?>
<a:theme xmlns:a="http://schemas.openxmlformats.org/drawingml/2006/main" name="1_Office Theme">
  <a:themeElements>
    <a:clrScheme name="Microsoft Brand Colors">
      <a:dk1>
        <a:srgbClr val="737373"/>
      </a:dk1>
      <a:lt1>
        <a:srgbClr val="FFFFFF"/>
      </a:lt1>
      <a:dk2>
        <a:srgbClr val="2F2F2F"/>
      </a:dk2>
      <a:lt2>
        <a:srgbClr val="F2F2F2"/>
      </a:lt2>
      <a:accent1>
        <a:srgbClr val="D83B01"/>
      </a:accent1>
      <a:accent2>
        <a:srgbClr val="FFB900"/>
      </a:accent2>
      <a:accent3>
        <a:srgbClr val="107C10"/>
      </a:accent3>
      <a:accent4>
        <a:srgbClr val="008575"/>
      </a:accent4>
      <a:accent5>
        <a:srgbClr val="0078D4"/>
      </a:accent5>
      <a:accent6>
        <a:srgbClr val="8661C5"/>
      </a:accent6>
      <a:hlink>
        <a:srgbClr val="0078D4"/>
      </a:hlink>
      <a:folHlink>
        <a:srgbClr val="0078D4"/>
      </a:folHlink>
    </a:clrScheme>
    <a:fontScheme name="Microsoft - Semi-bold &amp; Normal">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hite Template">
  <a:themeElements>
    <a:clrScheme name="Microsoft Brand Colors">
      <a:dk1>
        <a:srgbClr val="737373"/>
      </a:dk1>
      <a:lt1>
        <a:srgbClr val="FFFFFF"/>
      </a:lt1>
      <a:dk2>
        <a:srgbClr val="2F2F2F"/>
      </a:dk2>
      <a:lt2>
        <a:srgbClr val="F2F2F2"/>
      </a:lt2>
      <a:accent1>
        <a:srgbClr val="D83B01"/>
      </a:accent1>
      <a:accent2>
        <a:srgbClr val="FFB900"/>
      </a:accent2>
      <a:accent3>
        <a:srgbClr val="107C10"/>
      </a:accent3>
      <a:accent4>
        <a:srgbClr val="008575"/>
      </a:accent4>
      <a:accent5>
        <a:srgbClr val="0078D4"/>
      </a:accent5>
      <a:accent6>
        <a:srgbClr val="8661C5"/>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4.xml><?xml version="1.0" encoding="utf-8"?>
<a:theme xmlns:a="http://schemas.openxmlformats.org/drawingml/2006/main" name="2_Office Theme">
  <a:themeElements>
    <a:clrScheme name="Microsoft Brand Colors">
      <a:dk1>
        <a:srgbClr val="737373"/>
      </a:dk1>
      <a:lt1>
        <a:srgbClr val="FFFFFF"/>
      </a:lt1>
      <a:dk2>
        <a:srgbClr val="2F2F2F"/>
      </a:dk2>
      <a:lt2>
        <a:srgbClr val="F2F2F2"/>
      </a:lt2>
      <a:accent1>
        <a:srgbClr val="D83B01"/>
      </a:accent1>
      <a:accent2>
        <a:srgbClr val="FFB900"/>
      </a:accent2>
      <a:accent3>
        <a:srgbClr val="107C10"/>
      </a:accent3>
      <a:accent4>
        <a:srgbClr val="008575"/>
      </a:accent4>
      <a:accent5>
        <a:srgbClr val="0078D4"/>
      </a:accent5>
      <a:accent6>
        <a:srgbClr val="8661C5"/>
      </a:accent6>
      <a:hlink>
        <a:srgbClr val="0078D4"/>
      </a:hlink>
      <a:folHlink>
        <a:srgbClr val="0078D4"/>
      </a:folHlink>
    </a:clrScheme>
    <a:fontScheme name="Microsoft - Semi-bold &amp; Normal">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CE3467C5-9998-47B0-946A-09C309F44C29}" vid="{FEFCFD91-2A2C-42E4-A24A-AD561A1B727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AutoTags xmlns="1431e84a-634c-4f29-9f56-277b4d02d4ab" xsi:nil="true"/>
    <MediaServiceKeyPoints xmlns="1431e84a-634c-4f29-9f56-277b4d02d4ab"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5F9F51D2C9FB4CBC1186DB2C466549" ma:contentTypeVersion="17" ma:contentTypeDescription="Create a new document." ma:contentTypeScope="" ma:versionID="82ca6b4447f7beb20324e765ec00e50a">
  <xsd:schema xmlns:xsd="http://www.w3.org/2001/XMLSchema" xmlns:xs="http://www.w3.org/2001/XMLSchema" xmlns:p="http://schemas.microsoft.com/office/2006/metadata/properties" xmlns:ns1="http://schemas.microsoft.com/sharepoint/v3" xmlns:ns3="17cf76d1-0969-4914-9f4c-924d75e3e80f" xmlns:ns4="1431e84a-634c-4f29-9f56-277b4d02d4ab" targetNamespace="http://schemas.microsoft.com/office/2006/metadata/properties" ma:root="true" ma:fieldsID="96b75efd2de01257c2e5775530c34bca" ns1:_="" ns3:_="" ns4:_="">
    <xsd:import namespace="http://schemas.microsoft.com/sharepoint/v3"/>
    <xsd:import namespace="17cf76d1-0969-4914-9f4c-924d75e3e80f"/>
    <xsd:import namespace="1431e84a-634c-4f29-9f56-277b4d02d4ab"/>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1:_ip_UnifiedCompliancePolicyProperties" minOccurs="0"/>
                <xsd:element ref="ns1:_ip_UnifiedCompliancePolicyUIAction"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cf76d1-0969-4914-9f4c-924d75e3e8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431e84a-634c-4f29-9f56-277b4d02d4ab"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description=""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fals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2ABCE7-BBE7-43C6-8E35-C80E1C0271FD}">
  <ds:schemaRefs>
    <ds:schemaRef ds:uri="1431e84a-634c-4f29-9f56-277b4d02d4ab"/>
    <ds:schemaRef ds:uri="17cf76d1-0969-4914-9f4c-924d75e3e8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7BDD896-D553-418A-8C7B-CBA0C804DB7C}">
  <ds:schemaRefs>
    <ds:schemaRef ds:uri="1431e84a-634c-4f29-9f56-277b4d02d4ab"/>
    <ds:schemaRef ds:uri="17cf76d1-0969-4914-9f4c-924d75e3e8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B8F447-CF6A-4E7B-85BB-A0E05716D342}">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145</TotalTime>
  <Words>5337</Words>
  <Application>Microsoft Office PowerPoint</Application>
  <PresentationFormat>Widescreen</PresentationFormat>
  <Paragraphs>442</Paragraphs>
  <Slides>17</Slides>
  <Notes>17</Notes>
  <HiddenSlides>4</HiddenSlides>
  <MMClips>0</MMClips>
  <ScaleCrop>false</ScaleCrop>
  <HeadingPairs>
    <vt:vector size="8" baseType="variant">
      <vt:variant>
        <vt:lpstr>Fonts Used</vt:lpstr>
      </vt:variant>
      <vt:variant>
        <vt:i4>7</vt:i4>
      </vt:variant>
      <vt:variant>
        <vt:lpstr>Theme</vt:lpstr>
      </vt:variant>
      <vt:variant>
        <vt:i4>4</vt:i4>
      </vt:variant>
      <vt:variant>
        <vt:lpstr>Slide Titles</vt:lpstr>
      </vt:variant>
      <vt:variant>
        <vt:i4>17</vt:i4>
      </vt:variant>
      <vt:variant>
        <vt:lpstr>Custom Shows</vt:lpstr>
      </vt:variant>
      <vt:variant>
        <vt:i4>4</vt:i4>
      </vt:variant>
    </vt:vector>
  </HeadingPairs>
  <TitlesOfParts>
    <vt:vector size="32" baseType="lpstr">
      <vt:lpstr>Arial</vt:lpstr>
      <vt:lpstr>Calibri</vt:lpstr>
      <vt:lpstr>Segoe UI</vt:lpstr>
      <vt:lpstr>Segoe UI Light</vt:lpstr>
      <vt:lpstr>Segoe UI Semibold</vt:lpstr>
      <vt:lpstr>Segoe UI Semilight</vt:lpstr>
      <vt:lpstr>Wingdings</vt:lpstr>
      <vt:lpstr>WHITE TEMPLATE</vt:lpstr>
      <vt:lpstr>1_Office Theme</vt:lpstr>
      <vt:lpstr>1_White Template</vt:lpstr>
      <vt:lpstr>2_Office Theme</vt:lpstr>
      <vt:lpstr>   </vt:lpstr>
      <vt:lpstr>   </vt:lpstr>
      <vt:lpstr>The increasing costs of data breaches</vt:lpstr>
      <vt:lpstr>Did you know? Security effects more than just IT</vt:lpstr>
      <vt:lpstr>There is a clear need for device protection.</vt:lpstr>
      <vt:lpstr>There is a clear need for device protection.</vt:lpstr>
      <vt:lpstr>There is a clear need for device protection.</vt:lpstr>
      <vt:lpstr>There is a clear need for device protection.</vt:lpstr>
      <vt:lpstr>There is a clear need for device protection.</vt:lpstr>
      <vt:lpstr>PowerPoint Presentation</vt:lpstr>
      <vt:lpstr>Chip to cloud security is built-in to Surface DNA</vt:lpstr>
      <vt:lpstr>PowerPoint Presentation</vt:lpstr>
      <vt:lpstr>   </vt:lpstr>
      <vt:lpstr>PowerPoint Presentation</vt:lpstr>
      <vt:lpstr>PowerPoint Presentation</vt:lpstr>
      <vt:lpstr>PowerPoint Presentation</vt:lpstr>
      <vt:lpstr>PowerPoint Presentation</vt:lpstr>
      <vt:lpstr>Built</vt:lpstr>
      <vt:lpstr>Factory</vt:lpstr>
      <vt:lpstr>Windows</vt:lpstr>
      <vt:lpstr>Control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dc:creator>
  <cp:lastModifiedBy>Frank Buchholz</cp:lastModifiedBy>
  <cp:revision>1</cp:revision>
  <dcterms:created xsi:type="dcterms:W3CDTF">2020-11-11T22:43:06Z</dcterms:created>
  <dcterms:modified xsi:type="dcterms:W3CDTF">2021-03-09T17:06:23Z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2020-11-11T22:43:06Z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9e3aa4af-aa5b-4dd1-9f01-a7883a41cae2</vt:lpwstr>
  </property>
  <property fmtid="{D5CDD505-2E9C-101B-9397-08002B2CF9AE}" pid="8" name="MSIP_Label_f42aa342-8706-4288-bd11-ebb85995028c_ContentBits">
    <vt:lpwstr>0</vt:lpwstr>
  </property>
  <property fmtid="{D5CDD505-2E9C-101B-9397-08002B2CF9AE}" pid="9" name="ContentTypeId">
    <vt:lpwstr>0x0101000E5F9F51D2C9FB4CBC1186DB2C466549</vt:lpwstr>
  </property>
</Properties>
</file>