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76" r:id="rId4"/>
    <p:sldMasterId id="2147484720" r:id="rId5"/>
    <p:sldMasterId id="2147484717" r:id="rId6"/>
    <p:sldMasterId id="2147484229" r:id="rId7"/>
  </p:sldMasterIdLst>
  <p:notesMasterIdLst>
    <p:notesMasterId r:id="rId16"/>
  </p:notesMasterIdLst>
  <p:handoutMasterIdLst>
    <p:handoutMasterId r:id="rId17"/>
  </p:handoutMasterIdLst>
  <p:sldIdLst>
    <p:sldId id="1862" r:id="rId8"/>
    <p:sldId id="1863" r:id="rId9"/>
    <p:sldId id="1893" r:id="rId10"/>
    <p:sldId id="1894" r:id="rId11"/>
    <p:sldId id="1895" r:id="rId12"/>
    <p:sldId id="1866" r:id="rId13"/>
    <p:sldId id="3813" r:id="rId14"/>
    <p:sldId id="3814" r:id="rId15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CIF 101" id="{684F5559-B72A-FA45-AAC6-9B0B01402CC0}">
          <p14:sldIdLst>
            <p14:sldId id="1862"/>
            <p14:sldId id="1863"/>
            <p14:sldId id="1893"/>
            <p14:sldId id="1894"/>
            <p14:sldId id="1895"/>
            <p14:sldId id="1866"/>
            <p14:sldId id="3813"/>
            <p14:sldId id="381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1FF"/>
    <a:srgbClr val="505050"/>
    <a:srgbClr val="F2F2F2"/>
    <a:srgbClr val="F3F3F3"/>
    <a:srgbClr val="E6E6E6"/>
    <a:srgbClr val="FFFFFF"/>
    <a:srgbClr val="2F2F2F"/>
    <a:srgbClr val="525252"/>
    <a:srgbClr val="666666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B7C725-22B7-46E7-8B03-56FC3CA68C38}" v="12" dt="2023-08-07T19:20:27.542"/>
    <p1510:client id="{A18624CA-C16D-4D02-916B-4A3FE8A68710}" v="110" dt="2023-08-07T16:30:14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1338" y="1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62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ovan Walker" userId="b9f0a8ac-381f-4346-be81-e995de34eb42" providerId="ADAL" clId="{45B7C725-22B7-46E7-8B03-56FC3CA68C38}"/>
    <pc:docChg chg="custSel modSld delSection modSection">
      <pc:chgData name="Donovan Walker" userId="b9f0a8ac-381f-4346-be81-e995de34eb42" providerId="ADAL" clId="{45B7C725-22B7-46E7-8B03-56FC3CA68C38}" dt="2023-08-07T19:23:49.839" v="30" actId="17851"/>
      <pc:docMkLst>
        <pc:docMk/>
      </pc:docMkLst>
      <pc:sldChg chg="modSp">
        <pc:chgData name="Donovan Walker" userId="b9f0a8ac-381f-4346-be81-e995de34eb42" providerId="ADAL" clId="{45B7C725-22B7-46E7-8B03-56FC3CA68C38}" dt="2023-08-07T19:18:21.591" v="11"/>
        <pc:sldMkLst>
          <pc:docMk/>
          <pc:sldMk cId="3920713316" sldId="1862"/>
        </pc:sldMkLst>
        <pc:spChg chg="mod">
          <ac:chgData name="Donovan Walker" userId="b9f0a8ac-381f-4346-be81-e995de34eb42" providerId="ADAL" clId="{45B7C725-22B7-46E7-8B03-56FC3CA68C38}" dt="2023-08-07T19:18:21.591" v="11"/>
          <ac:spMkLst>
            <pc:docMk/>
            <pc:sldMk cId="3920713316" sldId="1862"/>
            <ac:spMk id="16" creationId="{0180B95D-F319-5946-901F-BCF623DF9B01}"/>
          </ac:spMkLst>
        </pc:spChg>
        <pc:spChg chg="mod">
          <ac:chgData name="Donovan Walker" userId="b9f0a8ac-381f-4346-be81-e995de34eb42" providerId="ADAL" clId="{45B7C725-22B7-46E7-8B03-56FC3CA68C38}" dt="2023-08-07T19:18:21.591" v="11"/>
          <ac:spMkLst>
            <pc:docMk/>
            <pc:sldMk cId="3920713316" sldId="1862"/>
            <ac:spMk id="18" creationId="{DDD714A0-1F72-3949-8210-04347007CE7B}"/>
          </ac:spMkLst>
        </pc:spChg>
        <pc:picChg chg="mod">
          <ac:chgData name="Donovan Walker" userId="b9f0a8ac-381f-4346-be81-e995de34eb42" providerId="ADAL" clId="{45B7C725-22B7-46E7-8B03-56FC3CA68C38}" dt="2023-08-07T19:18:21.591" v="11"/>
          <ac:picMkLst>
            <pc:docMk/>
            <pc:sldMk cId="3920713316" sldId="1862"/>
            <ac:picMk id="3" creationId="{7F3F72B3-8B1A-CB06-EE4C-DA0CEA616E16}"/>
          </ac:picMkLst>
        </pc:picChg>
      </pc:sldChg>
      <pc:sldChg chg="modSp mod">
        <pc:chgData name="Donovan Walker" userId="b9f0a8ac-381f-4346-be81-e995de34eb42" providerId="ADAL" clId="{45B7C725-22B7-46E7-8B03-56FC3CA68C38}" dt="2023-08-07T19:20:45.340" v="26" actId="207"/>
        <pc:sldMkLst>
          <pc:docMk/>
          <pc:sldMk cId="280919666" sldId="3813"/>
        </pc:sldMkLst>
        <pc:spChg chg="mod">
          <ac:chgData name="Donovan Walker" userId="b9f0a8ac-381f-4346-be81-e995de34eb42" providerId="ADAL" clId="{45B7C725-22B7-46E7-8B03-56FC3CA68C38}" dt="2023-08-07T19:19:51.357" v="22" actId="14100"/>
          <ac:spMkLst>
            <pc:docMk/>
            <pc:sldMk cId="280919666" sldId="3813"/>
            <ac:spMk id="12" creationId="{A0BB652B-DDFC-4D23-A7DC-2783A154D44D}"/>
          </ac:spMkLst>
        </pc:spChg>
        <pc:spChg chg="mod">
          <ac:chgData name="Donovan Walker" userId="b9f0a8ac-381f-4346-be81-e995de34eb42" providerId="ADAL" clId="{45B7C725-22B7-46E7-8B03-56FC3CA68C38}" dt="2023-08-07T19:19:37.779" v="21" actId="1036"/>
          <ac:spMkLst>
            <pc:docMk/>
            <pc:sldMk cId="280919666" sldId="3813"/>
            <ac:spMk id="13" creationId="{A39DBEE9-1D4F-4C82-8330-3F89F359BC70}"/>
          </ac:spMkLst>
        </pc:spChg>
        <pc:spChg chg="mod">
          <ac:chgData name="Donovan Walker" userId="b9f0a8ac-381f-4346-be81-e995de34eb42" providerId="ADAL" clId="{45B7C725-22B7-46E7-8B03-56FC3CA68C38}" dt="2023-08-07T19:19:25.151" v="19" actId="14100"/>
          <ac:spMkLst>
            <pc:docMk/>
            <pc:sldMk cId="280919666" sldId="3813"/>
            <ac:spMk id="14" creationId="{411DD2AE-75C6-46D0-8385-81290F817A0B}"/>
          </ac:spMkLst>
        </pc:spChg>
        <pc:graphicFrameChg chg="mod modGraphic">
          <ac:chgData name="Donovan Walker" userId="b9f0a8ac-381f-4346-be81-e995de34eb42" providerId="ADAL" clId="{45B7C725-22B7-46E7-8B03-56FC3CA68C38}" dt="2023-08-07T19:20:36.723" v="25" actId="207"/>
          <ac:graphicFrameMkLst>
            <pc:docMk/>
            <pc:sldMk cId="280919666" sldId="3813"/>
            <ac:graphicFrameMk id="3" creationId="{9B6FB9D9-491E-46F5-9854-4F0D54DAFFA2}"/>
          </ac:graphicFrameMkLst>
        </pc:graphicFrameChg>
        <pc:graphicFrameChg chg="mod modGraphic">
          <ac:chgData name="Donovan Walker" userId="b9f0a8ac-381f-4346-be81-e995de34eb42" providerId="ADAL" clId="{45B7C725-22B7-46E7-8B03-56FC3CA68C38}" dt="2023-08-07T19:20:45.340" v="26" actId="207"/>
          <ac:graphicFrameMkLst>
            <pc:docMk/>
            <pc:sldMk cId="280919666" sldId="3813"/>
            <ac:graphicFrameMk id="26" creationId="{745CEC40-F0D2-4A4A-99BD-C30C5139FF10}"/>
          </ac:graphicFrameMkLst>
        </pc:graphicFrameChg>
      </pc:sldChg>
      <pc:sldChg chg="delSp mod">
        <pc:chgData name="Donovan Walker" userId="b9f0a8ac-381f-4346-be81-e995de34eb42" providerId="ADAL" clId="{45B7C725-22B7-46E7-8B03-56FC3CA68C38}" dt="2023-08-07T18:10:34.071" v="0" actId="478"/>
        <pc:sldMkLst>
          <pc:docMk/>
          <pc:sldMk cId="2418528884" sldId="3814"/>
        </pc:sldMkLst>
        <pc:spChg chg="del">
          <ac:chgData name="Donovan Walker" userId="b9f0a8ac-381f-4346-be81-e995de34eb42" providerId="ADAL" clId="{45B7C725-22B7-46E7-8B03-56FC3CA68C38}" dt="2023-08-07T18:10:34.071" v="0" actId="478"/>
          <ac:spMkLst>
            <pc:docMk/>
            <pc:sldMk cId="2418528884" sldId="3814"/>
            <ac:spMk id="3" creationId="{2699F197-2E90-358B-043F-7CFC600D2E43}"/>
          </ac:spMkLst>
        </pc:spChg>
      </pc:sldChg>
    </pc:docChg>
  </pc:docChgLst>
  <pc:docChgLst>
    <pc:chgData name="Patrick Haberkamp (Red Sky Blue Water LLC)" userId="09a02b91-cf45-44a6-8772-a11e13932b68" providerId="ADAL" clId="{A18624CA-C16D-4D02-916B-4A3FE8A68710}"/>
    <pc:docChg chg="modSld">
      <pc:chgData name="Patrick Haberkamp (Red Sky Blue Water LLC)" userId="09a02b91-cf45-44a6-8772-a11e13932b68" providerId="ADAL" clId="{A18624CA-C16D-4D02-916B-4A3FE8A68710}" dt="2023-08-01T14:43:11.915" v="98" actId="20577"/>
      <pc:docMkLst>
        <pc:docMk/>
      </pc:docMkLst>
      <pc:sldChg chg="addSp delSp modSp mod">
        <pc:chgData name="Patrick Haberkamp (Red Sky Blue Water LLC)" userId="09a02b91-cf45-44a6-8772-a11e13932b68" providerId="ADAL" clId="{A18624CA-C16D-4D02-916B-4A3FE8A68710}" dt="2023-08-01T14:43:11.915" v="98" actId="20577"/>
        <pc:sldMkLst>
          <pc:docMk/>
          <pc:sldMk cId="3920713316" sldId="1862"/>
        </pc:sldMkLst>
        <pc:spChg chg="del">
          <ac:chgData name="Patrick Haberkamp (Red Sky Blue Water LLC)" userId="09a02b91-cf45-44a6-8772-a11e13932b68" providerId="ADAL" clId="{A18624CA-C16D-4D02-916B-4A3FE8A68710}" dt="2023-08-01T14:42:28.292" v="50"/>
          <ac:spMkLst>
            <pc:docMk/>
            <pc:sldMk cId="3920713316" sldId="1862"/>
            <ac:spMk id="6" creationId="{B9D71167-A558-CC46-A43A-FA7569D13F2C}"/>
          </ac:spMkLst>
        </pc:spChg>
        <pc:spChg chg="mod">
          <ac:chgData name="Patrick Haberkamp (Red Sky Blue Water LLC)" userId="09a02b91-cf45-44a6-8772-a11e13932b68" providerId="ADAL" clId="{A18624CA-C16D-4D02-916B-4A3FE8A68710}" dt="2023-08-01T14:43:02.546" v="76" actId="20577"/>
          <ac:spMkLst>
            <pc:docMk/>
            <pc:sldMk cId="3920713316" sldId="1862"/>
            <ac:spMk id="16" creationId="{0180B95D-F319-5946-901F-BCF623DF9B01}"/>
          </ac:spMkLst>
        </pc:spChg>
        <pc:spChg chg="mod">
          <ac:chgData name="Patrick Haberkamp (Red Sky Blue Water LLC)" userId="09a02b91-cf45-44a6-8772-a11e13932b68" providerId="ADAL" clId="{A18624CA-C16D-4D02-916B-4A3FE8A68710}" dt="2023-08-01T14:43:11.915" v="98" actId="20577"/>
          <ac:spMkLst>
            <pc:docMk/>
            <pc:sldMk cId="3920713316" sldId="1862"/>
            <ac:spMk id="18" creationId="{DDD714A0-1F72-3949-8210-04347007CE7B}"/>
          </ac:spMkLst>
        </pc:spChg>
        <pc:picChg chg="add mod">
          <ac:chgData name="Patrick Haberkamp (Red Sky Blue Water LLC)" userId="09a02b91-cf45-44a6-8772-a11e13932b68" providerId="ADAL" clId="{A18624CA-C16D-4D02-916B-4A3FE8A68710}" dt="2023-08-01T14:42:44.756" v="54" actId="962"/>
          <ac:picMkLst>
            <pc:docMk/>
            <pc:sldMk cId="3920713316" sldId="1862"/>
            <ac:picMk id="3" creationId="{7F3F72B3-8B1A-CB06-EE4C-DA0CEA616E16}"/>
          </ac:picMkLst>
        </pc:picChg>
      </pc:sldChg>
      <pc:sldChg chg="modSp mod">
        <pc:chgData name="Patrick Haberkamp (Red Sky Blue Water LLC)" userId="09a02b91-cf45-44a6-8772-a11e13932b68" providerId="ADAL" clId="{A18624CA-C16D-4D02-916B-4A3FE8A68710}" dt="2023-08-01T14:37:51.368" v="49" actId="20577"/>
        <pc:sldMkLst>
          <pc:docMk/>
          <pc:sldMk cId="3382686713" sldId="1875"/>
        </pc:sldMkLst>
        <pc:spChg chg="mod">
          <ac:chgData name="Patrick Haberkamp (Red Sky Blue Water LLC)" userId="09a02b91-cf45-44a6-8772-a11e13932b68" providerId="ADAL" clId="{A18624CA-C16D-4D02-916B-4A3FE8A68710}" dt="2023-08-01T14:37:40.835" v="21" actId="20577"/>
          <ac:spMkLst>
            <pc:docMk/>
            <pc:sldMk cId="3382686713" sldId="1875"/>
            <ac:spMk id="2" creationId="{BD76C4E4-DDB9-6C48-A568-B23A8287075A}"/>
          </ac:spMkLst>
        </pc:spChg>
        <pc:spChg chg="mod">
          <ac:chgData name="Patrick Haberkamp (Red Sky Blue Water LLC)" userId="09a02b91-cf45-44a6-8772-a11e13932b68" providerId="ADAL" clId="{A18624CA-C16D-4D02-916B-4A3FE8A68710}" dt="2023-08-01T14:37:51.368" v="49" actId="20577"/>
          <ac:spMkLst>
            <pc:docMk/>
            <pc:sldMk cId="3382686713" sldId="1875"/>
            <ac:spMk id="3" creationId="{ABDF0D0F-FECC-3048-81C9-1532844D35B4}"/>
          </ac:spMkLst>
        </pc:spChg>
      </pc:sldChg>
    </pc:docChg>
  </pc:docChgLst>
  <pc:docChgLst>
    <pc:chgData name="Patrick Haberkamp" userId="09a02b91-cf45-44a6-8772-a11e13932b68" providerId="ADAL" clId="{A18624CA-C16D-4D02-916B-4A3FE8A68710}"/>
    <pc:docChg chg="undo custSel addSld delSld modSld sldOrd modSection">
      <pc:chgData name="Patrick Haberkamp" userId="09a02b91-cf45-44a6-8772-a11e13932b68" providerId="ADAL" clId="{A18624CA-C16D-4D02-916B-4A3FE8A68710}" dt="2023-08-07T16:32:17.197" v="1603" actId="14100"/>
      <pc:docMkLst>
        <pc:docMk/>
      </pc:docMkLst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3787736589" sldId="1632"/>
        </pc:sldMkLst>
      </pc:sldChg>
      <pc:sldChg chg="del">
        <pc:chgData name="Patrick Haberkamp" userId="09a02b91-cf45-44a6-8772-a11e13932b68" providerId="ADAL" clId="{A18624CA-C16D-4D02-916B-4A3FE8A68710}" dt="2023-08-04T13:13:29.826" v="0" actId="47"/>
        <pc:sldMkLst>
          <pc:docMk/>
          <pc:sldMk cId="3089059011" sldId="1835"/>
        </pc:sldMkLst>
      </pc:sldChg>
      <pc:sldChg chg="del">
        <pc:chgData name="Patrick Haberkamp" userId="09a02b91-cf45-44a6-8772-a11e13932b68" providerId="ADAL" clId="{A18624CA-C16D-4D02-916B-4A3FE8A68710}" dt="2023-08-04T13:13:31.029" v="1" actId="47"/>
        <pc:sldMkLst>
          <pc:docMk/>
          <pc:sldMk cId="3620948487" sldId="1838"/>
        </pc:sldMkLst>
      </pc:sldChg>
      <pc:sldChg chg="del">
        <pc:chgData name="Patrick Haberkamp" userId="09a02b91-cf45-44a6-8772-a11e13932b68" providerId="ADAL" clId="{A18624CA-C16D-4D02-916B-4A3FE8A68710}" dt="2023-08-04T13:13:31.414" v="2" actId="47"/>
        <pc:sldMkLst>
          <pc:docMk/>
          <pc:sldMk cId="3532440232" sldId="1839"/>
        </pc:sldMkLst>
      </pc:sldChg>
      <pc:sldChg chg="del">
        <pc:chgData name="Patrick Haberkamp" userId="09a02b91-cf45-44a6-8772-a11e13932b68" providerId="ADAL" clId="{A18624CA-C16D-4D02-916B-4A3FE8A68710}" dt="2023-08-04T13:13:32.570" v="4" actId="47"/>
        <pc:sldMkLst>
          <pc:docMk/>
          <pc:sldMk cId="713622566" sldId="1841"/>
        </pc:sldMkLst>
      </pc:sldChg>
      <pc:sldChg chg="del">
        <pc:chgData name="Patrick Haberkamp" userId="09a02b91-cf45-44a6-8772-a11e13932b68" providerId="ADAL" clId="{A18624CA-C16D-4D02-916B-4A3FE8A68710}" dt="2023-08-04T13:13:33.123" v="5" actId="47"/>
        <pc:sldMkLst>
          <pc:docMk/>
          <pc:sldMk cId="3302867696" sldId="1842"/>
        </pc:sldMkLst>
      </pc:sldChg>
      <pc:sldChg chg="del">
        <pc:chgData name="Patrick Haberkamp" userId="09a02b91-cf45-44a6-8772-a11e13932b68" providerId="ADAL" clId="{A18624CA-C16D-4D02-916B-4A3FE8A68710}" dt="2023-08-04T13:13:33.671" v="6" actId="47"/>
        <pc:sldMkLst>
          <pc:docMk/>
          <pc:sldMk cId="1217297327" sldId="1843"/>
        </pc:sldMkLst>
      </pc:sldChg>
      <pc:sldChg chg="del">
        <pc:chgData name="Patrick Haberkamp" userId="09a02b91-cf45-44a6-8772-a11e13932b68" providerId="ADAL" clId="{A18624CA-C16D-4D02-916B-4A3FE8A68710}" dt="2023-08-04T13:13:34.715" v="7" actId="47"/>
        <pc:sldMkLst>
          <pc:docMk/>
          <pc:sldMk cId="528640658" sldId="1844"/>
        </pc:sldMkLst>
      </pc:sldChg>
      <pc:sldChg chg="modSp del mod">
        <pc:chgData name="Patrick Haberkamp" userId="09a02b91-cf45-44a6-8772-a11e13932b68" providerId="ADAL" clId="{A18624CA-C16D-4D02-916B-4A3FE8A68710}" dt="2023-08-07T16:32:01.691" v="1588" actId="47"/>
        <pc:sldMkLst>
          <pc:docMk/>
          <pc:sldMk cId="2106806335" sldId="1845"/>
        </pc:sldMkLst>
        <pc:spChg chg="mod">
          <ac:chgData name="Patrick Haberkamp" userId="09a02b91-cf45-44a6-8772-a11e13932b68" providerId="ADAL" clId="{A18624CA-C16D-4D02-916B-4A3FE8A68710}" dt="2023-08-07T16:30:27.450" v="1563" actId="20577"/>
          <ac:spMkLst>
            <pc:docMk/>
            <pc:sldMk cId="2106806335" sldId="1845"/>
            <ac:spMk id="6" creationId="{E844B71B-3B17-4F42-92EB-E16FDFA64DF6}"/>
          </ac:spMkLst>
        </pc:spChg>
        <pc:spChg chg="mod">
          <ac:chgData name="Patrick Haberkamp" userId="09a02b91-cf45-44a6-8772-a11e13932b68" providerId="ADAL" clId="{A18624CA-C16D-4D02-916B-4A3FE8A68710}" dt="2023-08-07T16:30:42.049" v="1564" actId="6549"/>
          <ac:spMkLst>
            <pc:docMk/>
            <pc:sldMk cId="2106806335" sldId="1845"/>
            <ac:spMk id="7" creationId="{73541CE0-AF0A-4B19-B1BD-0921981AD2A7}"/>
          </ac:spMkLst>
        </pc:spChg>
      </pc:sldChg>
      <pc:sldChg chg="del">
        <pc:chgData name="Patrick Haberkamp" userId="09a02b91-cf45-44a6-8772-a11e13932b68" providerId="ADAL" clId="{A18624CA-C16D-4D02-916B-4A3FE8A68710}" dt="2023-08-07T16:24:47.319" v="1434" actId="47"/>
        <pc:sldMkLst>
          <pc:docMk/>
          <pc:sldMk cId="2140832684" sldId="1849"/>
        </pc:sldMkLst>
      </pc:sldChg>
      <pc:sldChg chg="del">
        <pc:chgData name="Patrick Haberkamp" userId="09a02b91-cf45-44a6-8772-a11e13932b68" providerId="ADAL" clId="{A18624CA-C16D-4D02-916B-4A3FE8A68710}" dt="2023-08-07T16:24:53.790" v="1435" actId="47"/>
        <pc:sldMkLst>
          <pc:docMk/>
          <pc:sldMk cId="360090801" sldId="1850"/>
        </pc:sldMkLst>
      </pc:sldChg>
      <pc:sldChg chg="del">
        <pc:chgData name="Patrick Haberkamp" userId="09a02b91-cf45-44a6-8772-a11e13932b68" providerId="ADAL" clId="{A18624CA-C16D-4D02-916B-4A3FE8A68710}" dt="2023-08-07T16:24:58.244" v="1437" actId="47"/>
        <pc:sldMkLst>
          <pc:docMk/>
          <pc:sldMk cId="3903381027" sldId="1851"/>
        </pc:sldMkLst>
      </pc:sldChg>
      <pc:sldChg chg="del">
        <pc:chgData name="Patrick Haberkamp" userId="09a02b91-cf45-44a6-8772-a11e13932b68" providerId="ADAL" clId="{A18624CA-C16D-4D02-916B-4A3FE8A68710}" dt="2023-08-07T16:24:27.120" v="1430" actId="47"/>
        <pc:sldMkLst>
          <pc:docMk/>
          <pc:sldMk cId="1677602408" sldId="1855"/>
        </pc:sldMkLst>
      </pc:sldChg>
      <pc:sldChg chg="del">
        <pc:chgData name="Patrick Haberkamp" userId="09a02b91-cf45-44a6-8772-a11e13932b68" providerId="ADAL" clId="{A18624CA-C16D-4D02-916B-4A3FE8A68710}" dt="2023-08-07T16:24:29.318" v="1432" actId="47"/>
        <pc:sldMkLst>
          <pc:docMk/>
          <pc:sldMk cId="608635228" sldId="1857"/>
        </pc:sldMkLst>
      </pc:sldChg>
      <pc:sldChg chg="del">
        <pc:chgData name="Patrick Haberkamp" userId="09a02b91-cf45-44a6-8772-a11e13932b68" providerId="ADAL" clId="{A18624CA-C16D-4D02-916B-4A3FE8A68710}" dt="2023-08-07T16:24:28.185" v="1431" actId="47"/>
        <pc:sldMkLst>
          <pc:docMk/>
          <pc:sldMk cId="3259636426" sldId="1858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3236566216" sldId="1859"/>
        </pc:sldMkLst>
      </pc:sldChg>
      <pc:sldChg chg="del">
        <pc:chgData name="Patrick Haberkamp" userId="09a02b91-cf45-44a6-8772-a11e13932b68" providerId="ADAL" clId="{A18624CA-C16D-4D02-916B-4A3FE8A68710}" dt="2023-08-04T13:13:50.537" v="9" actId="47"/>
        <pc:sldMkLst>
          <pc:docMk/>
          <pc:sldMk cId="3087692373" sldId="1861"/>
        </pc:sldMkLst>
      </pc:sldChg>
      <pc:sldChg chg="modSp mod">
        <pc:chgData name="Patrick Haberkamp" userId="09a02b91-cf45-44a6-8772-a11e13932b68" providerId="ADAL" clId="{A18624CA-C16D-4D02-916B-4A3FE8A68710}" dt="2023-08-07T14:04:04.125" v="713" actId="20577"/>
        <pc:sldMkLst>
          <pc:docMk/>
          <pc:sldMk cId="121278648" sldId="1863"/>
        </pc:sldMkLst>
        <pc:spChg chg="mod">
          <ac:chgData name="Patrick Haberkamp" userId="09a02b91-cf45-44a6-8772-a11e13932b68" providerId="ADAL" clId="{A18624CA-C16D-4D02-916B-4A3FE8A68710}" dt="2023-08-07T13:24:42.462" v="697" actId="207"/>
          <ac:spMkLst>
            <pc:docMk/>
            <pc:sldMk cId="121278648" sldId="1863"/>
            <ac:spMk id="6" creationId="{FF614234-96C5-AF4E-85D5-1FA7CC8300C7}"/>
          </ac:spMkLst>
        </pc:spChg>
        <pc:spChg chg="mod">
          <ac:chgData name="Patrick Haberkamp" userId="09a02b91-cf45-44a6-8772-a11e13932b68" providerId="ADAL" clId="{A18624CA-C16D-4D02-916B-4A3FE8A68710}" dt="2023-08-07T14:04:04.125" v="713" actId="20577"/>
          <ac:spMkLst>
            <pc:docMk/>
            <pc:sldMk cId="121278648" sldId="1863"/>
            <ac:spMk id="7" creationId="{718CE43D-76AC-3644-9058-865429F67A18}"/>
          </ac:spMkLst>
        </pc:spChg>
      </pc:sldChg>
      <pc:sldChg chg="addSp modSp del mod">
        <pc:chgData name="Patrick Haberkamp" userId="09a02b91-cf45-44a6-8772-a11e13932b68" providerId="ADAL" clId="{A18624CA-C16D-4D02-916B-4A3FE8A68710}" dt="2023-08-07T13:24:47.642" v="698" actId="47"/>
        <pc:sldMkLst>
          <pc:docMk/>
          <pc:sldMk cId="1671130109" sldId="1864"/>
        </pc:sldMkLst>
        <pc:spChg chg="mod">
          <ac:chgData name="Patrick Haberkamp" userId="09a02b91-cf45-44a6-8772-a11e13932b68" providerId="ADAL" clId="{A18624CA-C16D-4D02-916B-4A3FE8A68710}" dt="2023-08-04T13:29:11.396" v="265" actId="14100"/>
          <ac:spMkLst>
            <pc:docMk/>
            <pc:sldMk cId="1671130109" sldId="1864"/>
            <ac:spMk id="2" creationId="{73C9E2AD-9CA7-46A4-99B0-ED34480EFA0B}"/>
          </ac:spMkLst>
        </pc:spChg>
        <pc:spChg chg="mod">
          <ac:chgData name="Patrick Haberkamp" userId="09a02b91-cf45-44a6-8772-a11e13932b68" providerId="ADAL" clId="{A18624CA-C16D-4D02-916B-4A3FE8A68710}" dt="2023-08-04T14:26:36.242" v="297" actId="114"/>
          <ac:spMkLst>
            <pc:docMk/>
            <pc:sldMk cId="1671130109" sldId="1864"/>
            <ac:spMk id="3" creationId="{7A807129-1B45-4965-8F2F-60030E4AF463}"/>
          </ac:spMkLst>
        </pc:spChg>
        <pc:spChg chg="mod">
          <ac:chgData name="Patrick Haberkamp" userId="09a02b91-cf45-44a6-8772-a11e13932b68" providerId="ADAL" clId="{A18624CA-C16D-4D02-916B-4A3FE8A68710}" dt="2023-08-04T13:18:30.428" v="73" actId="20577"/>
          <ac:spMkLst>
            <pc:docMk/>
            <pc:sldMk cId="1671130109" sldId="1864"/>
            <ac:spMk id="4" creationId="{819ED283-155A-49CA-BC06-5197C7A2CE40}"/>
          </ac:spMkLst>
        </pc:spChg>
        <pc:cxnChg chg="add">
          <ac:chgData name="Patrick Haberkamp" userId="09a02b91-cf45-44a6-8772-a11e13932b68" providerId="ADAL" clId="{A18624CA-C16D-4D02-916B-4A3FE8A68710}" dt="2023-08-04T14:25:17.859" v="279" actId="11529"/>
          <ac:cxnSpMkLst>
            <pc:docMk/>
            <pc:sldMk cId="1671130109" sldId="1864"/>
            <ac:cxnSpMk id="6" creationId="{2A7CB595-5028-1611-237F-0725467B727D}"/>
          </ac:cxnSpMkLst>
        </pc:cxnChg>
      </pc:sldChg>
      <pc:sldChg chg="del">
        <pc:chgData name="Patrick Haberkamp" userId="09a02b91-cf45-44a6-8772-a11e13932b68" providerId="ADAL" clId="{A18624CA-C16D-4D02-916B-4A3FE8A68710}" dt="2023-08-07T16:24:11.354" v="1427" actId="47"/>
        <pc:sldMkLst>
          <pc:docMk/>
          <pc:sldMk cId="2202653045" sldId="1865"/>
        </pc:sldMkLst>
      </pc:sldChg>
      <pc:sldChg chg="addSp delSp modSp mod ord">
        <pc:chgData name="Patrick Haberkamp" userId="09a02b91-cf45-44a6-8772-a11e13932b68" providerId="ADAL" clId="{A18624CA-C16D-4D02-916B-4A3FE8A68710}" dt="2023-08-07T16:22:39.343" v="1425" actId="6549"/>
        <pc:sldMkLst>
          <pc:docMk/>
          <pc:sldMk cId="2396882071" sldId="1866"/>
        </pc:sldMkLst>
        <pc:spChg chg="mod">
          <ac:chgData name="Patrick Haberkamp" userId="09a02b91-cf45-44a6-8772-a11e13932b68" providerId="ADAL" clId="{A18624CA-C16D-4D02-916B-4A3FE8A68710}" dt="2023-08-07T14:12:53.436" v="885" actId="114"/>
          <ac:spMkLst>
            <pc:docMk/>
            <pc:sldMk cId="2396882071" sldId="1866"/>
            <ac:spMk id="2" creationId="{2BA8F27B-F59F-4439-A165-0E05386EA822}"/>
          </ac:spMkLst>
        </pc:spChg>
        <pc:spChg chg="add mod">
          <ac:chgData name="Patrick Haberkamp" userId="09a02b91-cf45-44a6-8772-a11e13932b68" providerId="ADAL" clId="{A18624CA-C16D-4D02-916B-4A3FE8A68710}" dt="2023-08-07T16:22:39.343" v="1425" actId="6549"/>
          <ac:spMkLst>
            <pc:docMk/>
            <pc:sldMk cId="2396882071" sldId="1866"/>
            <ac:spMk id="13" creationId="{78DB0033-B11C-4411-1EE2-9B5280DD16DF}"/>
          </ac:spMkLst>
        </pc:spChg>
        <pc:graphicFrameChg chg="add del mod">
          <ac:chgData name="Patrick Haberkamp" userId="09a02b91-cf45-44a6-8772-a11e13932b68" providerId="ADAL" clId="{A18624CA-C16D-4D02-916B-4A3FE8A68710}" dt="2023-08-07T16:01:02.291" v="887"/>
          <ac:graphicFrameMkLst>
            <pc:docMk/>
            <pc:sldMk cId="2396882071" sldId="1866"/>
            <ac:graphicFrameMk id="3" creationId="{3601031B-0205-4FDF-52DF-FF4AB4A79B6D}"/>
          </ac:graphicFrameMkLst>
        </pc:graphicFrame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4" creationId="{00000000-0008-0000-0000-000092700000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5" creationId="{00000000-0008-0000-0000-00009C700000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6" creationId="{00000000-0008-0000-0000-0000C4700000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7" creationId="{00000000-0008-0000-0000-0000C5700000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8" creationId="{00000000-0008-0000-0000-0000DF700000}"/>
          </ac:picMkLst>
        </pc:picChg>
        <pc:picChg chg="add del mod">
          <ac:chgData name="Patrick Haberkamp" userId="09a02b91-cf45-44a6-8772-a11e13932b68" providerId="ADAL" clId="{A18624CA-C16D-4D02-916B-4A3FE8A68710}" dt="2023-08-07T16:19:04.845" v="1072" actId="478"/>
          <ac:picMkLst>
            <pc:docMk/>
            <pc:sldMk cId="2396882071" sldId="1866"/>
            <ac:picMk id="10" creationId="{5BB9A26D-1097-5FD3-580D-497BB8E18267}"/>
          </ac:picMkLst>
        </pc:picChg>
        <pc:picChg chg="add mod">
          <ac:chgData name="Patrick Haberkamp" userId="09a02b91-cf45-44a6-8772-a11e13932b68" providerId="ADAL" clId="{A18624CA-C16D-4D02-916B-4A3FE8A68710}" dt="2023-08-07T16:19:40.933" v="1080" actId="14100"/>
          <ac:picMkLst>
            <pc:docMk/>
            <pc:sldMk cId="2396882071" sldId="1866"/>
            <ac:picMk id="12" creationId="{0A2D0114-C32C-512A-2D14-5C867C442BB7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29702" creationId="{99DBAE55-4BA8-EA37-E347-0C75A9796F85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29703" creationId="{6C329AEC-C0C6-A620-399C-108651C02EF0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29704" creationId="{E28E83BC-775B-6771-2715-784B7A6BD4BA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29705" creationId="{E366BF9E-60D8-01FD-CE61-B476D349C86A}"/>
          </ac:picMkLst>
        </pc:picChg>
        <pc:picChg chg="add del mod">
          <ac:chgData name="Patrick Haberkamp" userId="09a02b91-cf45-44a6-8772-a11e13932b68" providerId="ADAL" clId="{A18624CA-C16D-4D02-916B-4A3FE8A68710}" dt="2023-08-07T16:01:02.291" v="887"/>
          <ac:picMkLst>
            <pc:docMk/>
            <pc:sldMk cId="2396882071" sldId="1866"/>
            <ac:picMk id="29706" creationId="{1EC14E8D-11AB-3AB1-06A1-D36ACE92E985}"/>
          </ac:picMkLst>
        </pc:picChg>
      </pc:sldChg>
      <pc:sldChg chg="del">
        <pc:chgData name="Patrick Haberkamp" userId="09a02b91-cf45-44a6-8772-a11e13932b68" providerId="ADAL" clId="{A18624CA-C16D-4D02-916B-4A3FE8A68710}" dt="2023-08-04T13:13:49.684" v="8" actId="47"/>
        <pc:sldMkLst>
          <pc:docMk/>
          <pc:sldMk cId="3382686713" sldId="1875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3464156017" sldId="1876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1593240507" sldId="1877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1357025259" sldId="1878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3188989622" sldId="1879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2605536240" sldId="1880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2232238370" sldId="1881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3152684655" sldId="1882"/>
        </pc:sldMkLst>
      </pc:sldChg>
      <pc:sldChg chg="del">
        <pc:chgData name="Patrick Haberkamp" userId="09a02b91-cf45-44a6-8772-a11e13932b68" providerId="ADAL" clId="{A18624CA-C16D-4D02-916B-4A3FE8A68710}" dt="2023-08-04T13:13:32.021" v="3" actId="47"/>
        <pc:sldMkLst>
          <pc:docMk/>
          <pc:sldMk cId="3223220853" sldId="1883"/>
        </pc:sldMkLst>
      </pc:sldChg>
      <pc:sldChg chg="del">
        <pc:chgData name="Patrick Haberkamp" userId="09a02b91-cf45-44a6-8772-a11e13932b68" providerId="ADAL" clId="{A18624CA-C16D-4D02-916B-4A3FE8A68710}" dt="2023-08-07T16:30:53.767" v="1566" actId="47"/>
        <pc:sldMkLst>
          <pc:docMk/>
          <pc:sldMk cId="3677063558" sldId="1884"/>
        </pc:sldMkLst>
      </pc:sldChg>
      <pc:sldChg chg="del">
        <pc:chgData name="Patrick Haberkamp" userId="09a02b91-cf45-44a6-8772-a11e13932b68" providerId="ADAL" clId="{A18624CA-C16D-4D02-916B-4A3FE8A68710}" dt="2023-08-07T16:24:55.790" v="1436" actId="47"/>
        <pc:sldMkLst>
          <pc:docMk/>
          <pc:sldMk cId="478472264" sldId="1885"/>
        </pc:sldMkLst>
      </pc:sldChg>
      <pc:sldChg chg="del">
        <pc:chgData name="Patrick Haberkamp" userId="09a02b91-cf45-44a6-8772-a11e13932b68" providerId="ADAL" clId="{A18624CA-C16D-4D02-916B-4A3FE8A68710}" dt="2023-08-07T16:24:26.105" v="1429" actId="47"/>
        <pc:sldMkLst>
          <pc:docMk/>
          <pc:sldMk cId="748453474" sldId="1887"/>
        </pc:sldMkLst>
      </pc:sldChg>
      <pc:sldChg chg="del">
        <pc:chgData name="Patrick Haberkamp" userId="09a02b91-cf45-44a6-8772-a11e13932b68" providerId="ADAL" clId="{A18624CA-C16D-4D02-916B-4A3FE8A68710}" dt="2023-08-07T16:24:12.831" v="1428" actId="47"/>
        <pc:sldMkLst>
          <pc:docMk/>
          <pc:sldMk cId="2164576957" sldId="1888"/>
        </pc:sldMkLst>
      </pc:sldChg>
      <pc:sldChg chg="del">
        <pc:chgData name="Patrick Haberkamp" userId="09a02b91-cf45-44a6-8772-a11e13932b68" providerId="ADAL" clId="{A18624CA-C16D-4D02-916B-4A3FE8A68710}" dt="2023-08-07T16:24:42.353" v="1433" actId="47"/>
        <pc:sldMkLst>
          <pc:docMk/>
          <pc:sldMk cId="4017611469" sldId="1890"/>
        </pc:sldMkLst>
      </pc:sldChg>
      <pc:sldChg chg="del">
        <pc:chgData name="Patrick Haberkamp" userId="09a02b91-cf45-44a6-8772-a11e13932b68" providerId="ADAL" clId="{A18624CA-C16D-4D02-916B-4A3FE8A68710}" dt="2023-08-07T16:30:50.681" v="1565" actId="47"/>
        <pc:sldMkLst>
          <pc:docMk/>
          <pc:sldMk cId="1771965812" sldId="1892"/>
        </pc:sldMkLst>
      </pc:sldChg>
      <pc:sldChg chg="modSp add mod">
        <pc:chgData name="Patrick Haberkamp" userId="09a02b91-cf45-44a6-8772-a11e13932b68" providerId="ADAL" clId="{A18624CA-C16D-4D02-916B-4A3FE8A68710}" dt="2023-08-07T13:24:37.055" v="696" actId="207"/>
        <pc:sldMkLst>
          <pc:docMk/>
          <pc:sldMk cId="2985684532" sldId="1893"/>
        </pc:sldMkLst>
        <pc:spChg chg="mod">
          <ac:chgData name="Patrick Haberkamp" userId="09a02b91-cf45-44a6-8772-a11e13932b68" providerId="ADAL" clId="{A18624CA-C16D-4D02-916B-4A3FE8A68710}" dt="2023-08-07T13:24:08.958" v="694" actId="207"/>
          <ac:spMkLst>
            <pc:docMk/>
            <pc:sldMk cId="2985684532" sldId="1893"/>
            <ac:spMk id="2" creationId="{73C9E2AD-9CA7-46A4-99B0-ED34480EFA0B}"/>
          </ac:spMkLst>
        </pc:spChg>
        <pc:spChg chg="mod">
          <ac:chgData name="Patrick Haberkamp" userId="09a02b91-cf45-44a6-8772-a11e13932b68" providerId="ADAL" clId="{A18624CA-C16D-4D02-916B-4A3FE8A68710}" dt="2023-08-07T13:24:15.652" v="695" actId="207"/>
          <ac:spMkLst>
            <pc:docMk/>
            <pc:sldMk cId="2985684532" sldId="1893"/>
            <ac:spMk id="3" creationId="{7A807129-1B45-4965-8F2F-60030E4AF463}"/>
          </ac:spMkLst>
        </pc:spChg>
        <pc:spChg chg="mod">
          <ac:chgData name="Patrick Haberkamp" userId="09a02b91-cf45-44a6-8772-a11e13932b68" providerId="ADAL" clId="{A18624CA-C16D-4D02-916B-4A3FE8A68710}" dt="2023-08-07T13:24:37.055" v="696" actId="207"/>
          <ac:spMkLst>
            <pc:docMk/>
            <pc:sldMk cId="2985684532" sldId="1893"/>
            <ac:spMk id="4" creationId="{819ED283-155A-49CA-BC06-5197C7A2CE40}"/>
          </ac:spMkLst>
        </pc:spChg>
      </pc:sldChg>
      <pc:sldChg chg="addSp delSp modSp new mod">
        <pc:chgData name="Patrick Haberkamp" userId="09a02b91-cf45-44a6-8772-a11e13932b68" providerId="ADAL" clId="{A18624CA-C16D-4D02-916B-4A3FE8A68710}" dt="2023-08-07T14:05:33.180" v="718" actId="14100"/>
        <pc:sldMkLst>
          <pc:docMk/>
          <pc:sldMk cId="478336955" sldId="1894"/>
        </pc:sldMkLst>
        <pc:spChg chg="del">
          <ac:chgData name="Patrick Haberkamp" userId="09a02b91-cf45-44a6-8772-a11e13932b68" providerId="ADAL" clId="{A18624CA-C16D-4D02-916B-4A3FE8A68710}" dt="2023-08-07T14:05:20.691" v="716" actId="478"/>
          <ac:spMkLst>
            <pc:docMk/>
            <pc:sldMk cId="478336955" sldId="1894"/>
            <ac:spMk id="2" creationId="{9772C10F-8609-ECF5-5217-A2BA0DE15BC0}"/>
          </ac:spMkLst>
        </pc:spChg>
        <pc:picChg chg="add mod">
          <ac:chgData name="Patrick Haberkamp" userId="09a02b91-cf45-44a6-8772-a11e13932b68" providerId="ADAL" clId="{A18624CA-C16D-4D02-916B-4A3FE8A68710}" dt="2023-08-07T14:05:33.180" v="718" actId="14100"/>
          <ac:picMkLst>
            <pc:docMk/>
            <pc:sldMk cId="478336955" sldId="1894"/>
            <ac:picMk id="4" creationId="{1E7640EA-3280-DE82-477D-9C55A980852A}"/>
          </ac:picMkLst>
        </pc:picChg>
      </pc:sldChg>
      <pc:sldChg chg="modSp new del mod">
        <pc:chgData name="Patrick Haberkamp" userId="09a02b91-cf45-44a6-8772-a11e13932b68" providerId="ADAL" clId="{A18624CA-C16D-4D02-916B-4A3FE8A68710}" dt="2023-08-07T14:12:08.992" v="816" actId="47"/>
        <pc:sldMkLst>
          <pc:docMk/>
          <pc:sldMk cId="2272413294" sldId="1895"/>
        </pc:sldMkLst>
        <pc:spChg chg="mod">
          <ac:chgData name="Patrick Haberkamp" userId="09a02b91-cf45-44a6-8772-a11e13932b68" providerId="ADAL" clId="{A18624CA-C16D-4D02-916B-4A3FE8A68710}" dt="2023-08-07T14:11:30.220" v="814" actId="207"/>
          <ac:spMkLst>
            <pc:docMk/>
            <pc:sldMk cId="2272413294" sldId="1895"/>
            <ac:spMk id="2" creationId="{0B8E9389-AC2B-280B-6462-D95820E3FF65}"/>
          </ac:spMkLst>
        </pc:spChg>
        <pc:spChg chg="mod">
          <ac:chgData name="Patrick Haberkamp" userId="09a02b91-cf45-44a6-8772-a11e13932b68" providerId="ADAL" clId="{A18624CA-C16D-4D02-916B-4A3FE8A68710}" dt="2023-08-07T14:11:35.965" v="815" actId="207"/>
          <ac:spMkLst>
            <pc:docMk/>
            <pc:sldMk cId="2272413294" sldId="1895"/>
            <ac:spMk id="3" creationId="{BFA20888-888D-6CA8-7B22-EF783181AB71}"/>
          </ac:spMkLst>
        </pc:spChg>
        <pc:spChg chg="mod">
          <ac:chgData name="Patrick Haberkamp" userId="09a02b91-cf45-44a6-8772-a11e13932b68" providerId="ADAL" clId="{A18624CA-C16D-4D02-916B-4A3FE8A68710}" dt="2023-08-07T14:06:29.563" v="723" actId="14100"/>
          <ac:spMkLst>
            <pc:docMk/>
            <pc:sldMk cId="2272413294" sldId="1895"/>
            <ac:spMk id="4" creationId="{47AE3439-76AE-0294-B69F-FB531B77C79D}"/>
          </ac:spMkLst>
        </pc:spChg>
      </pc:sldChg>
      <pc:sldChg chg="addSp modSp add mod ord">
        <pc:chgData name="Patrick Haberkamp" userId="09a02b91-cf45-44a6-8772-a11e13932b68" providerId="ADAL" clId="{A18624CA-C16D-4D02-916B-4A3FE8A68710}" dt="2023-08-07T16:20:31.366" v="1131"/>
        <pc:sldMkLst>
          <pc:docMk/>
          <pc:sldMk cId="4256132724" sldId="1895"/>
        </pc:sldMkLst>
        <pc:spChg chg="add mod">
          <ac:chgData name="Patrick Haberkamp" userId="09a02b91-cf45-44a6-8772-a11e13932b68" providerId="ADAL" clId="{A18624CA-C16D-4D02-916B-4A3FE8A68710}" dt="2023-08-07T16:20:31.366" v="1131"/>
          <ac:spMkLst>
            <pc:docMk/>
            <pc:sldMk cId="4256132724" sldId="1895"/>
            <ac:spMk id="3" creationId="{38D95CC7-2F22-80B1-4D13-EA4422FD799C}"/>
          </ac:spMkLst>
        </pc:spChg>
      </pc:sldChg>
      <pc:sldChg chg="modSp add mod">
        <pc:chgData name="Patrick Haberkamp" userId="09a02b91-cf45-44a6-8772-a11e13932b68" providerId="ADAL" clId="{A18624CA-C16D-4D02-916B-4A3FE8A68710}" dt="2023-08-07T16:30:14.223" v="1543" actId="207"/>
        <pc:sldMkLst>
          <pc:docMk/>
          <pc:sldMk cId="280919666" sldId="3813"/>
        </pc:sldMkLst>
        <pc:spChg chg="mod">
          <ac:chgData name="Patrick Haberkamp" userId="09a02b91-cf45-44a6-8772-a11e13932b68" providerId="ADAL" clId="{A18624CA-C16D-4D02-916B-4A3FE8A68710}" dt="2023-08-07T16:25:25.802" v="1441" actId="207"/>
          <ac:spMkLst>
            <pc:docMk/>
            <pc:sldMk cId="280919666" sldId="3813"/>
            <ac:spMk id="5" creationId="{1872D7A0-8195-496B-97DF-E3A969CBF2C1}"/>
          </ac:spMkLst>
        </pc:spChg>
        <pc:spChg chg="mod">
          <ac:chgData name="Patrick Haberkamp" userId="09a02b91-cf45-44a6-8772-a11e13932b68" providerId="ADAL" clId="{A18624CA-C16D-4D02-916B-4A3FE8A68710}" dt="2023-08-07T16:25:15.566" v="1440" actId="207"/>
          <ac:spMkLst>
            <pc:docMk/>
            <pc:sldMk cId="280919666" sldId="3813"/>
            <ac:spMk id="12" creationId="{A0BB652B-DDFC-4D23-A7DC-2783A154D44D}"/>
          </ac:spMkLst>
        </pc:spChg>
        <pc:spChg chg="mod">
          <ac:chgData name="Patrick Haberkamp" userId="09a02b91-cf45-44a6-8772-a11e13932b68" providerId="ADAL" clId="{A18624CA-C16D-4D02-916B-4A3FE8A68710}" dt="2023-08-07T16:26:53.813" v="1444" actId="207"/>
          <ac:spMkLst>
            <pc:docMk/>
            <pc:sldMk cId="280919666" sldId="3813"/>
            <ac:spMk id="13" creationId="{A39DBEE9-1D4F-4C82-8330-3F89F359BC70}"/>
          </ac:spMkLst>
        </pc:spChg>
        <pc:spChg chg="mod">
          <ac:chgData name="Patrick Haberkamp" userId="09a02b91-cf45-44a6-8772-a11e13932b68" providerId="ADAL" clId="{A18624CA-C16D-4D02-916B-4A3FE8A68710}" dt="2023-08-07T16:25:09.123" v="1438" actId="207"/>
          <ac:spMkLst>
            <pc:docMk/>
            <pc:sldMk cId="280919666" sldId="3813"/>
            <ac:spMk id="14" creationId="{411DD2AE-75C6-46D0-8385-81290F817A0B}"/>
          </ac:spMkLst>
        </pc:spChg>
        <pc:graphicFrameChg chg="mod">
          <ac:chgData name="Patrick Haberkamp" userId="09a02b91-cf45-44a6-8772-a11e13932b68" providerId="ADAL" clId="{A18624CA-C16D-4D02-916B-4A3FE8A68710}" dt="2023-08-07T16:29:54.208" v="1542" actId="20577"/>
          <ac:graphicFrameMkLst>
            <pc:docMk/>
            <pc:sldMk cId="280919666" sldId="3813"/>
            <ac:graphicFrameMk id="3" creationId="{9B6FB9D9-491E-46F5-9854-4F0D54DAFFA2}"/>
          </ac:graphicFrameMkLst>
        </pc:graphicFrameChg>
        <pc:graphicFrameChg chg="mod">
          <ac:chgData name="Patrick Haberkamp" userId="09a02b91-cf45-44a6-8772-a11e13932b68" providerId="ADAL" clId="{A18624CA-C16D-4D02-916B-4A3FE8A68710}" dt="2023-08-07T16:30:14.223" v="1543" actId="207"/>
          <ac:graphicFrameMkLst>
            <pc:docMk/>
            <pc:sldMk cId="280919666" sldId="3813"/>
            <ac:graphicFrameMk id="26" creationId="{745CEC40-F0D2-4A4A-99BD-C30C5139FF10}"/>
          </ac:graphicFrameMkLst>
        </pc:graphicFrameChg>
      </pc:sldChg>
      <pc:sldChg chg="modSp new mod">
        <pc:chgData name="Patrick Haberkamp" userId="09a02b91-cf45-44a6-8772-a11e13932b68" providerId="ADAL" clId="{A18624CA-C16D-4D02-916B-4A3FE8A68710}" dt="2023-08-07T16:32:17.197" v="1603" actId="14100"/>
        <pc:sldMkLst>
          <pc:docMk/>
          <pc:sldMk cId="2418528884" sldId="3814"/>
        </pc:sldMkLst>
        <pc:spChg chg="mod">
          <ac:chgData name="Patrick Haberkamp" userId="09a02b91-cf45-44a6-8772-a11e13932b68" providerId="ADAL" clId="{A18624CA-C16D-4D02-916B-4A3FE8A68710}" dt="2023-08-07T16:32:17.197" v="1603" actId="14100"/>
          <ac:spMkLst>
            <pc:docMk/>
            <pc:sldMk cId="2418528884" sldId="3814"/>
            <ac:spMk id="2" creationId="{6A287CA4-F2F2-4329-8BD0-E18CF79DC469}"/>
          </ac:spMkLst>
        </pc:spChg>
      </pc:sldChg>
      <pc:sldMasterChg chg="delSldLayout">
        <pc:chgData name="Patrick Haberkamp" userId="09a02b91-cf45-44a6-8772-a11e13932b68" providerId="ADAL" clId="{A18624CA-C16D-4D02-916B-4A3FE8A68710}" dt="2023-08-07T16:30:50.681" v="1565" actId="47"/>
        <pc:sldMasterMkLst>
          <pc:docMk/>
          <pc:sldMasterMk cId="3588427678" sldId="2147484229"/>
        </pc:sldMasterMkLst>
        <pc:sldLayoutChg chg="del">
          <pc:chgData name="Patrick Haberkamp" userId="09a02b91-cf45-44a6-8772-a11e13932b68" providerId="ADAL" clId="{A18624CA-C16D-4D02-916B-4A3FE8A68710}" dt="2023-08-07T16:30:50.681" v="1565" actId="47"/>
          <pc:sldLayoutMkLst>
            <pc:docMk/>
            <pc:sldMasterMk cId="3588427678" sldId="2147484229"/>
            <pc:sldLayoutMk cId="2365248592" sldId="214748476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3A3CD-0CAA-4F93-88F3-A3322DD0B8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497B8DD-88C8-47A6-94C3-CF5038350E49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Submit request via OneAsk</a:t>
          </a:r>
        </a:p>
      </dgm:t>
    </dgm:pt>
    <dgm:pt modelId="{3E5C8F12-A91A-440F-A2B4-87DDAE5C4631}" type="parTrans" cxnId="{AF6F1E6A-93D4-4EF8-9120-3C6BC382460A}">
      <dgm:prSet/>
      <dgm:spPr/>
      <dgm:t>
        <a:bodyPr/>
        <a:lstStyle/>
        <a:p>
          <a:endParaRPr lang="en-US" sz="1000"/>
        </a:p>
      </dgm:t>
    </dgm:pt>
    <dgm:pt modelId="{FF02D782-190A-4166-8C99-234F34D6E69D}" type="sibTrans" cxnId="{AF6F1E6A-93D4-4EF8-9120-3C6BC382460A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E37522C6-DF4B-4A98-A985-71D33DB180AA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US Local &amp; Time zone review/approve request</a:t>
          </a:r>
        </a:p>
        <a:p>
          <a:r>
            <a:rPr lang="en-US" sz="1000" dirty="0">
              <a:solidFill>
                <a:schemeClr val="tx1"/>
              </a:solidFill>
            </a:rPr>
            <a:t>(1-2 business days)</a:t>
          </a:r>
        </a:p>
      </dgm:t>
    </dgm:pt>
    <dgm:pt modelId="{44A6053F-A739-4C34-892C-615844A2ACB8}" type="parTrans" cxnId="{53E337BF-176D-472C-AF02-B7F3C1CA7B06}">
      <dgm:prSet/>
      <dgm:spPr/>
      <dgm:t>
        <a:bodyPr/>
        <a:lstStyle/>
        <a:p>
          <a:endParaRPr lang="en-US" sz="1000"/>
        </a:p>
      </dgm:t>
    </dgm:pt>
    <dgm:pt modelId="{4E74B6E8-E8C8-46AA-B339-6E0741563F74}" type="sibTrans" cxnId="{53E337BF-176D-472C-AF02-B7F3C1CA7B06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4AB2330B-6808-460D-9E7E-732237884522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Program Owner review/approve request</a:t>
          </a:r>
        </a:p>
        <a:p>
          <a:r>
            <a:rPr lang="en-US" sz="1000" dirty="0">
              <a:solidFill>
                <a:schemeClr val="tx1"/>
              </a:solidFill>
            </a:rPr>
            <a:t>(1-2 business days)</a:t>
          </a:r>
        </a:p>
        <a:p>
          <a:r>
            <a:rPr lang="en-US" sz="1000" i="1" dirty="0">
              <a:solidFill>
                <a:schemeClr val="tx1"/>
              </a:solidFill>
            </a:rPr>
            <a:t> (if over $100K it will go to Program Owner’s manager for approval)</a:t>
          </a:r>
        </a:p>
      </dgm:t>
    </dgm:pt>
    <dgm:pt modelId="{E319918A-98B4-40A8-8465-19C9ABCE685C}" type="parTrans" cxnId="{D34F7802-D47B-449B-B227-E88B3115AEF1}">
      <dgm:prSet/>
      <dgm:spPr/>
      <dgm:t>
        <a:bodyPr/>
        <a:lstStyle/>
        <a:p>
          <a:endParaRPr lang="en-US" sz="1000"/>
        </a:p>
      </dgm:t>
    </dgm:pt>
    <dgm:pt modelId="{F3FD93DD-91C3-4533-838F-52C5B4629F72}" type="sibTrans" cxnId="{D34F7802-D47B-449B-B227-E88B3115AEF1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F78419EA-AF0D-4823-9CBC-0F63BD29806C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Finance review/ approval + IO Issued </a:t>
          </a:r>
        </a:p>
        <a:p>
          <a:r>
            <a:rPr lang="en-US" sz="1000" dirty="0">
              <a:solidFill>
                <a:schemeClr val="tx1"/>
              </a:solidFill>
            </a:rPr>
            <a:t>(1-2 business days)</a:t>
          </a:r>
        </a:p>
        <a:p>
          <a:r>
            <a:rPr lang="en-US" sz="1000" dirty="0">
              <a:solidFill>
                <a:schemeClr val="tx1"/>
              </a:solidFill>
            </a:rPr>
            <a:t>US Finance</a:t>
          </a:r>
        </a:p>
      </dgm:t>
    </dgm:pt>
    <dgm:pt modelId="{64F670D7-38DD-4643-BCC7-9CC5DE1A97BB}" type="parTrans" cxnId="{F19FF957-0CA9-4223-ADE4-F4CC111B0BEB}">
      <dgm:prSet/>
      <dgm:spPr/>
      <dgm:t>
        <a:bodyPr/>
        <a:lstStyle/>
        <a:p>
          <a:endParaRPr lang="en-US" sz="1000"/>
        </a:p>
      </dgm:t>
    </dgm:pt>
    <dgm:pt modelId="{B31EB361-239F-43C7-90D8-EAC4AE3667C5}" type="sibTrans" cxnId="{F19FF957-0CA9-4223-ADE4-F4CC111B0BEB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C5F29D25-9D2D-4457-9F61-11752BA1451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000" b="1" i="1" dirty="0"/>
            <a:t>FOR PUBLIC SECTOR ONLY</a:t>
          </a:r>
        </a:p>
        <a:p>
          <a:endParaRPr lang="en-US" sz="1000" dirty="0"/>
        </a:p>
        <a:p>
          <a:r>
            <a:rPr lang="en-US" sz="1000" dirty="0"/>
            <a:t>N&amp;C sent via DocuSign to Customer POC &amp; Microsoft  SAFE approver</a:t>
          </a:r>
        </a:p>
        <a:p>
          <a:endParaRPr lang="en-US" sz="1000" dirty="0"/>
        </a:p>
        <a:p>
          <a:r>
            <a:rPr lang="en-US" sz="1000" dirty="0"/>
            <a:t>(1-2 business days)</a:t>
          </a:r>
        </a:p>
      </dgm:t>
    </dgm:pt>
    <dgm:pt modelId="{CBAA98F8-1EEE-415A-B9B0-640A00B99016}" type="parTrans" cxnId="{7983EB6A-E990-40BA-9C77-689E6CD637DC}">
      <dgm:prSet/>
      <dgm:spPr/>
      <dgm:t>
        <a:bodyPr/>
        <a:lstStyle/>
        <a:p>
          <a:endParaRPr lang="en-US" sz="1000"/>
        </a:p>
      </dgm:t>
    </dgm:pt>
    <dgm:pt modelId="{2D027226-6EAC-4EA2-9916-8D778BE91341}" type="sibTrans" cxnId="{7983EB6A-E990-40BA-9C77-689E6CD637DC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96B44B2A-0A41-4DA5-881B-3D0CA17B951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SOW sent via DocuSign to Partner and Microsoft SAFE approver</a:t>
          </a: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(1-3 business days)</a:t>
          </a:r>
        </a:p>
      </dgm:t>
    </dgm:pt>
    <dgm:pt modelId="{BFBF0848-EC1F-45F4-8E32-F35E3B06A851}" type="parTrans" cxnId="{EE421366-45E5-48EA-927B-DFFA65B14C5D}">
      <dgm:prSet/>
      <dgm:spPr/>
      <dgm:t>
        <a:bodyPr/>
        <a:lstStyle/>
        <a:p>
          <a:endParaRPr lang="en-US" sz="1000"/>
        </a:p>
      </dgm:t>
    </dgm:pt>
    <dgm:pt modelId="{690DB5BE-D6A2-4D82-A6D1-3801930386F8}" type="sibTrans" cxnId="{EE421366-45E5-48EA-927B-DFFA65B14C5D}">
      <dgm:prSet/>
      <dgm:spPr/>
      <dgm:t>
        <a:bodyPr/>
        <a:lstStyle/>
        <a:p>
          <a:endParaRPr lang="en-US" sz="1000"/>
        </a:p>
      </dgm:t>
    </dgm:pt>
    <dgm:pt modelId="{393038E4-5479-42AC-BEB8-C5BF4949EE32}" type="pres">
      <dgm:prSet presAssocID="{C623A3CD-0CAA-4F93-88F3-A3322DD0B8DC}" presName="Name0" presStyleCnt="0">
        <dgm:presLayoutVars>
          <dgm:dir/>
          <dgm:resizeHandles val="exact"/>
        </dgm:presLayoutVars>
      </dgm:prSet>
      <dgm:spPr/>
    </dgm:pt>
    <dgm:pt modelId="{14E2F038-2113-4513-BEB5-BAF1938CB620}" type="pres">
      <dgm:prSet presAssocID="{8497B8DD-88C8-47A6-94C3-CF5038350E49}" presName="node" presStyleLbl="node1" presStyleIdx="0" presStyleCnt="6">
        <dgm:presLayoutVars>
          <dgm:bulletEnabled val="1"/>
        </dgm:presLayoutVars>
      </dgm:prSet>
      <dgm:spPr/>
    </dgm:pt>
    <dgm:pt modelId="{5EA259E7-376C-4342-8C9D-0AB94D67E5D5}" type="pres">
      <dgm:prSet presAssocID="{FF02D782-190A-4166-8C99-234F34D6E69D}" presName="sibTrans" presStyleLbl="sibTrans2D1" presStyleIdx="0" presStyleCnt="5"/>
      <dgm:spPr/>
    </dgm:pt>
    <dgm:pt modelId="{469A3BFD-EA45-4034-968C-1D58DCD56F4C}" type="pres">
      <dgm:prSet presAssocID="{FF02D782-190A-4166-8C99-234F34D6E69D}" presName="connectorText" presStyleLbl="sibTrans2D1" presStyleIdx="0" presStyleCnt="5"/>
      <dgm:spPr/>
    </dgm:pt>
    <dgm:pt modelId="{CFFBB54A-C050-4F69-BEC6-C068FB9369EA}" type="pres">
      <dgm:prSet presAssocID="{E37522C6-DF4B-4A98-A985-71D33DB180AA}" presName="node" presStyleLbl="node1" presStyleIdx="1" presStyleCnt="6">
        <dgm:presLayoutVars>
          <dgm:bulletEnabled val="1"/>
        </dgm:presLayoutVars>
      </dgm:prSet>
      <dgm:spPr/>
    </dgm:pt>
    <dgm:pt modelId="{D5BE4B24-B10B-4F95-8EA2-D7207D96E5D8}" type="pres">
      <dgm:prSet presAssocID="{4E74B6E8-E8C8-46AA-B339-6E0741563F74}" presName="sibTrans" presStyleLbl="sibTrans2D1" presStyleIdx="1" presStyleCnt="5"/>
      <dgm:spPr/>
    </dgm:pt>
    <dgm:pt modelId="{9D6D7143-065A-495B-AFF9-978ACC6C9AD5}" type="pres">
      <dgm:prSet presAssocID="{4E74B6E8-E8C8-46AA-B339-6E0741563F74}" presName="connectorText" presStyleLbl="sibTrans2D1" presStyleIdx="1" presStyleCnt="5"/>
      <dgm:spPr/>
    </dgm:pt>
    <dgm:pt modelId="{7B0AD34A-0995-4D4C-927E-B790370AB3F3}" type="pres">
      <dgm:prSet presAssocID="{4AB2330B-6808-460D-9E7E-732237884522}" presName="node" presStyleLbl="node1" presStyleIdx="2" presStyleCnt="6">
        <dgm:presLayoutVars>
          <dgm:bulletEnabled val="1"/>
        </dgm:presLayoutVars>
      </dgm:prSet>
      <dgm:spPr/>
    </dgm:pt>
    <dgm:pt modelId="{27D474B3-2FEA-4ADD-93D3-C272310C61F2}" type="pres">
      <dgm:prSet presAssocID="{F3FD93DD-91C3-4533-838F-52C5B4629F72}" presName="sibTrans" presStyleLbl="sibTrans2D1" presStyleIdx="2" presStyleCnt="5"/>
      <dgm:spPr/>
    </dgm:pt>
    <dgm:pt modelId="{5EDFAF93-D9D9-46F2-A393-1A3B0EF9D8FC}" type="pres">
      <dgm:prSet presAssocID="{F3FD93DD-91C3-4533-838F-52C5B4629F72}" presName="connectorText" presStyleLbl="sibTrans2D1" presStyleIdx="2" presStyleCnt="5"/>
      <dgm:spPr/>
    </dgm:pt>
    <dgm:pt modelId="{6DDA97B5-2168-4DBB-8F15-514152440C37}" type="pres">
      <dgm:prSet presAssocID="{F78419EA-AF0D-4823-9CBC-0F63BD29806C}" presName="node" presStyleLbl="node1" presStyleIdx="3" presStyleCnt="6">
        <dgm:presLayoutVars>
          <dgm:bulletEnabled val="1"/>
        </dgm:presLayoutVars>
      </dgm:prSet>
      <dgm:spPr/>
    </dgm:pt>
    <dgm:pt modelId="{5E058D4C-5F58-48F3-B71D-11DAC4C44078}" type="pres">
      <dgm:prSet presAssocID="{B31EB361-239F-43C7-90D8-EAC4AE3667C5}" presName="sibTrans" presStyleLbl="sibTrans2D1" presStyleIdx="3" presStyleCnt="5"/>
      <dgm:spPr/>
    </dgm:pt>
    <dgm:pt modelId="{B81F0CB1-8FAF-49EB-9295-99362749AB14}" type="pres">
      <dgm:prSet presAssocID="{B31EB361-239F-43C7-90D8-EAC4AE3667C5}" presName="connectorText" presStyleLbl="sibTrans2D1" presStyleIdx="3" presStyleCnt="5"/>
      <dgm:spPr/>
    </dgm:pt>
    <dgm:pt modelId="{FAFBB1D2-E297-437C-BD41-5E8ECE5612B1}" type="pres">
      <dgm:prSet presAssocID="{C5F29D25-9D2D-4457-9F61-11752BA1451A}" presName="node" presStyleLbl="node1" presStyleIdx="4" presStyleCnt="6">
        <dgm:presLayoutVars>
          <dgm:bulletEnabled val="1"/>
        </dgm:presLayoutVars>
      </dgm:prSet>
      <dgm:spPr/>
    </dgm:pt>
    <dgm:pt modelId="{4FB61441-4CE5-4FCF-90EA-DE826628CA47}" type="pres">
      <dgm:prSet presAssocID="{2D027226-6EAC-4EA2-9916-8D778BE91341}" presName="sibTrans" presStyleLbl="sibTrans2D1" presStyleIdx="4" presStyleCnt="5"/>
      <dgm:spPr/>
    </dgm:pt>
    <dgm:pt modelId="{940A391C-ED90-4EF9-BA0D-09356465D32D}" type="pres">
      <dgm:prSet presAssocID="{2D027226-6EAC-4EA2-9916-8D778BE91341}" presName="connectorText" presStyleLbl="sibTrans2D1" presStyleIdx="4" presStyleCnt="5"/>
      <dgm:spPr/>
    </dgm:pt>
    <dgm:pt modelId="{6CC25E18-C590-4232-9493-5044530E7957}" type="pres">
      <dgm:prSet presAssocID="{96B44B2A-0A41-4DA5-881B-3D0CA17B9516}" presName="node" presStyleLbl="node1" presStyleIdx="5" presStyleCnt="6">
        <dgm:presLayoutVars>
          <dgm:bulletEnabled val="1"/>
        </dgm:presLayoutVars>
      </dgm:prSet>
      <dgm:spPr/>
    </dgm:pt>
  </dgm:ptLst>
  <dgm:cxnLst>
    <dgm:cxn modelId="{107D3801-08C9-4F1B-BEB4-5343D75B7D71}" type="presOf" srcId="{B31EB361-239F-43C7-90D8-EAC4AE3667C5}" destId="{B81F0CB1-8FAF-49EB-9295-99362749AB14}" srcOrd="1" destOrd="0" presId="urn:microsoft.com/office/officeart/2005/8/layout/process1"/>
    <dgm:cxn modelId="{D34F7802-D47B-449B-B227-E88B3115AEF1}" srcId="{C623A3CD-0CAA-4F93-88F3-A3322DD0B8DC}" destId="{4AB2330B-6808-460D-9E7E-732237884522}" srcOrd="2" destOrd="0" parTransId="{E319918A-98B4-40A8-8465-19C9ABCE685C}" sibTransId="{F3FD93DD-91C3-4533-838F-52C5B4629F72}"/>
    <dgm:cxn modelId="{B021310F-29DB-4382-9AF0-33A6BFDE45C8}" type="presOf" srcId="{96B44B2A-0A41-4DA5-881B-3D0CA17B9516}" destId="{6CC25E18-C590-4232-9493-5044530E7957}" srcOrd="0" destOrd="0" presId="urn:microsoft.com/office/officeart/2005/8/layout/process1"/>
    <dgm:cxn modelId="{A0D33B17-F815-4D85-AA80-6F9BF2A8CAA0}" type="presOf" srcId="{4E74B6E8-E8C8-46AA-B339-6E0741563F74}" destId="{9D6D7143-065A-495B-AFF9-978ACC6C9AD5}" srcOrd="1" destOrd="0" presId="urn:microsoft.com/office/officeart/2005/8/layout/process1"/>
    <dgm:cxn modelId="{FB82C41C-CECD-4AB0-83D4-30628643F2C0}" type="presOf" srcId="{C623A3CD-0CAA-4F93-88F3-A3322DD0B8DC}" destId="{393038E4-5479-42AC-BEB8-C5BF4949EE32}" srcOrd="0" destOrd="0" presId="urn:microsoft.com/office/officeart/2005/8/layout/process1"/>
    <dgm:cxn modelId="{45E92B45-B4B7-40C3-A6D9-DC1D15FB95C5}" type="presOf" srcId="{F3FD93DD-91C3-4533-838F-52C5B4629F72}" destId="{27D474B3-2FEA-4ADD-93D3-C272310C61F2}" srcOrd="0" destOrd="0" presId="urn:microsoft.com/office/officeart/2005/8/layout/process1"/>
    <dgm:cxn modelId="{EE421366-45E5-48EA-927B-DFFA65B14C5D}" srcId="{C623A3CD-0CAA-4F93-88F3-A3322DD0B8DC}" destId="{96B44B2A-0A41-4DA5-881B-3D0CA17B9516}" srcOrd="5" destOrd="0" parTransId="{BFBF0848-EC1F-45F4-8E32-F35E3B06A851}" sibTransId="{690DB5BE-D6A2-4D82-A6D1-3801930386F8}"/>
    <dgm:cxn modelId="{AF6F1E6A-93D4-4EF8-9120-3C6BC382460A}" srcId="{C623A3CD-0CAA-4F93-88F3-A3322DD0B8DC}" destId="{8497B8DD-88C8-47A6-94C3-CF5038350E49}" srcOrd="0" destOrd="0" parTransId="{3E5C8F12-A91A-440F-A2B4-87DDAE5C4631}" sibTransId="{FF02D782-190A-4166-8C99-234F34D6E69D}"/>
    <dgm:cxn modelId="{7983EB6A-E990-40BA-9C77-689E6CD637DC}" srcId="{C623A3CD-0CAA-4F93-88F3-A3322DD0B8DC}" destId="{C5F29D25-9D2D-4457-9F61-11752BA1451A}" srcOrd="4" destOrd="0" parTransId="{CBAA98F8-1EEE-415A-B9B0-640A00B99016}" sibTransId="{2D027226-6EAC-4EA2-9916-8D778BE91341}"/>
    <dgm:cxn modelId="{BF795E50-A303-40BD-A438-E4994CB98F34}" type="presOf" srcId="{2D027226-6EAC-4EA2-9916-8D778BE91341}" destId="{4FB61441-4CE5-4FCF-90EA-DE826628CA47}" srcOrd="0" destOrd="0" presId="urn:microsoft.com/office/officeart/2005/8/layout/process1"/>
    <dgm:cxn modelId="{D1AD5071-C9AB-48C0-BDEA-30EAB1D813ED}" type="presOf" srcId="{FF02D782-190A-4166-8C99-234F34D6E69D}" destId="{5EA259E7-376C-4342-8C9D-0AB94D67E5D5}" srcOrd="0" destOrd="0" presId="urn:microsoft.com/office/officeart/2005/8/layout/process1"/>
    <dgm:cxn modelId="{29BB1F74-0F57-4EA0-957A-079029517768}" type="presOf" srcId="{FF02D782-190A-4166-8C99-234F34D6E69D}" destId="{469A3BFD-EA45-4034-968C-1D58DCD56F4C}" srcOrd="1" destOrd="0" presId="urn:microsoft.com/office/officeart/2005/8/layout/process1"/>
    <dgm:cxn modelId="{F19FF957-0CA9-4223-ADE4-F4CC111B0BEB}" srcId="{C623A3CD-0CAA-4F93-88F3-A3322DD0B8DC}" destId="{F78419EA-AF0D-4823-9CBC-0F63BD29806C}" srcOrd="3" destOrd="0" parTransId="{64F670D7-38DD-4643-BCC7-9CC5DE1A97BB}" sibTransId="{B31EB361-239F-43C7-90D8-EAC4AE3667C5}"/>
    <dgm:cxn modelId="{E8514358-3C1F-442B-8294-743868DCAED9}" type="presOf" srcId="{F78419EA-AF0D-4823-9CBC-0F63BD29806C}" destId="{6DDA97B5-2168-4DBB-8F15-514152440C37}" srcOrd="0" destOrd="0" presId="urn:microsoft.com/office/officeart/2005/8/layout/process1"/>
    <dgm:cxn modelId="{102B4978-E8AE-4D06-B5B6-3B01ECA3C157}" type="presOf" srcId="{C5F29D25-9D2D-4457-9F61-11752BA1451A}" destId="{FAFBB1D2-E297-437C-BD41-5E8ECE5612B1}" srcOrd="0" destOrd="0" presId="urn:microsoft.com/office/officeart/2005/8/layout/process1"/>
    <dgm:cxn modelId="{2AEA0C8B-0E5E-4612-8EBF-751A15B94B25}" type="presOf" srcId="{2D027226-6EAC-4EA2-9916-8D778BE91341}" destId="{940A391C-ED90-4EF9-BA0D-09356465D32D}" srcOrd="1" destOrd="0" presId="urn:microsoft.com/office/officeart/2005/8/layout/process1"/>
    <dgm:cxn modelId="{36468AAD-2CDA-4093-8599-5DBA6355D12E}" type="presOf" srcId="{8497B8DD-88C8-47A6-94C3-CF5038350E49}" destId="{14E2F038-2113-4513-BEB5-BAF1938CB620}" srcOrd="0" destOrd="0" presId="urn:microsoft.com/office/officeart/2005/8/layout/process1"/>
    <dgm:cxn modelId="{DC0DD3AE-ADC1-4D75-8498-EA31789F921B}" type="presOf" srcId="{E37522C6-DF4B-4A98-A985-71D33DB180AA}" destId="{CFFBB54A-C050-4F69-BEC6-C068FB9369EA}" srcOrd="0" destOrd="0" presId="urn:microsoft.com/office/officeart/2005/8/layout/process1"/>
    <dgm:cxn modelId="{53E337BF-176D-472C-AF02-B7F3C1CA7B06}" srcId="{C623A3CD-0CAA-4F93-88F3-A3322DD0B8DC}" destId="{E37522C6-DF4B-4A98-A985-71D33DB180AA}" srcOrd="1" destOrd="0" parTransId="{44A6053F-A739-4C34-892C-615844A2ACB8}" sibTransId="{4E74B6E8-E8C8-46AA-B339-6E0741563F74}"/>
    <dgm:cxn modelId="{53A597C5-7D82-4271-9A58-90AD9EDB161F}" type="presOf" srcId="{F3FD93DD-91C3-4533-838F-52C5B4629F72}" destId="{5EDFAF93-D9D9-46F2-A393-1A3B0EF9D8FC}" srcOrd="1" destOrd="0" presId="urn:microsoft.com/office/officeart/2005/8/layout/process1"/>
    <dgm:cxn modelId="{F72EA9C9-91D3-4FEC-990D-5C14D23D51F8}" type="presOf" srcId="{4AB2330B-6808-460D-9E7E-732237884522}" destId="{7B0AD34A-0995-4D4C-927E-B790370AB3F3}" srcOrd="0" destOrd="0" presId="urn:microsoft.com/office/officeart/2005/8/layout/process1"/>
    <dgm:cxn modelId="{3B425ACD-BD16-4365-A3BB-7607EB0BA5F7}" type="presOf" srcId="{4E74B6E8-E8C8-46AA-B339-6E0741563F74}" destId="{D5BE4B24-B10B-4F95-8EA2-D7207D96E5D8}" srcOrd="0" destOrd="0" presId="urn:microsoft.com/office/officeart/2005/8/layout/process1"/>
    <dgm:cxn modelId="{3536BAE3-0AB0-4A43-8055-4A0163902BC8}" type="presOf" srcId="{B31EB361-239F-43C7-90D8-EAC4AE3667C5}" destId="{5E058D4C-5F58-48F3-B71D-11DAC4C44078}" srcOrd="0" destOrd="0" presId="urn:microsoft.com/office/officeart/2005/8/layout/process1"/>
    <dgm:cxn modelId="{91489860-2AF7-4ACF-A1ED-89D676F4DE2A}" type="presParOf" srcId="{393038E4-5479-42AC-BEB8-C5BF4949EE32}" destId="{14E2F038-2113-4513-BEB5-BAF1938CB620}" srcOrd="0" destOrd="0" presId="urn:microsoft.com/office/officeart/2005/8/layout/process1"/>
    <dgm:cxn modelId="{747DA2E4-EC98-4D16-B936-5CA23293600F}" type="presParOf" srcId="{393038E4-5479-42AC-BEB8-C5BF4949EE32}" destId="{5EA259E7-376C-4342-8C9D-0AB94D67E5D5}" srcOrd="1" destOrd="0" presId="urn:microsoft.com/office/officeart/2005/8/layout/process1"/>
    <dgm:cxn modelId="{9ED77BA4-765B-4898-811D-E2086208754A}" type="presParOf" srcId="{5EA259E7-376C-4342-8C9D-0AB94D67E5D5}" destId="{469A3BFD-EA45-4034-968C-1D58DCD56F4C}" srcOrd="0" destOrd="0" presId="urn:microsoft.com/office/officeart/2005/8/layout/process1"/>
    <dgm:cxn modelId="{FDE7EC59-AD0D-48D4-B994-9EC40F2BEE15}" type="presParOf" srcId="{393038E4-5479-42AC-BEB8-C5BF4949EE32}" destId="{CFFBB54A-C050-4F69-BEC6-C068FB9369EA}" srcOrd="2" destOrd="0" presId="urn:microsoft.com/office/officeart/2005/8/layout/process1"/>
    <dgm:cxn modelId="{F91C45DA-040C-4551-9C07-7F4C69C80F1D}" type="presParOf" srcId="{393038E4-5479-42AC-BEB8-C5BF4949EE32}" destId="{D5BE4B24-B10B-4F95-8EA2-D7207D96E5D8}" srcOrd="3" destOrd="0" presId="urn:microsoft.com/office/officeart/2005/8/layout/process1"/>
    <dgm:cxn modelId="{9FA34A45-BE1C-4CCA-BE13-410DCE4D580D}" type="presParOf" srcId="{D5BE4B24-B10B-4F95-8EA2-D7207D96E5D8}" destId="{9D6D7143-065A-495B-AFF9-978ACC6C9AD5}" srcOrd="0" destOrd="0" presId="urn:microsoft.com/office/officeart/2005/8/layout/process1"/>
    <dgm:cxn modelId="{E3E8A197-A844-4337-B625-948C6CEE67ED}" type="presParOf" srcId="{393038E4-5479-42AC-BEB8-C5BF4949EE32}" destId="{7B0AD34A-0995-4D4C-927E-B790370AB3F3}" srcOrd="4" destOrd="0" presId="urn:microsoft.com/office/officeart/2005/8/layout/process1"/>
    <dgm:cxn modelId="{5B0B6680-F1A0-404F-903C-9C7124D80491}" type="presParOf" srcId="{393038E4-5479-42AC-BEB8-C5BF4949EE32}" destId="{27D474B3-2FEA-4ADD-93D3-C272310C61F2}" srcOrd="5" destOrd="0" presId="urn:microsoft.com/office/officeart/2005/8/layout/process1"/>
    <dgm:cxn modelId="{96C70C08-6F85-4A64-9C07-3EFBB989215F}" type="presParOf" srcId="{27D474B3-2FEA-4ADD-93D3-C272310C61F2}" destId="{5EDFAF93-D9D9-46F2-A393-1A3B0EF9D8FC}" srcOrd="0" destOrd="0" presId="urn:microsoft.com/office/officeart/2005/8/layout/process1"/>
    <dgm:cxn modelId="{FA40C0B8-205E-4BB0-B6A2-6D3811637CAB}" type="presParOf" srcId="{393038E4-5479-42AC-BEB8-C5BF4949EE32}" destId="{6DDA97B5-2168-4DBB-8F15-514152440C37}" srcOrd="6" destOrd="0" presId="urn:microsoft.com/office/officeart/2005/8/layout/process1"/>
    <dgm:cxn modelId="{BC725043-5F1A-44A4-8E92-AB338AA4B75F}" type="presParOf" srcId="{393038E4-5479-42AC-BEB8-C5BF4949EE32}" destId="{5E058D4C-5F58-48F3-B71D-11DAC4C44078}" srcOrd="7" destOrd="0" presId="urn:microsoft.com/office/officeart/2005/8/layout/process1"/>
    <dgm:cxn modelId="{DB088EC8-622E-4841-BE1E-0C8BFFB9941B}" type="presParOf" srcId="{5E058D4C-5F58-48F3-B71D-11DAC4C44078}" destId="{B81F0CB1-8FAF-49EB-9295-99362749AB14}" srcOrd="0" destOrd="0" presId="urn:microsoft.com/office/officeart/2005/8/layout/process1"/>
    <dgm:cxn modelId="{8AE1F734-4BAF-4E09-8B43-2E7BEA6634F2}" type="presParOf" srcId="{393038E4-5479-42AC-BEB8-C5BF4949EE32}" destId="{FAFBB1D2-E297-437C-BD41-5E8ECE5612B1}" srcOrd="8" destOrd="0" presId="urn:microsoft.com/office/officeart/2005/8/layout/process1"/>
    <dgm:cxn modelId="{BC3E7E85-95C1-4980-9208-95AAB70F3F43}" type="presParOf" srcId="{393038E4-5479-42AC-BEB8-C5BF4949EE32}" destId="{4FB61441-4CE5-4FCF-90EA-DE826628CA47}" srcOrd="9" destOrd="0" presId="urn:microsoft.com/office/officeart/2005/8/layout/process1"/>
    <dgm:cxn modelId="{9B5987DE-E21B-47EA-B52B-F89BE56A1B79}" type="presParOf" srcId="{4FB61441-4CE5-4FCF-90EA-DE826628CA47}" destId="{940A391C-ED90-4EF9-BA0D-09356465D32D}" srcOrd="0" destOrd="0" presId="urn:microsoft.com/office/officeart/2005/8/layout/process1"/>
    <dgm:cxn modelId="{B69D9E3F-BFD2-42C4-B640-D37AE0184D49}" type="presParOf" srcId="{393038E4-5479-42AC-BEB8-C5BF4949EE32}" destId="{6CC25E18-C590-4232-9493-5044530E7957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3A3CD-0CAA-4F93-88F3-A3322DD0B8D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497B8DD-88C8-47A6-94C3-CF5038350E49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PO is raised and sent for approval to SAFE approver</a:t>
          </a: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(1-3 business days)</a:t>
          </a:r>
        </a:p>
      </dgm:t>
    </dgm:pt>
    <dgm:pt modelId="{3E5C8F12-A91A-440F-A2B4-87DDAE5C4631}" type="parTrans" cxnId="{AF6F1E6A-93D4-4EF8-9120-3C6BC382460A}">
      <dgm:prSet/>
      <dgm:spPr/>
      <dgm:t>
        <a:bodyPr/>
        <a:lstStyle/>
        <a:p>
          <a:endParaRPr lang="en-US" sz="1000"/>
        </a:p>
      </dgm:t>
    </dgm:pt>
    <dgm:pt modelId="{FF02D782-190A-4166-8C99-234F34D6E69D}" type="sibTrans" cxnId="{AF6F1E6A-93D4-4EF8-9120-3C6BC382460A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E37522C6-DF4B-4A98-A985-71D33DB180AA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Approved PO communication sent to Requestor &amp; Partner</a:t>
          </a:r>
        </a:p>
        <a:p>
          <a:endParaRPr lang="en-US" sz="1000" dirty="0">
            <a:solidFill>
              <a:schemeClr val="tx1"/>
            </a:solidFill>
          </a:endParaRPr>
        </a:p>
        <a:p>
          <a:r>
            <a:rPr lang="en-US" sz="1000" dirty="0">
              <a:solidFill>
                <a:schemeClr val="tx1"/>
              </a:solidFill>
            </a:rPr>
            <a:t>Work can begin</a:t>
          </a:r>
        </a:p>
      </dgm:t>
    </dgm:pt>
    <dgm:pt modelId="{44A6053F-A739-4C34-892C-615844A2ACB8}" type="parTrans" cxnId="{53E337BF-176D-472C-AF02-B7F3C1CA7B06}">
      <dgm:prSet/>
      <dgm:spPr/>
      <dgm:t>
        <a:bodyPr/>
        <a:lstStyle/>
        <a:p>
          <a:endParaRPr lang="en-US" sz="1000"/>
        </a:p>
      </dgm:t>
    </dgm:pt>
    <dgm:pt modelId="{4E74B6E8-E8C8-46AA-B339-6E0741563F74}" type="sibTrans" cxnId="{53E337BF-176D-472C-AF02-B7F3C1CA7B06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4AB2330B-6808-460D-9E7E-732237884522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Partner completes work within 90 days or by End Date</a:t>
          </a:r>
          <a:endParaRPr lang="en-US" sz="1000" i="1" dirty="0">
            <a:solidFill>
              <a:schemeClr val="tx1"/>
            </a:solidFill>
          </a:endParaRPr>
        </a:p>
      </dgm:t>
    </dgm:pt>
    <dgm:pt modelId="{E319918A-98B4-40A8-8465-19C9ABCE685C}" type="parTrans" cxnId="{D34F7802-D47B-449B-B227-E88B3115AEF1}">
      <dgm:prSet/>
      <dgm:spPr/>
      <dgm:t>
        <a:bodyPr/>
        <a:lstStyle/>
        <a:p>
          <a:endParaRPr lang="en-US" sz="1000"/>
        </a:p>
      </dgm:t>
    </dgm:pt>
    <dgm:pt modelId="{F3FD93DD-91C3-4533-838F-52C5B4629F72}" type="sibTrans" cxnId="{D34F7802-D47B-449B-B227-E88B3115AEF1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F78419EA-AF0D-4823-9CBC-0F63BD29806C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Partner submits Invoice to eInvoice (MSInvoice) tool</a:t>
          </a:r>
        </a:p>
      </dgm:t>
    </dgm:pt>
    <dgm:pt modelId="{64F670D7-38DD-4643-BCC7-9CC5DE1A97BB}" type="parTrans" cxnId="{F19FF957-0CA9-4223-ADE4-F4CC111B0BEB}">
      <dgm:prSet/>
      <dgm:spPr/>
      <dgm:t>
        <a:bodyPr/>
        <a:lstStyle/>
        <a:p>
          <a:endParaRPr lang="en-US" sz="1000"/>
        </a:p>
      </dgm:t>
    </dgm:pt>
    <dgm:pt modelId="{B31EB361-239F-43C7-90D8-EAC4AE3667C5}" type="sibTrans" cxnId="{F19FF957-0CA9-4223-ADE4-F4CC111B0BEB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C5F29D25-9D2D-4457-9F61-11752BA1451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000" dirty="0"/>
            <a:t>Proof of Execution (POE) template is sent to Customer POC to complete &amp; return</a:t>
          </a:r>
        </a:p>
      </dgm:t>
    </dgm:pt>
    <dgm:pt modelId="{CBAA98F8-1EEE-415A-B9B0-640A00B99016}" type="parTrans" cxnId="{7983EB6A-E990-40BA-9C77-689E6CD637DC}">
      <dgm:prSet/>
      <dgm:spPr/>
      <dgm:t>
        <a:bodyPr/>
        <a:lstStyle/>
        <a:p>
          <a:endParaRPr lang="en-US" sz="1000"/>
        </a:p>
      </dgm:t>
    </dgm:pt>
    <dgm:pt modelId="{2D027226-6EAC-4EA2-9916-8D778BE91341}" type="sibTrans" cxnId="{7983EB6A-E990-40BA-9C77-689E6CD637DC}">
      <dgm:prSet custT="1"/>
      <dgm:spPr>
        <a:solidFill>
          <a:srgbClr val="4CB1FF"/>
        </a:solidFill>
      </dgm:spPr>
      <dgm:t>
        <a:bodyPr/>
        <a:lstStyle/>
        <a:p>
          <a:endParaRPr lang="en-US" sz="1000"/>
        </a:p>
      </dgm:t>
    </dgm:pt>
    <dgm:pt modelId="{96B44B2A-0A41-4DA5-881B-3D0CA17B9516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000" dirty="0">
              <a:solidFill>
                <a:schemeClr val="tx1"/>
              </a:solidFill>
            </a:rPr>
            <a:t>Invoice &amp; POE Review and Approved. Partner is paid.</a:t>
          </a:r>
        </a:p>
        <a:p>
          <a:r>
            <a:rPr lang="en-US" sz="1000" dirty="0">
              <a:solidFill>
                <a:schemeClr val="tx1"/>
              </a:solidFill>
            </a:rPr>
            <a:t>Project Status updated to </a:t>
          </a:r>
          <a:r>
            <a:rPr lang="en-US" sz="1000" i="1" dirty="0">
              <a:solidFill>
                <a:schemeClr val="tx1"/>
              </a:solidFill>
            </a:rPr>
            <a:t>Closed &amp; Completed</a:t>
          </a:r>
        </a:p>
      </dgm:t>
    </dgm:pt>
    <dgm:pt modelId="{BFBF0848-EC1F-45F4-8E32-F35E3B06A851}" type="parTrans" cxnId="{EE421366-45E5-48EA-927B-DFFA65B14C5D}">
      <dgm:prSet/>
      <dgm:spPr/>
      <dgm:t>
        <a:bodyPr/>
        <a:lstStyle/>
        <a:p>
          <a:endParaRPr lang="en-US" sz="1000"/>
        </a:p>
      </dgm:t>
    </dgm:pt>
    <dgm:pt modelId="{690DB5BE-D6A2-4D82-A6D1-3801930386F8}" type="sibTrans" cxnId="{EE421366-45E5-48EA-927B-DFFA65B14C5D}">
      <dgm:prSet/>
      <dgm:spPr/>
      <dgm:t>
        <a:bodyPr/>
        <a:lstStyle/>
        <a:p>
          <a:endParaRPr lang="en-US" sz="1000"/>
        </a:p>
      </dgm:t>
    </dgm:pt>
    <dgm:pt modelId="{393038E4-5479-42AC-BEB8-C5BF4949EE32}" type="pres">
      <dgm:prSet presAssocID="{C623A3CD-0CAA-4F93-88F3-A3322DD0B8DC}" presName="Name0" presStyleCnt="0">
        <dgm:presLayoutVars>
          <dgm:dir/>
          <dgm:resizeHandles val="exact"/>
        </dgm:presLayoutVars>
      </dgm:prSet>
      <dgm:spPr/>
    </dgm:pt>
    <dgm:pt modelId="{14E2F038-2113-4513-BEB5-BAF1938CB620}" type="pres">
      <dgm:prSet presAssocID="{8497B8DD-88C8-47A6-94C3-CF5038350E49}" presName="node" presStyleLbl="node1" presStyleIdx="0" presStyleCnt="6">
        <dgm:presLayoutVars>
          <dgm:bulletEnabled val="1"/>
        </dgm:presLayoutVars>
      </dgm:prSet>
      <dgm:spPr/>
    </dgm:pt>
    <dgm:pt modelId="{5EA259E7-376C-4342-8C9D-0AB94D67E5D5}" type="pres">
      <dgm:prSet presAssocID="{FF02D782-190A-4166-8C99-234F34D6E69D}" presName="sibTrans" presStyleLbl="sibTrans2D1" presStyleIdx="0" presStyleCnt="5"/>
      <dgm:spPr/>
    </dgm:pt>
    <dgm:pt modelId="{469A3BFD-EA45-4034-968C-1D58DCD56F4C}" type="pres">
      <dgm:prSet presAssocID="{FF02D782-190A-4166-8C99-234F34D6E69D}" presName="connectorText" presStyleLbl="sibTrans2D1" presStyleIdx="0" presStyleCnt="5"/>
      <dgm:spPr/>
    </dgm:pt>
    <dgm:pt modelId="{CFFBB54A-C050-4F69-BEC6-C068FB9369EA}" type="pres">
      <dgm:prSet presAssocID="{E37522C6-DF4B-4A98-A985-71D33DB180AA}" presName="node" presStyleLbl="node1" presStyleIdx="1" presStyleCnt="6">
        <dgm:presLayoutVars>
          <dgm:bulletEnabled val="1"/>
        </dgm:presLayoutVars>
      </dgm:prSet>
      <dgm:spPr/>
    </dgm:pt>
    <dgm:pt modelId="{D5BE4B24-B10B-4F95-8EA2-D7207D96E5D8}" type="pres">
      <dgm:prSet presAssocID="{4E74B6E8-E8C8-46AA-B339-6E0741563F74}" presName="sibTrans" presStyleLbl="sibTrans2D1" presStyleIdx="1" presStyleCnt="5"/>
      <dgm:spPr/>
    </dgm:pt>
    <dgm:pt modelId="{9D6D7143-065A-495B-AFF9-978ACC6C9AD5}" type="pres">
      <dgm:prSet presAssocID="{4E74B6E8-E8C8-46AA-B339-6E0741563F74}" presName="connectorText" presStyleLbl="sibTrans2D1" presStyleIdx="1" presStyleCnt="5"/>
      <dgm:spPr/>
    </dgm:pt>
    <dgm:pt modelId="{7B0AD34A-0995-4D4C-927E-B790370AB3F3}" type="pres">
      <dgm:prSet presAssocID="{4AB2330B-6808-460D-9E7E-732237884522}" presName="node" presStyleLbl="node1" presStyleIdx="2" presStyleCnt="6">
        <dgm:presLayoutVars>
          <dgm:bulletEnabled val="1"/>
        </dgm:presLayoutVars>
      </dgm:prSet>
      <dgm:spPr/>
    </dgm:pt>
    <dgm:pt modelId="{27D474B3-2FEA-4ADD-93D3-C272310C61F2}" type="pres">
      <dgm:prSet presAssocID="{F3FD93DD-91C3-4533-838F-52C5B4629F72}" presName="sibTrans" presStyleLbl="sibTrans2D1" presStyleIdx="2" presStyleCnt="5"/>
      <dgm:spPr/>
    </dgm:pt>
    <dgm:pt modelId="{5EDFAF93-D9D9-46F2-A393-1A3B0EF9D8FC}" type="pres">
      <dgm:prSet presAssocID="{F3FD93DD-91C3-4533-838F-52C5B4629F72}" presName="connectorText" presStyleLbl="sibTrans2D1" presStyleIdx="2" presStyleCnt="5"/>
      <dgm:spPr/>
    </dgm:pt>
    <dgm:pt modelId="{6DDA97B5-2168-4DBB-8F15-514152440C37}" type="pres">
      <dgm:prSet presAssocID="{F78419EA-AF0D-4823-9CBC-0F63BD29806C}" presName="node" presStyleLbl="node1" presStyleIdx="3" presStyleCnt="6">
        <dgm:presLayoutVars>
          <dgm:bulletEnabled val="1"/>
        </dgm:presLayoutVars>
      </dgm:prSet>
      <dgm:spPr/>
    </dgm:pt>
    <dgm:pt modelId="{5E058D4C-5F58-48F3-B71D-11DAC4C44078}" type="pres">
      <dgm:prSet presAssocID="{B31EB361-239F-43C7-90D8-EAC4AE3667C5}" presName="sibTrans" presStyleLbl="sibTrans2D1" presStyleIdx="3" presStyleCnt="5"/>
      <dgm:spPr/>
    </dgm:pt>
    <dgm:pt modelId="{B81F0CB1-8FAF-49EB-9295-99362749AB14}" type="pres">
      <dgm:prSet presAssocID="{B31EB361-239F-43C7-90D8-EAC4AE3667C5}" presName="connectorText" presStyleLbl="sibTrans2D1" presStyleIdx="3" presStyleCnt="5"/>
      <dgm:spPr/>
    </dgm:pt>
    <dgm:pt modelId="{FAFBB1D2-E297-437C-BD41-5E8ECE5612B1}" type="pres">
      <dgm:prSet presAssocID="{C5F29D25-9D2D-4457-9F61-11752BA1451A}" presName="node" presStyleLbl="node1" presStyleIdx="4" presStyleCnt="6">
        <dgm:presLayoutVars>
          <dgm:bulletEnabled val="1"/>
        </dgm:presLayoutVars>
      </dgm:prSet>
      <dgm:spPr/>
    </dgm:pt>
    <dgm:pt modelId="{4FB61441-4CE5-4FCF-90EA-DE826628CA47}" type="pres">
      <dgm:prSet presAssocID="{2D027226-6EAC-4EA2-9916-8D778BE91341}" presName="sibTrans" presStyleLbl="sibTrans2D1" presStyleIdx="4" presStyleCnt="5"/>
      <dgm:spPr/>
    </dgm:pt>
    <dgm:pt modelId="{940A391C-ED90-4EF9-BA0D-09356465D32D}" type="pres">
      <dgm:prSet presAssocID="{2D027226-6EAC-4EA2-9916-8D778BE91341}" presName="connectorText" presStyleLbl="sibTrans2D1" presStyleIdx="4" presStyleCnt="5"/>
      <dgm:spPr/>
    </dgm:pt>
    <dgm:pt modelId="{6CC25E18-C590-4232-9493-5044530E7957}" type="pres">
      <dgm:prSet presAssocID="{96B44B2A-0A41-4DA5-881B-3D0CA17B9516}" presName="node" presStyleLbl="node1" presStyleIdx="5" presStyleCnt="6">
        <dgm:presLayoutVars>
          <dgm:bulletEnabled val="1"/>
        </dgm:presLayoutVars>
      </dgm:prSet>
      <dgm:spPr/>
    </dgm:pt>
  </dgm:ptLst>
  <dgm:cxnLst>
    <dgm:cxn modelId="{107D3801-08C9-4F1B-BEB4-5343D75B7D71}" type="presOf" srcId="{B31EB361-239F-43C7-90D8-EAC4AE3667C5}" destId="{B81F0CB1-8FAF-49EB-9295-99362749AB14}" srcOrd="1" destOrd="0" presId="urn:microsoft.com/office/officeart/2005/8/layout/process1"/>
    <dgm:cxn modelId="{D34F7802-D47B-449B-B227-E88B3115AEF1}" srcId="{C623A3CD-0CAA-4F93-88F3-A3322DD0B8DC}" destId="{4AB2330B-6808-460D-9E7E-732237884522}" srcOrd="2" destOrd="0" parTransId="{E319918A-98B4-40A8-8465-19C9ABCE685C}" sibTransId="{F3FD93DD-91C3-4533-838F-52C5B4629F72}"/>
    <dgm:cxn modelId="{B021310F-29DB-4382-9AF0-33A6BFDE45C8}" type="presOf" srcId="{96B44B2A-0A41-4DA5-881B-3D0CA17B9516}" destId="{6CC25E18-C590-4232-9493-5044530E7957}" srcOrd="0" destOrd="0" presId="urn:microsoft.com/office/officeart/2005/8/layout/process1"/>
    <dgm:cxn modelId="{A0D33B17-F815-4D85-AA80-6F9BF2A8CAA0}" type="presOf" srcId="{4E74B6E8-E8C8-46AA-B339-6E0741563F74}" destId="{9D6D7143-065A-495B-AFF9-978ACC6C9AD5}" srcOrd="1" destOrd="0" presId="urn:microsoft.com/office/officeart/2005/8/layout/process1"/>
    <dgm:cxn modelId="{FB82C41C-CECD-4AB0-83D4-30628643F2C0}" type="presOf" srcId="{C623A3CD-0CAA-4F93-88F3-A3322DD0B8DC}" destId="{393038E4-5479-42AC-BEB8-C5BF4949EE32}" srcOrd="0" destOrd="0" presId="urn:microsoft.com/office/officeart/2005/8/layout/process1"/>
    <dgm:cxn modelId="{45E92B45-B4B7-40C3-A6D9-DC1D15FB95C5}" type="presOf" srcId="{F3FD93DD-91C3-4533-838F-52C5B4629F72}" destId="{27D474B3-2FEA-4ADD-93D3-C272310C61F2}" srcOrd="0" destOrd="0" presId="urn:microsoft.com/office/officeart/2005/8/layout/process1"/>
    <dgm:cxn modelId="{EE421366-45E5-48EA-927B-DFFA65B14C5D}" srcId="{C623A3CD-0CAA-4F93-88F3-A3322DD0B8DC}" destId="{96B44B2A-0A41-4DA5-881B-3D0CA17B9516}" srcOrd="5" destOrd="0" parTransId="{BFBF0848-EC1F-45F4-8E32-F35E3B06A851}" sibTransId="{690DB5BE-D6A2-4D82-A6D1-3801930386F8}"/>
    <dgm:cxn modelId="{AF6F1E6A-93D4-4EF8-9120-3C6BC382460A}" srcId="{C623A3CD-0CAA-4F93-88F3-A3322DD0B8DC}" destId="{8497B8DD-88C8-47A6-94C3-CF5038350E49}" srcOrd="0" destOrd="0" parTransId="{3E5C8F12-A91A-440F-A2B4-87DDAE5C4631}" sibTransId="{FF02D782-190A-4166-8C99-234F34D6E69D}"/>
    <dgm:cxn modelId="{7983EB6A-E990-40BA-9C77-689E6CD637DC}" srcId="{C623A3CD-0CAA-4F93-88F3-A3322DD0B8DC}" destId="{C5F29D25-9D2D-4457-9F61-11752BA1451A}" srcOrd="4" destOrd="0" parTransId="{CBAA98F8-1EEE-415A-B9B0-640A00B99016}" sibTransId="{2D027226-6EAC-4EA2-9916-8D778BE91341}"/>
    <dgm:cxn modelId="{BF795E50-A303-40BD-A438-E4994CB98F34}" type="presOf" srcId="{2D027226-6EAC-4EA2-9916-8D778BE91341}" destId="{4FB61441-4CE5-4FCF-90EA-DE826628CA47}" srcOrd="0" destOrd="0" presId="urn:microsoft.com/office/officeart/2005/8/layout/process1"/>
    <dgm:cxn modelId="{D1AD5071-C9AB-48C0-BDEA-30EAB1D813ED}" type="presOf" srcId="{FF02D782-190A-4166-8C99-234F34D6E69D}" destId="{5EA259E7-376C-4342-8C9D-0AB94D67E5D5}" srcOrd="0" destOrd="0" presId="urn:microsoft.com/office/officeart/2005/8/layout/process1"/>
    <dgm:cxn modelId="{29BB1F74-0F57-4EA0-957A-079029517768}" type="presOf" srcId="{FF02D782-190A-4166-8C99-234F34D6E69D}" destId="{469A3BFD-EA45-4034-968C-1D58DCD56F4C}" srcOrd="1" destOrd="0" presId="urn:microsoft.com/office/officeart/2005/8/layout/process1"/>
    <dgm:cxn modelId="{F19FF957-0CA9-4223-ADE4-F4CC111B0BEB}" srcId="{C623A3CD-0CAA-4F93-88F3-A3322DD0B8DC}" destId="{F78419EA-AF0D-4823-9CBC-0F63BD29806C}" srcOrd="3" destOrd="0" parTransId="{64F670D7-38DD-4643-BCC7-9CC5DE1A97BB}" sibTransId="{B31EB361-239F-43C7-90D8-EAC4AE3667C5}"/>
    <dgm:cxn modelId="{E8514358-3C1F-442B-8294-743868DCAED9}" type="presOf" srcId="{F78419EA-AF0D-4823-9CBC-0F63BD29806C}" destId="{6DDA97B5-2168-4DBB-8F15-514152440C37}" srcOrd="0" destOrd="0" presId="urn:microsoft.com/office/officeart/2005/8/layout/process1"/>
    <dgm:cxn modelId="{102B4978-E8AE-4D06-B5B6-3B01ECA3C157}" type="presOf" srcId="{C5F29D25-9D2D-4457-9F61-11752BA1451A}" destId="{FAFBB1D2-E297-437C-BD41-5E8ECE5612B1}" srcOrd="0" destOrd="0" presId="urn:microsoft.com/office/officeart/2005/8/layout/process1"/>
    <dgm:cxn modelId="{2AEA0C8B-0E5E-4612-8EBF-751A15B94B25}" type="presOf" srcId="{2D027226-6EAC-4EA2-9916-8D778BE91341}" destId="{940A391C-ED90-4EF9-BA0D-09356465D32D}" srcOrd="1" destOrd="0" presId="urn:microsoft.com/office/officeart/2005/8/layout/process1"/>
    <dgm:cxn modelId="{36468AAD-2CDA-4093-8599-5DBA6355D12E}" type="presOf" srcId="{8497B8DD-88C8-47A6-94C3-CF5038350E49}" destId="{14E2F038-2113-4513-BEB5-BAF1938CB620}" srcOrd="0" destOrd="0" presId="urn:microsoft.com/office/officeart/2005/8/layout/process1"/>
    <dgm:cxn modelId="{DC0DD3AE-ADC1-4D75-8498-EA31789F921B}" type="presOf" srcId="{E37522C6-DF4B-4A98-A985-71D33DB180AA}" destId="{CFFBB54A-C050-4F69-BEC6-C068FB9369EA}" srcOrd="0" destOrd="0" presId="urn:microsoft.com/office/officeart/2005/8/layout/process1"/>
    <dgm:cxn modelId="{53E337BF-176D-472C-AF02-B7F3C1CA7B06}" srcId="{C623A3CD-0CAA-4F93-88F3-A3322DD0B8DC}" destId="{E37522C6-DF4B-4A98-A985-71D33DB180AA}" srcOrd="1" destOrd="0" parTransId="{44A6053F-A739-4C34-892C-615844A2ACB8}" sibTransId="{4E74B6E8-E8C8-46AA-B339-6E0741563F74}"/>
    <dgm:cxn modelId="{53A597C5-7D82-4271-9A58-90AD9EDB161F}" type="presOf" srcId="{F3FD93DD-91C3-4533-838F-52C5B4629F72}" destId="{5EDFAF93-D9D9-46F2-A393-1A3B0EF9D8FC}" srcOrd="1" destOrd="0" presId="urn:microsoft.com/office/officeart/2005/8/layout/process1"/>
    <dgm:cxn modelId="{F72EA9C9-91D3-4FEC-990D-5C14D23D51F8}" type="presOf" srcId="{4AB2330B-6808-460D-9E7E-732237884522}" destId="{7B0AD34A-0995-4D4C-927E-B790370AB3F3}" srcOrd="0" destOrd="0" presId="urn:microsoft.com/office/officeart/2005/8/layout/process1"/>
    <dgm:cxn modelId="{3B425ACD-BD16-4365-A3BB-7607EB0BA5F7}" type="presOf" srcId="{4E74B6E8-E8C8-46AA-B339-6E0741563F74}" destId="{D5BE4B24-B10B-4F95-8EA2-D7207D96E5D8}" srcOrd="0" destOrd="0" presId="urn:microsoft.com/office/officeart/2005/8/layout/process1"/>
    <dgm:cxn modelId="{3536BAE3-0AB0-4A43-8055-4A0163902BC8}" type="presOf" srcId="{B31EB361-239F-43C7-90D8-EAC4AE3667C5}" destId="{5E058D4C-5F58-48F3-B71D-11DAC4C44078}" srcOrd="0" destOrd="0" presId="urn:microsoft.com/office/officeart/2005/8/layout/process1"/>
    <dgm:cxn modelId="{91489860-2AF7-4ACF-A1ED-89D676F4DE2A}" type="presParOf" srcId="{393038E4-5479-42AC-BEB8-C5BF4949EE32}" destId="{14E2F038-2113-4513-BEB5-BAF1938CB620}" srcOrd="0" destOrd="0" presId="urn:microsoft.com/office/officeart/2005/8/layout/process1"/>
    <dgm:cxn modelId="{747DA2E4-EC98-4D16-B936-5CA23293600F}" type="presParOf" srcId="{393038E4-5479-42AC-BEB8-C5BF4949EE32}" destId="{5EA259E7-376C-4342-8C9D-0AB94D67E5D5}" srcOrd="1" destOrd="0" presId="urn:microsoft.com/office/officeart/2005/8/layout/process1"/>
    <dgm:cxn modelId="{9ED77BA4-765B-4898-811D-E2086208754A}" type="presParOf" srcId="{5EA259E7-376C-4342-8C9D-0AB94D67E5D5}" destId="{469A3BFD-EA45-4034-968C-1D58DCD56F4C}" srcOrd="0" destOrd="0" presId="urn:microsoft.com/office/officeart/2005/8/layout/process1"/>
    <dgm:cxn modelId="{FDE7EC59-AD0D-48D4-B994-9EC40F2BEE15}" type="presParOf" srcId="{393038E4-5479-42AC-BEB8-C5BF4949EE32}" destId="{CFFBB54A-C050-4F69-BEC6-C068FB9369EA}" srcOrd="2" destOrd="0" presId="urn:microsoft.com/office/officeart/2005/8/layout/process1"/>
    <dgm:cxn modelId="{F91C45DA-040C-4551-9C07-7F4C69C80F1D}" type="presParOf" srcId="{393038E4-5479-42AC-BEB8-C5BF4949EE32}" destId="{D5BE4B24-B10B-4F95-8EA2-D7207D96E5D8}" srcOrd="3" destOrd="0" presId="urn:microsoft.com/office/officeart/2005/8/layout/process1"/>
    <dgm:cxn modelId="{9FA34A45-BE1C-4CCA-BE13-410DCE4D580D}" type="presParOf" srcId="{D5BE4B24-B10B-4F95-8EA2-D7207D96E5D8}" destId="{9D6D7143-065A-495B-AFF9-978ACC6C9AD5}" srcOrd="0" destOrd="0" presId="urn:microsoft.com/office/officeart/2005/8/layout/process1"/>
    <dgm:cxn modelId="{E3E8A197-A844-4337-B625-948C6CEE67ED}" type="presParOf" srcId="{393038E4-5479-42AC-BEB8-C5BF4949EE32}" destId="{7B0AD34A-0995-4D4C-927E-B790370AB3F3}" srcOrd="4" destOrd="0" presId="urn:microsoft.com/office/officeart/2005/8/layout/process1"/>
    <dgm:cxn modelId="{5B0B6680-F1A0-404F-903C-9C7124D80491}" type="presParOf" srcId="{393038E4-5479-42AC-BEB8-C5BF4949EE32}" destId="{27D474B3-2FEA-4ADD-93D3-C272310C61F2}" srcOrd="5" destOrd="0" presId="urn:microsoft.com/office/officeart/2005/8/layout/process1"/>
    <dgm:cxn modelId="{96C70C08-6F85-4A64-9C07-3EFBB989215F}" type="presParOf" srcId="{27D474B3-2FEA-4ADD-93D3-C272310C61F2}" destId="{5EDFAF93-D9D9-46F2-A393-1A3B0EF9D8FC}" srcOrd="0" destOrd="0" presId="urn:microsoft.com/office/officeart/2005/8/layout/process1"/>
    <dgm:cxn modelId="{FA40C0B8-205E-4BB0-B6A2-6D3811637CAB}" type="presParOf" srcId="{393038E4-5479-42AC-BEB8-C5BF4949EE32}" destId="{6DDA97B5-2168-4DBB-8F15-514152440C37}" srcOrd="6" destOrd="0" presId="urn:microsoft.com/office/officeart/2005/8/layout/process1"/>
    <dgm:cxn modelId="{BC725043-5F1A-44A4-8E92-AB338AA4B75F}" type="presParOf" srcId="{393038E4-5479-42AC-BEB8-C5BF4949EE32}" destId="{5E058D4C-5F58-48F3-B71D-11DAC4C44078}" srcOrd="7" destOrd="0" presId="urn:microsoft.com/office/officeart/2005/8/layout/process1"/>
    <dgm:cxn modelId="{DB088EC8-622E-4841-BE1E-0C8BFFB9941B}" type="presParOf" srcId="{5E058D4C-5F58-48F3-B71D-11DAC4C44078}" destId="{B81F0CB1-8FAF-49EB-9295-99362749AB14}" srcOrd="0" destOrd="0" presId="urn:microsoft.com/office/officeart/2005/8/layout/process1"/>
    <dgm:cxn modelId="{8AE1F734-4BAF-4E09-8B43-2E7BEA6634F2}" type="presParOf" srcId="{393038E4-5479-42AC-BEB8-C5BF4949EE32}" destId="{FAFBB1D2-E297-437C-BD41-5E8ECE5612B1}" srcOrd="8" destOrd="0" presId="urn:microsoft.com/office/officeart/2005/8/layout/process1"/>
    <dgm:cxn modelId="{BC3E7E85-95C1-4980-9208-95AAB70F3F43}" type="presParOf" srcId="{393038E4-5479-42AC-BEB8-C5BF4949EE32}" destId="{4FB61441-4CE5-4FCF-90EA-DE826628CA47}" srcOrd="9" destOrd="0" presId="urn:microsoft.com/office/officeart/2005/8/layout/process1"/>
    <dgm:cxn modelId="{9B5987DE-E21B-47EA-B52B-F89BE56A1B79}" type="presParOf" srcId="{4FB61441-4CE5-4FCF-90EA-DE826628CA47}" destId="{940A391C-ED90-4EF9-BA0D-09356465D32D}" srcOrd="0" destOrd="0" presId="urn:microsoft.com/office/officeart/2005/8/layout/process1"/>
    <dgm:cxn modelId="{B69D9E3F-BFD2-42C4-B640-D37AE0184D49}" type="presParOf" srcId="{393038E4-5479-42AC-BEB8-C5BF4949EE32}" destId="{6CC25E18-C590-4232-9493-5044530E7957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2F038-2113-4513-BEB5-BAF1938CB620}">
      <dsp:nvSpPr>
        <dsp:cNvPr id="0" name=""/>
        <dsp:cNvSpPr/>
      </dsp:nvSpPr>
      <dsp:spPr>
        <a:xfrm>
          <a:off x="0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Submit request via OneAsk</a:t>
          </a:r>
        </a:p>
      </dsp:txBody>
      <dsp:txXfrm>
        <a:off x="40490" y="480508"/>
        <a:ext cx="1301453" cy="1839576"/>
      </dsp:txXfrm>
    </dsp:sp>
    <dsp:sp modelId="{5EA259E7-376C-4342-8C9D-0AB94D67E5D5}">
      <dsp:nvSpPr>
        <dsp:cNvPr id="0" name=""/>
        <dsp:cNvSpPr/>
      </dsp:nvSpPr>
      <dsp:spPr>
        <a:xfrm>
          <a:off x="1520677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20677" y="1297444"/>
        <a:ext cx="205153" cy="205705"/>
      </dsp:txXfrm>
    </dsp:sp>
    <dsp:sp modelId="{CFFBB54A-C050-4F69-BEC6-C068FB9369EA}">
      <dsp:nvSpPr>
        <dsp:cNvPr id="0" name=""/>
        <dsp:cNvSpPr/>
      </dsp:nvSpPr>
      <dsp:spPr>
        <a:xfrm>
          <a:off x="1935407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US Local &amp; Time zone review/approve request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(1-2 business days)</a:t>
          </a:r>
        </a:p>
      </dsp:txBody>
      <dsp:txXfrm>
        <a:off x="1975897" y="480508"/>
        <a:ext cx="1301453" cy="1839576"/>
      </dsp:txXfrm>
    </dsp:sp>
    <dsp:sp modelId="{D5BE4B24-B10B-4F95-8EA2-D7207D96E5D8}">
      <dsp:nvSpPr>
        <dsp:cNvPr id="0" name=""/>
        <dsp:cNvSpPr/>
      </dsp:nvSpPr>
      <dsp:spPr>
        <a:xfrm>
          <a:off x="3456084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456084" y="1297444"/>
        <a:ext cx="205153" cy="205705"/>
      </dsp:txXfrm>
    </dsp:sp>
    <dsp:sp modelId="{7B0AD34A-0995-4D4C-927E-B790370AB3F3}">
      <dsp:nvSpPr>
        <dsp:cNvPr id="0" name=""/>
        <dsp:cNvSpPr/>
      </dsp:nvSpPr>
      <dsp:spPr>
        <a:xfrm>
          <a:off x="3870814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Program Owner review/approve request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(1-2 business days)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i="1" kern="1200" dirty="0">
              <a:solidFill>
                <a:schemeClr val="tx1"/>
              </a:solidFill>
            </a:rPr>
            <a:t> (if over $100K it will go to Program Owner’s manager for approval)</a:t>
          </a:r>
        </a:p>
      </dsp:txBody>
      <dsp:txXfrm>
        <a:off x="3911304" y="480508"/>
        <a:ext cx="1301453" cy="1839576"/>
      </dsp:txXfrm>
    </dsp:sp>
    <dsp:sp modelId="{27D474B3-2FEA-4ADD-93D3-C272310C61F2}">
      <dsp:nvSpPr>
        <dsp:cNvPr id="0" name=""/>
        <dsp:cNvSpPr/>
      </dsp:nvSpPr>
      <dsp:spPr>
        <a:xfrm>
          <a:off x="5391491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391491" y="1297444"/>
        <a:ext cx="205153" cy="205705"/>
      </dsp:txXfrm>
    </dsp:sp>
    <dsp:sp modelId="{6DDA97B5-2168-4DBB-8F15-514152440C37}">
      <dsp:nvSpPr>
        <dsp:cNvPr id="0" name=""/>
        <dsp:cNvSpPr/>
      </dsp:nvSpPr>
      <dsp:spPr>
        <a:xfrm>
          <a:off x="5806221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Finance review/ approval + IO Issued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(1-2 business days)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US Finance</a:t>
          </a:r>
        </a:p>
      </dsp:txBody>
      <dsp:txXfrm>
        <a:off x="5846711" y="480508"/>
        <a:ext cx="1301453" cy="1839576"/>
      </dsp:txXfrm>
    </dsp:sp>
    <dsp:sp modelId="{5E058D4C-5F58-48F3-B71D-11DAC4C44078}">
      <dsp:nvSpPr>
        <dsp:cNvPr id="0" name=""/>
        <dsp:cNvSpPr/>
      </dsp:nvSpPr>
      <dsp:spPr>
        <a:xfrm>
          <a:off x="7326898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326898" y="1297444"/>
        <a:ext cx="205153" cy="205705"/>
      </dsp:txXfrm>
    </dsp:sp>
    <dsp:sp modelId="{FAFBB1D2-E297-437C-BD41-5E8ECE5612B1}">
      <dsp:nvSpPr>
        <dsp:cNvPr id="0" name=""/>
        <dsp:cNvSpPr/>
      </dsp:nvSpPr>
      <dsp:spPr>
        <a:xfrm>
          <a:off x="7741629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1" kern="1200" dirty="0"/>
            <a:t>FOR PUBLIC SECTOR ONLY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N&amp;C sent via DocuSign to Customer POC &amp; Microsoft  SAFE approver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(1-2 business days)</a:t>
          </a:r>
        </a:p>
      </dsp:txBody>
      <dsp:txXfrm>
        <a:off x="7782119" y="480508"/>
        <a:ext cx="1301453" cy="1839576"/>
      </dsp:txXfrm>
    </dsp:sp>
    <dsp:sp modelId="{4FB61441-4CE5-4FCF-90EA-DE826628CA47}">
      <dsp:nvSpPr>
        <dsp:cNvPr id="0" name=""/>
        <dsp:cNvSpPr/>
      </dsp:nvSpPr>
      <dsp:spPr>
        <a:xfrm>
          <a:off x="9262306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262306" y="1297444"/>
        <a:ext cx="205153" cy="205705"/>
      </dsp:txXfrm>
    </dsp:sp>
    <dsp:sp modelId="{6CC25E18-C590-4232-9493-5044530E7957}">
      <dsp:nvSpPr>
        <dsp:cNvPr id="0" name=""/>
        <dsp:cNvSpPr/>
      </dsp:nvSpPr>
      <dsp:spPr>
        <a:xfrm>
          <a:off x="9677036" y="440018"/>
          <a:ext cx="1382433" cy="1920556"/>
        </a:xfrm>
        <a:prstGeom prst="roundRect">
          <a:avLst>
            <a:gd name="adj" fmla="val 10000"/>
          </a:avLst>
        </a:prstGeom>
        <a:solidFill>
          <a:schemeClr val="accent3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SOW sent via DocuSign to Partner and Microsoft SAFE approver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(1-3 business days)</a:t>
          </a:r>
        </a:p>
      </dsp:txBody>
      <dsp:txXfrm>
        <a:off x="9717526" y="480508"/>
        <a:ext cx="1301453" cy="1839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2F038-2113-4513-BEB5-BAF1938CB620}">
      <dsp:nvSpPr>
        <dsp:cNvPr id="0" name=""/>
        <dsp:cNvSpPr/>
      </dsp:nvSpPr>
      <dsp:spPr>
        <a:xfrm>
          <a:off x="0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PO is raised and sent for approval to SAFE approver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(1-3 business days)</a:t>
          </a:r>
        </a:p>
      </dsp:txBody>
      <dsp:txXfrm>
        <a:off x="34792" y="841141"/>
        <a:ext cx="1312849" cy="1118310"/>
      </dsp:txXfrm>
    </dsp:sp>
    <dsp:sp modelId="{5EA259E7-376C-4342-8C9D-0AB94D67E5D5}">
      <dsp:nvSpPr>
        <dsp:cNvPr id="0" name=""/>
        <dsp:cNvSpPr/>
      </dsp:nvSpPr>
      <dsp:spPr>
        <a:xfrm>
          <a:off x="1520677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520677" y="1297444"/>
        <a:ext cx="205153" cy="205705"/>
      </dsp:txXfrm>
    </dsp:sp>
    <dsp:sp modelId="{CFFBB54A-C050-4F69-BEC6-C068FB9369EA}">
      <dsp:nvSpPr>
        <dsp:cNvPr id="0" name=""/>
        <dsp:cNvSpPr/>
      </dsp:nvSpPr>
      <dsp:spPr>
        <a:xfrm>
          <a:off x="1935407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Approved PO communication sent to Requestor &amp; Partner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Work can begin</a:t>
          </a:r>
        </a:p>
      </dsp:txBody>
      <dsp:txXfrm>
        <a:off x="1970199" y="841141"/>
        <a:ext cx="1312849" cy="1118310"/>
      </dsp:txXfrm>
    </dsp:sp>
    <dsp:sp modelId="{D5BE4B24-B10B-4F95-8EA2-D7207D96E5D8}">
      <dsp:nvSpPr>
        <dsp:cNvPr id="0" name=""/>
        <dsp:cNvSpPr/>
      </dsp:nvSpPr>
      <dsp:spPr>
        <a:xfrm>
          <a:off x="3456084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456084" y="1297444"/>
        <a:ext cx="205153" cy="205705"/>
      </dsp:txXfrm>
    </dsp:sp>
    <dsp:sp modelId="{7B0AD34A-0995-4D4C-927E-B790370AB3F3}">
      <dsp:nvSpPr>
        <dsp:cNvPr id="0" name=""/>
        <dsp:cNvSpPr/>
      </dsp:nvSpPr>
      <dsp:spPr>
        <a:xfrm>
          <a:off x="3870814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Partner completes work within 90 days or by End Date</a:t>
          </a:r>
          <a:endParaRPr lang="en-US" sz="1000" i="1" kern="1200" dirty="0">
            <a:solidFill>
              <a:schemeClr val="tx1"/>
            </a:solidFill>
          </a:endParaRPr>
        </a:p>
      </dsp:txBody>
      <dsp:txXfrm>
        <a:off x="3905606" y="841141"/>
        <a:ext cx="1312849" cy="1118310"/>
      </dsp:txXfrm>
    </dsp:sp>
    <dsp:sp modelId="{27D474B3-2FEA-4ADD-93D3-C272310C61F2}">
      <dsp:nvSpPr>
        <dsp:cNvPr id="0" name=""/>
        <dsp:cNvSpPr/>
      </dsp:nvSpPr>
      <dsp:spPr>
        <a:xfrm>
          <a:off x="5391491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391491" y="1297444"/>
        <a:ext cx="205153" cy="205705"/>
      </dsp:txXfrm>
    </dsp:sp>
    <dsp:sp modelId="{6DDA97B5-2168-4DBB-8F15-514152440C37}">
      <dsp:nvSpPr>
        <dsp:cNvPr id="0" name=""/>
        <dsp:cNvSpPr/>
      </dsp:nvSpPr>
      <dsp:spPr>
        <a:xfrm>
          <a:off x="5806221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Partner submits Invoice to eInvoice (MSInvoice) tool</a:t>
          </a:r>
        </a:p>
      </dsp:txBody>
      <dsp:txXfrm>
        <a:off x="5841013" y="841141"/>
        <a:ext cx="1312849" cy="1118310"/>
      </dsp:txXfrm>
    </dsp:sp>
    <dsp:sp modelId="{5E058D4C-5F58-48F3-B71D-11DAC4C44078}">
      <dsp:nvSpPr>
        <dsp:cNvPr id="0" name=""/>
        <dsp:cNvSpPr/>
      </dsp:nvSpPr>
      <dsp:spPr>
        <a:xfrm>
          <a:off x="7326898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326898" y="1297444"/>
        <a:ext cx="205153" cy="205705"/>
      </dsp:txXfrm>
    </dsp:sp>
    <dsp:sp modelId="{FAFBB1D2-E297-437C-BD41-5E8ECE5612B1}">
      <dsp:nvSpPr>
        <dsp:cNvPr id="0" name=""/>
        <dsp:cNvSpPr/>
      </dsp:nvSpPr>
      <dsp:spPr>
        <a:xfrm>
          <a:off x="7741629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Proof of Execution (POE) template is sent to Customer POC to complete &amp; return</a:t>
          </a:r>
        </a:p>
      </dsp:txBody>
      <dsp:txXfrm>
        <a:off x="7776421" y="841141"/>
        <a:ext cx="1312849" cy="1118310"/>
      </dsp:txXfrm>
    </dsp:sp>
    <dsp:sp modelId="{4FB61441-4CE5-4FCF-90EA-DE826628CA47}">
      <dsp:nvSpPr>
        <dsp:cNvPr id="0" name=""/>
        <dsp:cNvSpPr/>
      </dsp:nvSpPr>
      <dsp:spPr>
        <a:xfrm>
          <a:off x="9262306" y="1228875"/>
          <a:ext cx="293075" cy="342843"/>
        </a:xfrm>
        <a:prstGeom prst="rightArrow">
          <a:avLst>
            <a:gd name="adj1" fmla="val 60000"/>
            <a:gd name="adj2" fmla="val 50000"/>
          </a:avLst>
        </a:prstGeom>
        <a:solidFill>
          <a:srgbClr val="4CB1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262306" y="1297444"/>
        <a:ext cx="205153" cy="205705"/>
      </dsp:txXfrm>
    </dsp:sp>
    <dsp:sp modelId="{6CC25E18-C590-4232-9493-5044530E7957}">
      <dsp:nvSpPr>
        <dsp:cNvPr id="0" name=""/>
        <dsp:cNvSpPr/>
      </dsp:nvSpPr>
      <dsp:spPr>
        <a:xfrm>
          <a:off x="9677036" y="806349"/>
          <a:ext cx="1382433" cy="1187894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Invoice &amp; POE Review and Approved. Partner is paid.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solidFill>
                <a:schemeClr val="tx1"/>
              </a:solidFill>
            </a:rPr>
            <a:t>Project Status updated to </a:t>
          </a:r>
          <a:r>
            <a:rPr lang="en-US" sz="1000" i="1" kern="1200" dirty="0">
              <a:solidFill>
                <a:schemeClr val="tx1"/>
              </a:solidFill>
            </a:rPr>
            <a:t>Closed &amp; Completed</a:t>
          </a:r>
        </a:p>
      </dsp:txBody>
      <dsp:txXfrm>
        <a:off x="9711828" y="841141"/>
        <a:ext cx="1312849" cy="1118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7BC6-F0D5-4E7D-A118-8E057CE16828}" type="datetime8">
              <a:rPr lang="en-US" smtClean="0">
                <a:latin typeface="Segoe UI" pitchFamily="34" charset="0"/>
              </a:rPr>
              <a:t>8/7/2023 12:52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608413A8-5751-49C4-A1EE-6DF953373A35}" type="datetime8">
              <a:rPr lang="en-US" smtClean="0"/>
              <a:t>8/7/2023 12:52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08413A8-5751-49C4-A1EE-6DF953373A35}" type="datetime8">
              <a:rPr lang="en-US" smtClean="0"/>
              <a:t>8/7/2023 12:52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3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30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ero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305852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305852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7" name="Picture 6">
            <a:extLst>
              <a:ext uri="{FF2B5EF4-FFF2-40B4-BE49-F238E27FC236}">
                <a16:creationId xmlns:a16="http://schemas.microsoft.com/office/drawing/2014/main" id="{F6738D2C-14B7-4F2B-8066-6B29A3D52F2D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1240D5-35E9-4E7B-B39B-4162AB88B5AE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8FB1909-F6FD-4F3D-8A30-8872C950F048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6FCF29-EC60-406E-9DB0-B717F47FCC8B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A2260-4E21-4B70-8BBB-AF0695F54650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C8A0B4-C85F-4DE8-8D26-B1858EAFF6C8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D8CD30D-02B2-4DFC-BF3E-A18747BCF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666" y="512"/>
            <a:ext cx="9864078" cy="6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5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3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er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393317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39331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8" name="Picture 6">
            <a:extLst>
              <a:ext uri="{FF2B5EF4-FFF2-40B4-BE49-F238E27FC236}">
                <a16:creationId xmlns:a16="http://schemas.microsoft.com/office/drawing/2014/main" id="{06A99FB4-254D-4DBF-813C-9B46F1CAE959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864193-B8B1-4BB7-944C-FAE409844FF3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A3A6DA-F5A0-494A-8900-4DA1799889B0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0F126D-7CB3-406C-B3A7-ED8B5E98AB09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697E4D-5CA9-44DC-8ED4-A73D4738EF11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27DAC5-21ED-4F64-8C84-AAC4D2D268BF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7D74DE-CB35-47D3-8BE1-4DBF866744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666" y="512"/>
            <a:ext cx="9864078" cy="6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3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8" name="Picture 6">
            <a:extLst>
              <a:ext uri="{FF2B5EF4-FFF2-40B4-BE49-F238E27FC236}">
                <a16:creationId xmlns:a16="http://schemas.microsoft.com/office/drawing/2014/main" id="{06A99FB4-254D-4DBF-813C-9B46F1CAE959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864193-B8B1-4BB7-944C-FAE409844FF3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A3A6DA-F5A0-494A-8900-4DA1799889B0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0F126D-7CB3-406C-B3A7-ED8B5E98AB09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697E4D-5CA9-44DC-8ED4-A73D4738EF11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27DAC5-21ED-4F64-8C84-AAC4D2D268BF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89175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pli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179888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179888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3919922-9FA1-8145-B509-76E8730333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2103120" rIns="0" bIns="0" rtlCol="0" anchor="t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b="1" dirty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grpSp>
        <p:nvGrpSpPr>
          <p:cNvPr id="16" name="Picture 6">
            <a:extLst>
              <a:ext uri="{FF2B5EF4-FFF2-40B4-BE49-F238E27FC236}">
                <a16:creationId xmlns:a16="http://schemas.microsoft.com/office/drawing/2014/main" id="{9E5BE78C-F66E-464F-8D78-8345103007CE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17" name="Freeform: Shape 2">
              <a:extLst>
                <a:ext uri="{FF2B5EF4-FFF2-40B4-BE49-F238E27FC236}">
                  <a16:creationId xmlns:a16="http://schemas.microsoft.com/office/drawing/2014/main" id="{322CD281-E68B-804F-B2A3-E242A9459289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8" name="Freeform: Shape 3">
              <a:extLst>
                <a:ext uri="{FF2B5EF4-FFF2-40B4-BE49-F238E27FC236}">
                  <a16:creationId xmlns:a16="http://schemas.microsoft.com/office/drawing/2014/main" id="{2D6F4A66-4A83-0840-992D-B77B7E6A7324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id="{3394F976-5BE6-2D49-AD42-5267A17AB98F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0" name="Freeform: Shape 8">
              <a:extLst>
                <a:ext uri="{FF2B5EF4-FFF2-40B4-BE49-F238E27FC236}">
                  <a16:creationId xmlns:a16="http://schemas.microsoft.com/office/drawing/2014/main" id="{7CB0C421-6EF9-ED47-B5AD-4446BEBD6DFE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F9EC6F13-4121-0D49-A864-15A4C751E710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21903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3364" userDrawn="1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001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2994158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287D4-2837-0147-B1FC-88CB12D7F5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320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60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20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38273777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3354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582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31503140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920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14FC-36C6-4DD7-9BE3-C8D42F509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[Blank]</a:t>
            </a:r>
          </a:p>
        </p:txBody>
      </p:sp>
    </p:spTree>
    <p:extLst>
      <p:ext uri="{BB962C8B-B14F-4D97-AF65-F5344CB8AC3E}">
        <p14:creationId xmlns:p14="http://schemas.microsoft.com/office/powerpoint/2010/main" val="29934996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grpSp>
        <p:nvGrpSpPr>
          <p:cNvPr id="6" name="Picture 6">
            <a:extLst>
              <a:ext uri="{FF2B5EF4-FFF2-40B4-BE49-F238E27FC236}">
                <a16:creationId xmlns:a16="http://schemas.microsoft.com/office/drawing/2014/main" id="{53C898C9-2DE3-4037-A461-1B55B8F15C0E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A47A5AB-A8E3-41CA-96AD-8D869908A1D7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8532C50-5F4D-49B4-B6B0-EEC30CCDA4EC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DE4628-7333-4760-9E78-ABB41DB4C8BD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98E2042-2A46-4273-8DA9-0A1EEEBAA655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76C9CA9-3FD4-4CCC-AFA5-D0E6D1D528A2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68756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7" name="Picture 6">
            <a:extLst>
              <a:ext uri="{FF2B5EF4-FFF2-40B4-BE49-F238E27FC236}">
                <a16:creationId xmlns:a16="http://schemas.microsoft.com/office/drawing/2014/main" id="{F6738D2C-14B7-4F2B-8066-6B29A3D52F2D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81240D5-35E9-4E7B-B39B-4162AB88B5AE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8FB1909-F6FD-4F3D-8A30-8872C950F048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56FCF29-EC60-406E-9DB0-B717F47FCC8B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9A2260-4E21-4B70-8BBB-AF0695F54650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C8A0B4-C85F-4DE8-8D26-B1858EAFF6C8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55089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Duo Section Titl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8D3B20F2-667F-43C0-999C-EB01E08CF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21712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Go 2 Section Tit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789003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Laptop Go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E3907FD1-7C5E-4B92-9EB5-C5979D268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002" y="246620"/>
            <a:ext cx="11315129" cy="63647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8E3360-CFC6-41C3-8352-6A92626A8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E3BCFBE-E6A6-4407-8D5A-97CA42933A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3566532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rface Laptop Go Section Tit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98E3360-CFC6-41C3-8352-6A92626A89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E3BCFBE-E6A6-4407-8D5A-97CA42933A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7282625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Pro 7 Section Tit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081098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Pro X Section Tit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chemeClr val="bg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95580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53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Laptop 3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computer&#10;&#10;Description automatically generated">
            <a:extLst>
              <a:ext uri="{FF2B5EF4-FFF2-40B4-BE49-F238E27FC236}">
                <a16:creationId xmlns:a16="http://schemas.microsoft.com/office/drawing/2014/main" id="{998B0144-0873-8DCE-A09C-D0A58E8A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33" y="-1"/>
            <a:ext cx="121983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61895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Book 3 Section Titl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3089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rface Book 3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8A791DFF-CF07-4D63-95BD-291A0871F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348625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pli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179888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179888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50505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3919922-9FA1-8145-B509-76E8730333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2103120" rIns="0" bIns="0" rtlCol="0" anchor="t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b="1" dirty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grpSp>
        <p:nvGrpSpPr>
          <p:cNvPr id="2" name="Picture 6">
            <a:extLst>
              <a:ext uri="{FF2B5EF4-FFF2-40B4-BE49-F238E27FC236}">
                <a16:creationId xmlns:a16="http://schemas.microsoft.com/office/drawing/2014/main" id="{B6113CD0-82FD-435D-B10E-68CCE770931D}"/>
              </a:ext>
            </a:extLst>
          </p:cNvPr>
          <p:cNvGrpSpPr/>
          <p:nvPr userDrawn="1"/>
        </p:nvGrpSpPr>
        <p:grpSpPr bwMode="black">
          <a:xfrm>
            <a:off x="584200" y="586699"/>
            <a:ext cx="2200466" cy="288637"/>
            <a:chOff x="584200" y="586699"/>
            <a:chExt cx="2200466" cy="28863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BA4DEC2-1EEA-45BD-B1DE-D524CF5099FC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441D45F-C640-47BA-BF09-7DFA9C8442E2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B196BAC-9FAF-4611-945E-AC2AE7F3A25C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4F47EA8-58E7-4F4C-90AF-9DE81E119F87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43079EF-D05D-420D-B8F2-F0C24C552BB2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67540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3364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001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Studio 2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computer&#10;&#10;Description automatically generated">
            <a:extLst>
              <a:ext uri="{FF2B5EF4-FFF2-40B4-BE49-F238E27FC236}">
                <a16:creationId xmlns:a16="http://schemas.microsoft.com/office/drawing/2014/main" id="{4CF16E6D-05E2-EEDF-4712-71CE937D9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0543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Hub 2S 50&quot;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12DE4-E4A2-4F4D-A087-18CDC30AA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07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3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Hub 2S 85&quot; Section Titl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hoto, computer&#10;&#10;Description automatically generated">
            <a:extLst>
              <a:ext uri="{FF2B5EF4-FFF2-40B4-BE49-F238E27FC236}">
                <a16:creationId xmlns:a16="http://schemas.microsoft.com/office/drawing/2014/main" id="{F4463C54-3D37-4EA2-BA90-331683A2B8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29" y="802279"/>
            <a:ext cx="9034096" cy="5081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32061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Earbuds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clothing, young, woman&#10;&#10;Description automatically generated">
            <a:extLst>
              <a:ext uri="{FF2B5EF4-FFF2-40B4-BE49-F238E27FC236}">
                <a16:creationId xmlns:a16="http://schemas.microsoft.com/office/drawing/2014/main" id="{29ADDBFE-EA47-477E-8019-84AA6F8A4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865866" cy="6858000"/>
          </a:xfrm>
          <a:prstGeom prst="rect">
            <a:avLst/>
          </a:prstGeom>
        </p:spPr>
      </p:pic>
      <p:pic>
        <p:nvPicPr>
          <p:cNvPr id="8" name="Picture 7" descr="A picture containing person, clothing, young, woman&#10;&#10;Description automatically generated">
            <a:extLst>
              <a:ext uri="{FF2B5EF4-FFF2-40B4-BE49-F238E27FC236}">
                <a16:creationId xmlns:a16="http://schemas.microsoft.com/office/drawing/2014/main" id="{D1C2C398-7134-4229-BEC1-1ABDEC65AB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865866" y="0"/>
            <a:ext cx="103261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0736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Headphones 2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woman, looking, phone&#10;&#10;Description automatically generated">
            <a:extLst>
              <a:ext uri="{FF2B5EF4-FFF2-40B4-BE49-F238E27FC236}">
                <a16:creationId xmlns:a16="http://schemas.microsoft.com/office/drawing/2014/main" id="{FD3FA8F6-30FE-4B0A-9C0F-10B83CD85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813463" cy="6858000"/>
          </a:xfrm>
          <a:prstGeom prst="rect">
            <a:avLst/>
          </a:prstGeom>
        </p:spPr>
      </p:pic>
      <p:pic>
        <p:nvPicPr>
          <p:cNvPr id="5" name="Picture 4" descr="A picture containing person, woman, looking, phone&#10;&#10;Description automatically generated">
            <a:extLst>
              <a:ext uri="{FF2B5EF4-FFF2-40B4-BE49-F238E27FC236}">
                <a16:creationId xmlns:a16="http://schemas.microsoft.com/office/drawing/2014/main" id="{604C6195-A0E3-4649-9E51-65F866B11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9"/>
          <a:stretch/>
        </p:blipFill>
        <p:spPr>
          <a:xfrm>
            <a:off x="1918808" y="0"/>
            <a:ext cx="102731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38608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rface Accessories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lady, female&#10;&#10;Description automatically generated">
            <a:extLst>
              <a:ext uri="{FF2B5EF4-FFF2-40B4-BE49-F238E27FC236}">
                <a16:creationId xmlns:a16="http://schemas.microsoft.com/office/drawing/2014/main" id="{EAB78685-8AD0-4DE6-BB19-C6009BF64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prstGeom prst="rect">
            <a:avLst/>
          </a:prstGeo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297616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pli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179888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179888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3919922-9FA1-8145-B509-76E8730333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6858000" cy="6858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2103120" rIns="0" bIns="0" rtlCol="0" anchor="t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b="1" dirty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grpSp>
        <p:nvGrpSpPr>
          <p:cNvPr id="16" name="Picture 6">
            <a:extLst>
              <a:ext uri="{FF2B5EF4-FFF2-40B4-BE49-F238E27FC236}">
                <a16:creationId xmlns:a16="http://schemas.microsoft.com/office/drawing/2014/main" id="{9E5BE78C-F66E-464F-8D78-8345103007CE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17" name="Freeform: Shape 2">
              <a:extLst>
                <a:ext uri="{FF2B5EF4-FFF2-40B4-BE49-F238E27FC236}">
                  <a16:creationId xmlns:a16="http://schemas.microsoft.com/office/drawing/2014/main" id="{322CD281-E68B-804F-B2A3-E242A9459289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8" name="Freeform: Shape 3">
              <a:extLst>
                <a:ext uri="{FF2B5EF4-FFF2-40B4-BE49-F238E27FC236}">
                  <a16:creationId xmlns:a16="http://schemas.microsoft.com/office/drawing/2014/main" id="{2D6F4A66-4A83-0840-992D-B77B7E6A7324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9" name="Freeform: Shape 5">
              <a:extLst>
                <a:ext uri="{FF2B5EF4-FFF2-40B4-BE49-F238E27FC236}">
                  <a16:creationId xmlns:a16="http://schemas.microsoft.com/office/drawing/2014/main" id="{3394F976-5BE6-2D49-AD42-5267A17AB98F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0" name="Freeform: Shape 8">
              <a:extLst>
                <a:ext uri="{FF2B5EF4-FFF2-40B4-BE49-F238E27FC236}">
                  <a16:creationId xmlns:a16="http://schemas.microsoft.com/office/drawing/2014/main" id="{7CB0C421-6EF9-ED47-B5AD-4446BEBD6DFE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21" name="Freeform: Shape 9">
              <a:extLst>
                <a:ext uri="{FF2B5EF4-FFF2-40B4-BE49-F238E27FC236}">
                  <a16:creationId xmlns:a16="http://schemas.microsoft.com/office/drawing/2014/main" id="{F9EC6F13-4121-0D49-A864-15A4C751E710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569835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3364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001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287D4-2837-0147-B1FC-88CB12D7F5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320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60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200" indent="0">
              <a:buNone/>
              <a:defRPr b="0" i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37435114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34556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14FC-36C6-4DD7-9BE3-C8D42F509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[Blank]</a:t>
            </a:r>
          </a:p>
        </p:txBody>
      </p:sp>
    </p:spTree>
    <p:extLst>
      <p:ext uri="{BB962C8B-B14F-4D97-AF65-F5344CB8AC3E}">
        <p14:creationId xmlns:p14="http://schemas.microsoft.com/office/powerpoint/2010/main" val="10154982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4135894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hero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241114"/>
            <a:ext cx="4393317" cy="1292662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2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39331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grpSp>
        <p:nvGrpSpPr>
          <p:cNvPr id="8" name="Picture 6">
            <a:extLst>
              <a:ext uri="{FF2B5EF4-FFF2-40B4-BE49-F238E27FC236}">
                <a16:creationId xmlns:a16="http://schemas.microsoft.com/office/drawing/2014/main" id="{06A99FB4-254D-4DBF-813C-9B46F1CAE959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4864193-B8B1-4BB7-944C-FAE409844FF3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tx1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A3A6DA-F5A0-494A-8900-4DA1799889B0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A0F126D-7CB3-406C-B3A7-ED8B5E98AB09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697E4D-5CA9-44DC-8ED4-A73D4738EF11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27DAC5-21ED-4F64-8C84-AAC4D2D268BF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7D74DE-CB35-47D3-8BE1-4DBF866744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666" y="512"/>
            <a:ext cx="9864078" cy="685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0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ero imag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AA0F77-FD45-42BE-8E9E-641AA93E12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92100"/>
            <a:ext cx="2806206" cy="8746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737373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737373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picture containing indoor, dark, table, computer&#10;&#10;Description automatically generated">
            <a:extLst>
              <a:ext uri="{FF2B5EF4-FFF2-40B4-BE49-F238E27FC236}">
                <a16:creationId xmlns:a16="http://schemas.microsoft.com/office/drawing/2014/main" id="{317008C8-05EC-4093-A4DB-FDEE972A8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743" y="2419489"/>
            <a:ext cx="8984149" cy="50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98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out imag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91D2AF6-E5EC-437D-846A-BACD2573F4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92100"/>
            <a:ext cx="2806206" cy="87466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737373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737373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938504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 userDrawn="1">
          <p15:clr>
            <a:srgbClr val="5ACBF0"/>
          </p15:clr>
        </p15:guide>
        <p15:guide id="2" orient="horz" pos="2496" userDrawn="1">
          <p15:clr>
            <a:srgbClr val="5ACBF0"/>
          </p15:clr>
        </p15:guide>
        <p15:guide id="3" pos="6132" userDrawn="1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plit photo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3962400"/>
            <a:ext cx="4164583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737373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FDF7B4-59DC-4BEA-B89C-9804F078BCF2}"/>
              </a:ext>
            </a:extLst>
          </p:cNvPr>
          <p:cNvSpPr txBox="1">
            <a:spLocks/>
          </p:cNvSpPr>
          <p:nvPr userDrawn="1"/>
        </p:nvSpPr>
        <p:spPr>
          <a:xfrm>
            <a:off x="584200" y="2241114"/>
            <a:ext cx="4171950" cy="129266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sz="4200" baseline="0">
                <a:solidFill>
                  <a:srgbClr val="737373"/>
                </a:solidFill>
              </a:rPr>
              <a:t>Event name or presentation title 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04C260-7680-914D-9F04-E75061F7A3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34000" y="0"/>
            <a:ext cx="6858000" cy="6858000"/>
          </a:xfrm>
          <a:solidFill>
            <a:srgbClr val="737373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200000"/>
              </a:lnSpc>
              <a:buNone/>
              <a:defRPr sz="20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 or graph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87CC98-6949-4789-A588-9D8C102FB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92100"/>
            <a:ext cx="2806206" cy="8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30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 userDrawn="1">
          <p15:clr>
            <a:srgbClr val="5ACBF0"/>
          </p15:clr>
        </p15:guide>
        <p15:guide id="3" pos="3360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2229" userDrawn="1">
          <p15:clr>
            <a:srgbClr val="5ACBF0"/>
          </p15:clr>
        </p15:guide>
        <p15:guide id="7" pos="2996" userDrawn="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73737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737373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7829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33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6135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6304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737373"/>
                </a:solidFill>
              </a:defRPr>
            </a:lvl1pPr>
            <a:lvl2pPr marL="228600" indent="0">
              <a:buNone/>
              <a:defRPr>
                <a:solidFill>
                  <a:srgbClr val="737373"/>
                </a:solidFill>
              </a:defRPr>
            </a:lvl2pPr>
            <a:lvl3pPr marL="457200" indent="0">
              <a:buNone/>
              <a:defRPr>
                <a:solidFill>
                  <a:srgbClr val="737373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7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60500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737373"/>
                </a:solidFill>
              </a:defRPr>
            </a:lvl1pPr>
            <a:lvl2pPr marL="228600" indent="0">
              <a:buNone/>
              <a:defRPr>
                <a:solidFill>
                  <a:srgbClr val="737373"/>
                </a:solidFill>
              </a:defRPr>
            </a:lvl2pPr>
            <a:lvl3pPr marL="457200" indent="0">
              <a:buNone/>
              <a:defRPr>
                <a:solidFill>
                  <a:srgbClr val="737373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61627"/>
            <a:ext cx="5360670" cy="726353"/>
          </a:xfrm>
        </p:spPr>
        <p:txBody>
          <a:bodyPr/>
          <a:lstStyle>
            <a:lvl1pPr>
              <a:defRPr>
                <a:solidFill>
                  <a:srgbClr val="737373"/>
                </a:solidFill>
              </a:defRPr>
            </a:lvl1pPr>
            <a:lvl2pPr>
              <a:defRPr>
                <a:solidFill>
                  <a:srgbClr val="737373"/>
                </a:solidFill>
              </a:defRPr>
            </a:lvl2pPr>
            <a:lvl3pPr>
              <a:defRPr>
                <a:solidFill>
                  <a:srgbClr val="737373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737373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577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737373"/>
                </a:solidFill>
              </a:defRPr>
            </a:lvl1pPr>
            <a:lvl2pPr marL="228600" indent="0">
              <a:buNone/>
              <a:defRPr>
                <a:solidFill>
                  <a:srgbClr val="737373"/>
                </a:solidFill>
              </a:defRPr>
            </a:lvl2pPr>
            <a:lvl3pPr marL="457200" indent="0">
              <a:buNone/>
              <a:defRPr>
                <a:solidFill>
                  <a:srgbClr val="737373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58290" y="14577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737373"/>
                </a:solidFill>
              </a:defRPr>
            </a:lvl1pPr>
            <a:lvl2pPr marL="228600" indent="0">
              <a:buNone/>
              <a:defRPr>
                <a:solidFill>
                  <a:srgbClr val="737373"/>
                </a:solidFill>
              </a:defRPr>
            </a:lvl2pPr>
            <a:lvl3pPr marL="457200" indent="0">
              <a:buNone/>
              <a:defRPr>
                <a:solidFill>
                  <a:srgbClr val="737373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14577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737373"/>
                </a:solidFill>
              </a:defRPr>
            </a:lvl1pPr>
            <a:lvl2pPr marL="228600" indent="0">
              <a:buNone/>
              <a:defRPr>
                <a:solidFill>
                  <a:srgbClr val="737373"/>
                </a:solidFill>
              </a:defRPr>
            </a:lvl2pPr>
            <a:lvl3pPr marL="457200" indent="0">
              <a:buNone/>
              <a:defRPr>
                <a:solidFill>
                  <a:srgbClr val="737373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3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1934FE-44AC-4B9A-8555-3BBBEF3C9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287D4-2837-0147-B1FC-88CB12D7F5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3200"/>
            <a:ext cx="11015060" cy="726353"/>
          </a:xfrm>
        </p:spPr>
        <p:txBody>
          <a:bodyPr wrap="square">
            <a:spAutoFit/>
          </a:bodyPr>
          <a:lstStyle>
            <a:lvl1pPr marL="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2860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200" indent="0">
              <a:buNone/>
              <a:defRPr b="0" i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1409264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0" userDrawn="1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 userDrawn="1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737373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737373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007297-131D-4CFC-8026-47269578A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88" y="292100"/>
            <a:ext cx="2806206" cy="87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68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out sub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8FE3B8-F861-974A-9610-C8DFD0061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880" y="533400"/>
            <a:ext cx="2654858" cy="2234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1333" baseline="0">
                <a:solidFill>
                  <a:srgbClr val="5050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CB979A3-23F6-484E-9177-1B74E422A4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880" y="1485900"/>
            <a:ext cx="2654858" cy="4800600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833">
                <a:solidFill>
                  <a:srgbClr val="505050"/>
                </a:solidFill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F8A82622-1290-7A4F-9EF9-3F0AA846F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463" y="6537960"/>
            <a:ext cx="2707080" cy="12824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33" b="0" i="0" spc="0" baseline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10583" defTabSz="761970"/>
            <a:r>
              <a:rPr lang="en-US"/>
              <a:t>Windows execution guidelines / Template / Section name</a:t>
            </a:r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06F4F3F1-2F19-7D42-934A-794077B64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3861" y="6537960"/>
            <a:ext cx="158750" cy="12824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spcBef>
                <a:spcPts val="0"/>
              </a:spcBef>
              <a:defRPr sz="833" b="0" i="0" spc="0" baseline="0">
                <a:solidFill>
                  <a:srgbClr val="5050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1165" defTabSz="761970"/>
            <a:fld id="{81D60167-4931-47E6-BA6A-407CBD079E47}" type="slidenum">
              <a:rPr lang="en-US" smtClean="0"/>
              <a:pPr marL="21165" defTabSz="76197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656342-52AB-4E79-B1EB-B95510393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5736" y="1485900"/>
            <a:ext cx="2654858" cy="4800600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833">
                <a:solidFill>
                  <a:srgbClr val="505050"/>
                </a:solidFill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286D177-D5C8-4A66-B90E-67252A4119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67592" y="1485900"/>
            <a:ext cx="2654858" cy="4800600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833">
                <a:solidFill>
                  <a:srgbClr val="505050"/>
                </a:solidFill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CC5693B-613F-4F81-87CA-5F4DF4381B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74667" y="1485900"/>
            <a:ext cx="2654858" cy="4800600"/>
          </a:xfrm>
          <a:prstGeom prst="rect">
            <a:avLst/>
          </a:prstGeom>
        </p:spPr>
        <p:txBody>
          <a:bodyPr lIns="0" tIns="0" rIns="0" bIns="0" anchor="t"/>
          <a:lstStyle>
            <a:lvl1pPr marL="0">
              <a:lnSpc>
                <a:spcPct val="120000"/>
              </a:lnSpc>
              <a:spcBef>
                <a:spcPts val="0"/>
              </a:spcBef>
              <a:spcAft>
                <a:spcPts val="667"/>
              </a:spcAft>
              <a:defRPr sz="833">
                <a:solidFill>
                  <a:srgbClr val="505050"/>
                </a:solidFill>
              </a:defRPr>
            </a:lvl1pPr>
            <a:lvl2pPr marL="0">
              <a:lnSpc>
                <a:spcPts val="1333"/>
              </a:lnSpc>
              <a:spcAft>
                <a:spcPts val="667"/>
              </a:spcAft>
              <a:defRPr sz="1000" baseline="0">
                <a:solidFill>
                  <a:srgbClr val="000000"/>
                </a:solidFill>
              </a:defRPr>
            </a:lvl2pPr>
            <a:lvl3pPr marL="0">
              <a:lnSpc>
                <a:spcPts val="1333"/>
              </a:lnSpc>
              <a:spcAft>
                <a:spcPts val="667"/>
              </a:spcAft>
              <a:defRPr sz="10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copy</a:t>
            </a:r>
          </a:p>
        </p:txBody>
      </p:sp>
    </p:spTree>
    <p:extLst>
      <p:ext uri="{BB962C8B-B14F-4D97-AF65-F5344CB8AC3E}">
        <p14:creationId xmlns:p14="http://schemas.microsoft.com/office/powerpoint/2010/main" val="84444522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E7929B-EF6F-4151-8778-65FC9A32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D8C1-EE2A-4EB6-B15A-10730B6D7A79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328E6-588F-4BB7-B4A2-7E71F29F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EF31C-E717-47AF-B721-1E5A9EDFC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C075-9B02-4D71-9C7C-BC91960C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366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/page #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CD033A-2DA6-E64E-9F58-BC687C0AC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172200"/>
            <a:ext cx="457200" cy="6858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800" b="1" i="0">
                <a:solidFill>
                  <a:schemeClr val="accent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06AA4347-519D-4769-AFDD-0956892A95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DA430A-7071-FF44-BEF4-981B947AA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5638800" cy="685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1" i="0" cap="all" spc="63" baseline="0">
                <a:solidFill>
                  <a:schemeClr val="accent6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FY22 Product leadership Meeting</a:t>
            </a:r>
          </a:p>
        </p:txBody>
      </p:sp>
    </p:spTree>
    <p:extLst>
      <p:ext uri="{BB962C8B-B14F-4D97-AF65-F5344CB8AC3E}">
        <p14:creationId xmlns:p14="http://schemas.microsoft.com/office/powerpoint/2010/main" val="63834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17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12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51361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5829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128000" y="1470438"/>
            <a:ext cx="347919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</p:spTree>
    <p:extLst>
      <p:ext uri="{BB962C8B-B14F-4D97-AF65-F5344CB8AC3E}">
        <p14:creationId xmlns:p14="http://schemas.microsoft.com/office/powerpoint/2010/main" val="40209389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  <p15:guide id="39" orient="horz" pos="920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814FC-36C6-4DD7-9BE3-C8D42F5092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[Blank]</a:t>
            </a:r>
          </a:p>
        </p:txBody>
      </p:sp>
    </p:spTree>
    <p:extLst>
      <p:ext uri="{BB962C8B-B14F-4D97-AF65-F5344CB8AC3E}">
        <p14:creationId xmlns:p14="http://schemas.microsoft.com/office/powerpoint/2010/main" val="9638988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52708"/>
            <a:ext cx="9144000" cy="5816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0" kern="1200" cap="none" spc="-50" baseline="0" dirty="0">
                <a:ln w="3175">
                  <a:noFill/>
                </a:ln>
                <a:solidFill>
                  <a:srgbClr val="505050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505050"/>
                </a:solidFill>
                <a:latin typeface="+mn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grpSp>
        <p:nvGrpSpPr>
          <p:cNvPr id="5" name="Picture 6">
            <a:extLst>
              <a:ext uri="{FF2B5EF4-FFF2-40B4-BE49-F238E27FC236}">
                <a16:creationId xmlns:a16="http://schemas.microsoft.com/office/drawing/2014/main" id="{D2D8176C-3A1D-4C8C-AB7C-46CC30533AD9}"/>
              </a:ext>
            </a:extLst>
          </p:cNvPr>
          <p:cNvGrpSpPr/>
          <p:nvPr userDrawn="1"/>
        </p:nvGrpSpPr>
        <p:grpSpPr bwMode="black">
          <a:xfrm>
            <a:off x="584200" y="586699"/>
            <a:ext cx="2806206" cy="288638"/>
            <a:chOff x="584200" y="586699"/>
            <a:chExt cx="2806206" cy="28863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96ECC0A-D66C-4332-820E-F98F87ED7638}"/>
                </a:ext>
              </a:extLst>
            </p:cNvPr>
            <p:cNvSpPr/>
            <p:nvPr/>
          </p:nvSpPr>
          <p:spPr bwMode="black">
            <a:xfrm>
              <a:off x="961835" y="636123"/>
              <a:ext cx="1822831" cy="187021"/>
            </a:xfrm>
            <a:custGeom>
              <a:avLst/>
              <a:gdLst>
                <a:gd name="connsiteX0" fmla="*/ 187615 w 1822831"/>
                <a:gd name="connsiteY0" fmla="*/ 183858 h 187021"/>
                <a:gd name="connsiteX1" fmla="*/ 159152 w 1822831"/>
                <a:gd name="connsiteY1" fmla="*/ 183858 h 187021"/>
                <a:gd name="connsiteX2" fmla="*/ 159152 w 1822831"/>
                <a:gd name="connsiteY2" fmla="*/ 72753 h 187021"/>
                <a:gd name="connsiteX3" fmla="*/ 160756 w 1822831"/>
                <a:gd name="connsiteY3" fmla="*/ 39539 h 187021"/>
                <a:gd name="connsiteX4" fmla="*/ 160355 w 1822831"/>
                <a:gd name="connsiteY4" fmla="*/ 39539 h 187021"/>
                <a:gd name="connsiteX5" fmla="*/ 155544 w 1822831"/>
                <a:gd name="connsiteY5" fmla="*/ 55751 h 187021"/>
                <a:gd name="connsiteX6" fmla="*/ 103429 w 1822831"/>
                <a:gd name="connsiteY6" fmla="*/ 183858 h 187021"/>
                <a:gd name="connsiteX7" fmla="*/ 83384 w 1822831"/>
                <a:gd name="connsiteY7" fmla="*/ 183858 h 187021"/>
                <a:gd name="connsiteX8" fmla="*/ 31269 w 1822831"/>
                <a:gd name="connsiteY8" fmla="*/ 56541 h 187021"/>
                <a:gd name="connsiteX9" fmla="*/ 26459 w 1822831"/>
                <a:gd name="connsiteY9" fmla="*/ 39539 h 187021"/>
                <a:gd name="connsiteX10" fmla="*/ 26058 w 1822831"/>
                <a:gd name="connsiteY10" fmla="*/ 39539 h 187021"/>
                <a:gd name="connsiteX11" fmla="*/ 26859 w 1822831"/>
                <a:gd name="connsiteY11" fmla="*/ 73148 h 187021"/>
                <a:gd name="connsiteX12" fmla="*/ 26859 w 1822831"/>
                <a:gd name="connsiteY12" fmla="*/ 183858 h 187021"/>
                <a:gd name="connsiteX13" fmla="*/ 0 w 1822831"/>
                <a:gd name="connsiteY13" fmla="*/ 183858 h 187021"/>
                <a:gd name="connsiteX14" fmla="*/ 0 w 1822831"/>
                <a:gd name="connsiteY14" fmla="*/ 12257 h 187021"/>
                <a:gd name="connsiteX15" fmla="*/ 40490 w 1822831"/>
                <a:gd name="connsiteY15" fmla="*/ 12257 h 187021"/>
                <a:gd name="connsiteX16" fmla="*/ 86191 w 1822831"/>
                <a:gd name="connsiteY16" fmla="*/ 126526 h 187021"/>
                <a:gd name="connsiteX17" fmla="*/ 93006 w 1822831"/>
                <a:gd name="connsiteY17" fmla="*/ 146296 h 187021"/>
                <a:gd name="connsiteX18" fmla="*/ 93807 w 1822831"/>
                <a:gd name="connsiteY18" fmla="*/ 146296 h 187021"/>
                <a:gd name="connsiteX19" fmla="*/ 101023 w 1822831"/>
                <a:gd name="connsiteY19" fmla="*/ 126131 h 187021"/>
                <a:gd name="connsiteX20" fmla="*/ 147526 w 1822831"/>
                <a:gd name="connsiteY20" fmla="*/ 12257 h 187021"/>
                <a:gd name="connsiteX21" fmla="*/ 186813 w 1822831"/>
                <a:gd name="connsiteY21" fmla="*/ 12257 h 187021"/>
                <a:gd name="connsiteX22" fmla="*/ 186813 w 1822831"/>
                <a:gd name="connsiteY22" fmla="*/ 183858 h 187021"/>
                <a:gd name="connsiteX23" fmla="*/ 232113 w 1822831"/>
                <a:gd name="connsiteY23" fmla="*/ 39539 h 187021"/>
                <a:gd name="connsiteX24" fmla="*/ 220488 w 1822831"/>
                <a:gd name="connsiteY24" fmla="*/ 35190 h 187021"/>
                <a:gd name="connsiteX25" fmla="*/ 215677 w 1822831"/>
                <a:gd name="connsiteY25" fmla="*/ 24119 h 187021"/>
                <a:gd name="connsiteX26" fmla="*/ 220488 w 1822831"/>
                <a:gd name="connsiteY26" fmla="*/ 12653 h 187021"/>
                <a:gd name="connsiteX27" fmla="*/ 232113 w 1822831"/>
                <a:gd name="connsiteY27" fmla="*/ 8303 h 187021"/>
                <a:gd name="connsiteX28" fmla="*/ 244140 w 1822831"/>
                <a:gd name="connsiteY28" fmla="*/ 12653 h 187021"/>
                <a:gd name="connsiteX29" fmla="*/ 248951 w 1822831"/>
                <a:gd name="connsiteY29" fmla="*/ 24119 h 187021"/>
                <a:gd name="connsiteX30" fmla="*/ 244140 w 1822831"/>
                <a:gd name="connsiteY30" fmla="*/ 35190 h 187021"/>
                <a:gd name="connsiteX31" fmla="*/ 232113 w 1822831"/>
                <a:gd name="connsiteY31" fmla="*/ 39539 h 187021"/>
                <a:gd name="connsiteX32" fmla="*/ 246144 w 1822831"/>
                <a:gd name="connsiteY32" fmla="*/ 183858 h 187021"/>
                <a:gd name="connsiteX33" fmla="*/ 218082 w 1822831"/>
                <a:gd name="connsiteY33" fmla="*/ 183858 h 187021"/>
                <a:gd name="connsiteX34" fmla="*/ 218082 w 1822831"/>
                <a:gd name="connsiteY34" fmla="*/ 61286 h 187021"/>
                <a:gd name="connsiteX35" fmla="*/ 246144 w 1822831"/>
                <a:gd name="connsiteY35" fmla="*/ 61286 h 187021"/>
                <a:gd name="connsiteX36" fmla="*/ 246144 w 1822831"/>
                <a:gd name="connsiteY36" fmla="*/ 183858 h 187021"/>
                <a:gd name="connsiteX37" fmla="*/ 362802 w 1822831"/>
                <a:gd name="connsiteY37" fmla="*/ 178323 h 187021"/>
                <a:gd name="connsiteX38" fmla="*/ 327524 w 1822831"/>
                <a:gd name="connsiteY38" fmla="*/ 187022 h 187021"/>
                <a:gd name="connsiteX39" fmla="*/ 283026 w 1822831"/>
                <a:gd name="connsiteY39" fmla="*/ 170020 h 187021"/>
                <a:gd name="connsiteX40" fmla="*/ 266189 w 1822831"/>
                <a:gd name="connsiteY40" fmla="*/ 125735 h 187021"/>
                <a:gd name="connsiteX41" fmla="*/ 284629 w 1822831"/>
                <a:gd name="connsiteY41" fmla="*/ 77102 h 187021"/>
                <a:gd name="connsiteX42" fmla="*/ 333538 w 1822831"/>
                <a:gd name="connsiteY42" fmla="*/ 58914 h 187021"/>
                <a:gd name="connsiteX43" fmla="*/ 363604 w 1822831"/>
                <a:gd name="connsiteY43" fmla="*/ 64845 h 187021"/>
                <a:gd name="connsiteX44" fmla="*/ 363604 w 1822831"/>
                <a:gd name="connsiteY44" fmla="*/ 90545 h 187021"/>
                <a:gd name="connsiteX45" fmla="*/ 335943 w 1822831"/>
                <a:gd name="connsiteY45" fmla="*/ 81056 h 187021"/>
                <a:gd name="connsiteX46" fmla="*/ 306678 w 1822831"/>
                <a:gd name="connsiteY46" fmla="*/ 92918 h 187021"/>
                <a:gd name="connsiteX47" fmla="*/ 295053 w 1822831"/>
                <a:gd name="connsiteY47" fmla="*/ 124154 h 187021"/>
                <a:gd name="connsiteX48" fmla="*/ 305876 w 1822831"/>
                <a:gd name="connsiteY48" fmla="*/ 154204 h 187021"/>
                <a:gd name="connsiteX49" fmla="*/ 334740 w 1822831"/>
                <a:gd name="connsiteY49" fmla="*/ 165275 h 187021"/>
                <a:gd name="connsiteX50" fmla="*/ 363203 w 1822831"/>
                <a:gd name="connsiteY50" fmla="*/ 154599 h 187021"/>
                <a:gd name="connsiteX51" fmla="*/ 362802 w 1822831"/>
                <a:gd name="connsiteY51" fmla="*/ 178323 h 187021"/>
                <a:gd name="connsiteX52" fmla="*/ 362802 w 1822831"/>
                <a:gd name="connsiteY52" fmla="*/ 178323 h 187021"/>
                <a:gd name="connsiteX53" fmla="*/ 457412 w 1822831"/>
                <a:gd name="connsiteY53" fmla="*/ 87778 h 187021"/>
                <a:gd name="connsiteX54" fmla="*/ 442579 w 1822831"/>
                <a:gd name="connsiteY54" fmla="*/ 83824 h 187021"/>
                <a:gd name="connsiteX55" fmla="*/ 421733 w 1822831"/>
                <a:gd name="connsiteY55" fmla="*/ 94895 h 187021"/>
                <a:gd name="connsiteX56" fmla="*/ 413314 w 1822831"/>
                <a:gd name="connsiteY56" fmla="*/ 125340 h 187021"/>
                <a:gd name="connsiteX57" fmla="*/ 413314 w 1822831"/>
                <a:gd name="connsiteY57" fmla="*/ 183858 h 187021"/>
                <a:gd name="connsiteX58" fmla="*/ 385252 w 1822831"/>
                <a:gd name="connsiteY58" fmla="*/ 183858 h 187021"/>
                <a:gd name="connsiteX59" fmla="*/ 385252 w 1822831"/>
                <a:gd name="connsiteY59" fmla="*/ 61286 h 187021"/>
                <a:gd name="connsiteX60" fmla="*/ 413314 w 1822831"/>
                <a:gd name="connsiteY60" fmla="*/ 61286 h 187021"/>
                <a:gd name="connsiteX61" fmla="*/ 413314 w 1822831"/>
                <a:gd name="connsiteY61" fmla="*/ 86591 h 187021"/>
                <a:gd name="connsiteX62" fmla="*/ 413715 w 1822831"/>
                <a:gd name="connsiteY62" fmla="*/ 86591 h 187021"/>
                <a:gd name="connsiteX63" fmla="*/ 426543 w 1822831"/>
                <a:gd name="connsiteY63" fmla="*/ 66426 h 187021"/>
                <a:gd name="connsiteX64" fmla="*/ 445786 w 1822831"/>
                <a:gd name="connsiteY64" fmla="*/ 59309 h 187021"/>
                <a:gd name="connsiteX65" fmla="*/ 457412 w 1822831"/>
                <a:gd name="connsiteY65" fmla="*/ 61682 h 187021"/>
                <a:gd name="connsiteX66" fmla="*/ 457412 w 1822831"/>
                <a:gd name="connsiteY66" fmla="*/ 87778 h 187021"/>
                <a:gd name="connsiteX67" fmla="*/ 457412 w 1822831"/>
                <a:gd name="connsiteY67" fmla="*/ 87778 h 187021"/>
                <a:gd name="connsiteX68" fmla="*/ 521153 w 1822831"/>
                <a:gd name="connsiteY68" fmla="*/ 186626 h 187021"/>
                <a:gd name="connsiteX69" fmla="*/ 475051 w 1822831"/>
                <a:gd name="connsiteY69" fmla="*/ 169624 h 187021"/>
                <a:gd name="connsiteX70" fmla="*/ 457812 w 1822831"/>
                <a:gd name="connsiteY70" fmla="*/ 124154 h 187021"/>
                <a:gd name="connsiteX71" fmla="*/ 475852 w 1822831"/>
                <a:gd name="connsiteY71" fmla="*/ 75916 h 187021"/>
                <a:gd name="connsiteX72" fmla="*/ 523959 w 1822831"/>
                <a:gd name="connsiteY72" fmla="*/ 58518 h 187021"/>
                <a:gd name="connsiteX73" fmla="*/ 569259 w 1822831"/>
                <a:gd name="connsiteY73" fmla="*/ 75520 h 187021"/>
                <a:gd name="connsiteX74" fmla="*/ 585695 w 1822831"/>
                <a:gd name="connsiteY74" fmla="*/ 122177 h 187021"/>
                <a:gd name="connsiteX75" fmla="*/ 568056 w 1822831"/>
                <a:gd name="connsiteY75" fmla="*/ 169229 h 187021"/>
                <a:gd name="connsiteX76" fmla="*/ 521153 w 1822831"/>
                <a:gd name="connsiteY76" fmla="*/ 186626 h 187021"/>
                <a:gd name="connsiteX77" fmla="*/ 522355 w 1822831"/>
                <a:gd name="connsiteY77" fmla="*/ 80660 h 187021"/>
                <a:gd name="connsiteX78" fmla="*/ 496298 w 1822831"/>
                <a:gd name="connsiteY78" fmla="*/ 92127 h 187021"/>
                <a:gd name="connsiteX79" fmla="*/ 486676 w 1822831"/>
                <a:gd name="connsiteY79" fmla="*/ 123363 h 187021"/>
                <a:gd name="connsiteX80" fmla="*/ 496298 w 1822831"/>
                <a:gd name="connsiteY80" fmla="*/ 153808 h 187021"/>
                <a:gd name="connsiteX81" fmla="*/ 522355 w 1822831"/>
                <a:gd name="connsiteY81" fmla="*/ 164880 h 187021"/>
                <a:gd name="connsiteX82" fmla="*/ 548012 w 1822831"/>
                <a:gd name="connsiteY82" fmla="*/ 153808 h 187021"/>
                <a:gd name="connsiteX83" fmla="*/ 556832 w 1822831"/>
                <a:gd name="connsiteY83" fmla="*/ 122968 h 187021"/>
                <a:gd name="connsiteX84" fmla="*/ 548012 w 1822831"/>
                <a:gd name="connsiteY84" fmla="*/ 91732 h 187021"/>
                <a:gd name="connsiteX85" fmla="*/ 522355 w 1822831"/>
                <a:gd name="connsiteY85" fmla="*/ 80660 h 187021"/>
                <a:gd name="connsiteX86" fmla="*/ 597321 w 1822831"/>
                <a:gd name="connsiteY86" fmla="*/ 179905 h 187021"/>
                <a:gd name="connsiteX87" fmla="*/ 597321 w 1822831"/>
                <a:gd name="connsiteY87" fmla="*/ 154204 h 187021"/>
                <a:gd name="connsiteX88" fmla="*/ 632198 w 1822831"/>
                <a:gd name="connsiteY88" fmla="*/ 166066 h 187021"/>
                <a:gd name="connsiteX89" fmla="*/ 657855 w 1822831"/>
                <a:gd name="connsiteY89" fmla="*/ 151041 h 187021"/>
                <a:gd name="connsiteX90" fmla="*/ 655850 w 1822831"/>
                <a:gd name="connsiteY90" fmla="*/ 143924 h 187021"/>
                <a:gd name="connsiteX91" fmla="*/ 649837 w 1822831"/>
                <a:gd name="connsiteY91" fmla="*/ 138783 h 187021"/>
                <a:gd name="connsiteX92" fmla="*/ 641018 w 1822831"/>
                <a:gd name="connsiteY92" fmla="*/ 134830 h 187021"/>
                <a:gd name="connsiteX93" fmla="*/ 629793 w 1822831"/>
                <a:gd name="connsiteY93" fmla="*/ 130876 h 187021"/>
                <a:gd name="connsiteX94" fmla="*/ 616163 w 1822831"/>
                <a:gd name="connsiteY94" fmla="*/ 124549 h 187021"/>
                <a:gd name="connsiteX95" fmla="*/ 606141 w 1822831"/>
                <a:gd name="connsiteY95" fmla="*/ 117037 h 187021"/>
                <a:gd name="connsiteX96" fmla="*/ 600127 w 1822831"/>
                <a:gd name="connsiteY96" fmla="*/ 107547 h 187021"/>
                <a:gd name="connsiteX97" fmla="*/ 598123 w 1822831"/>
                <a:gd name="connsiteY97" fmla="*/ 94895 h 187021"/>
                <a:gd name="connsiteX98" fmla="*/ 602533 w 1822831"/>
                <a:gd name="connsiteY98" fmla="*/ 79079 h 187021"/>
                <a:gd name="connsiteX99" fmla="*/ 613757 w 1822831"/>
                <a:gd name="connsiteY99" fmla="*/ 67612 h 187021"/>
                <a:gd name="connsiteX100" fmla="*/ 630194 w 1822831"/>
                <a:gd name="connsiteY100" fmla="*/ 60495 h 187021"/>
                <a:gd name="connsiteX101" fmla="*/ 649035 w 1822831"/>
                <a:gd name="connsiteY101" fmla="*/ 58123 h 187021"/>
                <a:gd name="connsiteX102" fmla="*/ 679904 w 1822831"/>
                <a:gd name="connsiteY102" fmla="*/ 63263 h 187021"/>
                <a:gd name="connsiteX103" fmla="*/ 679904 w 1822831"/>
                <a:gd name="connsiteY103" fmla="*/ 87382 h 187021"/>
                <a:gd name="connsiteX104" fmla="*/ 649837 w 1822831"/>
                <a:gd name="connsiteY104" fmla="*/ 78684 h 187021"/>
                <a:gd name="connsiteX105" fmla="*/ 640216 w 1822831"/>
                <a:gd name="connsiteY105" fmla="*/ 79870 h 187021"/>
                <a:gd name="connsiteX106" fmla="*/ 633000 w 1822831"/>
                <a:gd name="connsiteY106" fmla="*/ 83033 h 187021"/>
                <a:gd name="connsiteX107" fmla="*/ 628189 w 1822831"/>
                <a:gd name="connsiteY107" fmla="*/ 87778 h 187021"/>
                <a:gd name="connsiteX108" fmla="*/ 626586 w 1822831"/>
                <a:gd name="connsiteY108" fmla="*/ 93709 h 187021"/>
                <a:gd name="connsiteX109" fmla="*/ 628189 w 1822831"/>
                <a:gd name="connsiteY109" fmla="*/ 100430 h 187021"/>
                <a:gd name="connsiteX110" fmla="*/ 633000 w 1822831"/>
                <a:gd name="connsiteY110" fmla="*/ 105175 h 187021"/>
                <a:gd name="connsiteX111" fmla="*/ 641018 w 1822831"/>
                <a:gd name="connsiteY111" fmla="*/ 109129 h 187021"/>
                <a:gd name="connsiteX112" fmla="*/ 651842 w 1822831"/>
                <a:gd name="connsiteY112" fmla="*/ 113083 h 187021"/>
                <a:gd name="connsiteX113" fmla="*/ 666274 w 1822831"/>
                <a:gd name="connsiteY113" fmla="*/ 119805 h 187021"/>
                <a:gd name="connsiteX114" fmla="*/ 677097 w 1822831"/>
                <a:gd name="connsiteY114" fmla="*/ 127317 h 187021"/>
                <a:gd name="connsiteX115" fmla="*/ 683912 w 1822831"/>
                <a:gd name="connsiteY115" fmla="*/ 137202 h 187021"/>
                <a:gd name="connsiteX116" fmla="*/ 686318 w 1822831"/>
                <a:gd name="connsiteY116" fmla="*/ 150250 h 187021"/>
                <a:gd name="connsiteX117" fmla="*/ 681908 w 1822831"/>
                <a:gd name="connsiteY117" fmla="*/ 166461 h 187021"/>
                <a:gd name="connsiteX118" fmla="*/ 670282 w 1822831"/>
                <a:gd name="connsiteY118" fmla="*/ 177928 h 187021"/>
                <a:gd name="connsiteX119" fmla="*/ 653445 w 1822831"/>
                <a:gd name="connsiteY119" fmla="*/ 184649 h 187021"/>
                <a:gd name="connsiteX120" fmla="*/ 633401 w 1822831"/>
                <a:gd name="connsiteY120" fmla="*/ 187022 h 187021"/>
                <a:gd name="connsiteX121" fmla="*/ 597321 w 1822831"/>
                <a:gd name="connsiteY121" fmla="*/ 179905 h 187021"/>
                <a:gd name="connsiteX122" fmla="*/ 597321 w 1822831"/>
                <a:gd name="connsiteY122" fmla="*/ 179905 h 187021"/>
                <a:gd name="connsiteX123" fmla="*/ 758077 w 1822831"/>
                <a:gd name="connsiteY123" fmla="*/ 186626 h 187021"/>
                <a:gd name="connsiteX124" fmla="*/ 711975 w 1822831"/>
                <a:gd name="connsiteY124" fmla="*/ 169624 h 187021"/>
                <a:gd name="connsiteX125" fmla="*/ 694736 w 1822831"/>
                <a:gd name="connsiteY125" fmla="*/ 124154 h 187021"/>
                <a:gd name="connsiteX126" fmla="*/ 712776 w 1822831"/>
                <a:gd name="connsiteY126" fmla="*/ 75916 h 187021"/>
                <a:gd name="connsiteX127" fmla="*/ 760883 w 1822831"/>
                <a:gd name="connsiteY127" fmla="*/ 58518 h 187021"/>
                <a:gd name="connsiteX128" fmla="*/ 806183 w 1822831"/>
                <a:gd name="connsiteY128" fmla="*/ 75520 h 187021"/>
                <a:gd name="connsiteX129" fmla="*/ 822619 w 1822831"/>
                <a:gd name="connsiteY129" fmla="*/ 122177 h 187021"/>
                <a:gd name="connsiteX130" fmla="*/ 804980 w 1822831"/>
                <a:gd name="connsiteY130" fmla="*/ 169229 h 187021"/>
                <a:gd name="connsiteX131" fmla="*/ 758077 w 1822831"/>
                <a:gd name="connsiteY131" fmla="*/ 186626 h 187021"/>
                <a:gd name="connsiteX132" fmla="*/ 759680 w 1822831"/>
                <a:gd name="connsiteY132" fmla="*/ 80660 h 187021"/>
                <a:gd name="connsiteX133" fmla="*/ 733623 w 1822831"/>
                <a:gd name="connsiteY133" fmla="*/ 92127 h 187021"/>
                <a:gd name="connsiteX134" fmla="*/ 724001 w 1822831"/>
                <a:gd name="connsiteY134" fmla="*/ 123363 h 187021"/>
                <a:gd name="connsiteX135" fmla="*/ 733623 w 1822831"/>
                <a:gd name="connsiteY135" fmla="*/ 153808 h 187021"/>
                <a:gd name="connsiteX136" fmla="*/ 759680 w 1822831"/>
                <a:gd name="connsiteY136" fmla="*/ 164880 h 187021"/>
                <a:gd name="connsiteX137" fmla="*/ 785337 w 1822831"/>
                <a:gd name="connsiteY137" fmla="*/ 153808 h 187021"/>
                <a:gd name="connsiteX138" fmla="*/ 794156 w 1822831"/>
                <a:gd name="connsiteY138" fmla="*/ 122968 h 187021"/>
                <a:gd name="connsiteX139" fmla="*/ 785337 w 1822831"/>
                <a:gd name="connsiteY139" fmla="*/ 91732 h 187021"/>
                <a:gd name="connsiteX140" fmla="*/ 759680 w 1822831"/>
                <a:gd name="connsiteY140" fmla="*/ 80660 h 187021"/>
                <a:gd name="connsiteX141" fmla="*/ 908409 w 1822831"/>
                <a:gd name="connsiteY141" fmla="*/ 24910 h 187021"/>
                <a:gd name="connsiteX142" fmla="*/ 895581 w 1822831"/>
                <a:gd name="connsiteY142" fmla="*/ 21747 h 187021"/>
                <a:gd name="connsiteX143" fmla="*/ 875135 w 1822831"/>
                <a:gd name="connsiteY143" fmla="*/ 44680 h 187021"/>
                <a:gd name="connsiteX144" fmla="*/ 875135 w 1822831"/>
                <a:gd name="connsiteY144" fmla="*/ 61286 h 187021"/>
                <a:gd name="connsiteX145" fmla="*/ 903999 w 1822831"/>
                <a:gd name="connsiteY145" fmla="*/ 61286 h 187021"/>
                <a:gd name="connsiteX146" fmla="*/ 903999 w 1822831"/>
                <a:gd name="connsiteY146" fmla="*/ 83033 h 187021"/>
                <a:gd name="connsiteX147" fmla="*/ 875135 w 1822831"/>
                <a:gd name="connsiteY147" fmla="*/ 83033 h 187021"/>
                <a:gd name="connsiteX148" fmla="*/ 875135 w 1822831"/>
                <a:gd name="connsiteY148" fmla="*/ 183858 h 187021"/>
                <a:gd name="connsiteX149" fmla="*/ 847073 w 1822831"/>
                <a:gd name="connsiteY149" fmla="*/ 183858 h 187021"/>
                <a:gd name="connsiteX150" fmla="*/ 847073 w 1822831"/>
                <a:gd name="connsiteY150" fmla="*/ 83033 h 187021"/>
                <a:gd name="connsiteX151" fmla="*/ 825826 w 1822831"/>
                <a:gd name="connsiteY151" fmla="*/ 83033 h 187021"/>
                <a:gd name="connsiteX152" fmla="*/ 825826 w 1822831"/>
                <a:gd name="connsiteY152" fmla="*/ 61286 h 187021"/>
                <a:gd name="connsiteX153" fmla="*/ 847073 w 1822831"/>
                <a:gd name="connsiteY153" fmla="*/ 61286 h 187021"/>
                <a:gd name="connsiteX154" fmla="*/ 847073 w 1822831"/>
                <a:gd name="connsiteY154" fmla="*/ 41516 h 187021"/>
                <a:gd name="connsiteX155" fmla="*/ 859902 w 1822831"/>
                <a:gd name="connsiteY155" fmla="*/ 11071 h 187021"/>
                <a:gd name="connsiteX156" fmla="*/ 891973 w 1822831"/>
                <a:gd name="connsiteY156" fmla="*/ 0 h 187021"/>
                <a:gd name="connsiteX157" fmla="*/ 908409 w 1822831"/>
                <a:gd name="connsiteY157" fmla="*/ 2372 h 187021"/>
                <a:gd name="connsiteX158" fmla="*/ 908409 w 1822831"/>
                <a:gd name="connsiteY158" fmla="*/ 24910 h 187021"/>
                <a:gd name="connsiteX159" fmla="*/ 980569 w 1822831"/>
                <a:gd name="connsiteY159" fmla="*/ 182672 h 187021"/>
                <a:gd name="connsiteX160" fmla="*/ 958921 w 1822831"/>
                <a:gd name="connsiteY160" fmla="*/ 186626 h 187021"/>
                <a:gd name="connsiteX161" fmla="*/ 922841 w 1822831"/>
                <a:gd name="connsiteY161" fmla="*/ 152227 h 187021"/>
                <a:gd name="connsiteX162" fmla="*/ 922841 w 1822831"/>
                <a:gd name="connsiteY162" fmla="*/ 83033 h 187021"/>
                <a:gd name="connsiteX163" fmla="*/ 901995 w 1822831"/>
                <a:gd name="connsiteY163" fmla="*/ 83033 h 187021"/>
                <a:gd name="connsiteX164" fmla="*/ 901995 w 1822831"/>
                <a:gd name="connsiteY164" fmla="*/ 61286 h 187021"/>
                <a:gd name="connsiteX165" fmla="*/ 922841 w 1822831"/>
                <a:gd name="connsiteY165" fmla="*/ 61286 h 187021"/>
                <a:gd name="connsiteX166" fmla="*/ 922841 w 1822831"/>
                <a:gd name="connsiteY166" fmla="*/ 32818 h 187021"/>
                <a:gd name="connsiteX167" fmla="*/ 950903 w 1822831"/>
                <a:gd name="connsiteY167" fmla="*/ 24910 h 187021"/>
                <a:gd name="connsiteX168" fmla="*/ 950903 w 1822831"/>
                <a:gd name="connsiteY168" fmla="*/ 61286 h 187021"/>
                <a:gd name="connsiteX169" fmla="*/ 980569 w 1822831"/>
                <a:gd name="connsiteY169" fmla="*/ 61286 h 187021"/>
                <a:gd name="connsiteX170" fmla="*/ 980569 w 1822831"/>
                <a:gd name="connsiteY170" fmla="*/ 83033 h 187021"/>
                <a:gd name="connsiteX171" fmla="*/ 950903 w 1822831"/>
                <a:gd name="connsiteY171" fmla="*/ 83033 h 187021"/>
                <a:gd name="connsiteX172" fmla="*/ 950903 w 1822831"/>
                <a:gd name="connsiteY172" fmla="*/ 144319 h 187021"/>
                <a:gd name="connsiteX173" fmla="*/ 954912 w 1822831"/>
                <a:gd name="connsiteY173" fmla="*/ 159739 h 187021"/>
                <a:gd name="connsiteX174" fmla="*/ 968141 w 1822831"/>
                <a:gd name="connsiteY174" fmla="*/ 164484 h 187021"/>
                <a:gd name="connsiteX175" fmla="*/ 980569 w 1822831"/>
                <a:gd name="connsiteY175" fmla="*/ 160530 h 187021"/>
                <a:gd name="connsiteX176" fmla="*/ 980569 w 1822831"/>
                <a:gd name="connsiteY176" fmla="*/ 182672 h 187021"/>
                <a:gd name="connsiteX177" fmla="*/ 980569 w 1822831"/>
                <a:gd name="connsiteY177" fmla="*/ 182672 h 187021"/>
                <a:gd name="connsiteX178" fmla="*/ 1045913 w 1822831"/>
                <a:gd name="connsiteY178" fmla="*/ 177137 h 187021"/>
                <a:gd name="connsiteX179" fmla="*/ 1045913 w 1822831"/>
                <a:gd name="connsiteY179" fmla="*/ 147878 h 187021"/>
                <a:gd name="connsiteX180" fmla="*/ 1055534 w 1822831"/>
                <a:gd name="connsiteY180" fmla="*/ 154204 h 187021"/>
                <a:gd name="connsiteX181" fmla="*/ 1067160 w 1822831"/>
                <a:gd name="connsiteY181" fmla="*/ 158949 h 187021"/>
                <a:gd name="connsiteX182" fmla="*/ 1079588 w 1822831"/>
                <a:gd name="connsiteY182" fmla="*/ 162112 h 187021"/>
                <a:gd name="connsiteX183" fmla="*/ 1090812 w 1822831"/>
                <a:gd name="connsiteY183" fmla="*/ 163298 h 187021"/>
                <a:gd name="connsiteX184" fmla="*/ 1118073 w 1822831"/>
                <a:gd name="connsiteY184" fmla="*/ 157367 h 187021"/>
                <a:gd name="connsiteX185" fmla="*/ 1126892 w 1822831"/>
                <a:gd name="connsiteY185" fmla="*/ 139970 h 187021"/>
                <a:gd name="connsiteX186" fmla="*/ 1124086 w 1822831"/>
                <a:gd name="connsiteY186" fmla="*/ 129294 h 187021"/>
                <a:gd name="connsiteX187" fmla="*/ 1115667 w 1822831"/>
                <a:gd name="connsiteY187" fmla="*/ 120991 h 187021"/>
                <a:gd name="connsiteX188" fmla="*/ 1103240 w 1822831"/>
                <a:gd name="connsiteY188" fmla="*/ 113874 h 187021"/>
                <a:gd name="connsiteX189" fmla="*/ 1087605 w 1822831"/>
                <a:gd name="connsiteY189" fmla="*/ 106757 h 187021"/>
                <a:gd name="connsiteX190" fmla="*/ 1071169 w 1822831"/>
                <a:gd name="connsiteY190" fmla="*/ 97267 h 187021"/>
                <a:gd name="connsiteX191" fmla="*/ 1057940 w 1822831"/>
                <a:gd name="connsiteY191" fmla="*/ 86591 h 187021"/>
                <a:gd name="connsiteX192" fmla="*/ 1049120 w 1822831"/>
                <a:gd name="connsiteY192" fmla="*/ 73543 h 187021"/>
                <a:gd name="connsiteX193" fmla="*/ 1045913 w 1822831"/>
                <a:gd name="connsiteY193" fmla="*/ 56541 h 187021"/>
                <a:gd name="connsiteX194" fmla="*/ 1051526 w 1822831"/>
                <a:gd name="connsiteY194" fmla="*/ 35586 h 187021"/>
                <a:gd name="connsiteX195" fmla="*/ 1065957 w 1822831"/>
                <a:gd name="connsiteY195" fmla="*/ 20956 h 187021"/>
                <a:gd name="connsiteX196" fmla="*/ 1086403 w 1822831"/>
                <a:gd name="connsiteY196" fmla="*/ 12257 h 187021"/>
                <a:gd name="connsiteX197" fmla="*/ 1110055 w 1822831"/>
                <a:gd name="connsiteY197" fmla="*/ 9489 h 187021"/>
                <a:gd name="connsiteX198" fmla="*/ 1149743 w 1822831"/>
                <a:gd name="connsiteY198" fmla="*/ 15420 h 187021"/>
                <a:gd name="connsiteX199" fmla="*/ 1149743 w 1822831"/>
                <a:gd name="connsiteY199" fmla="*/ 43493 h 187021"/>
                <a:gd name="connsiteX200" fmla="*/ 1111659 w 1822831"/>
                <a:gd name="connsiteY200" fmla="*/ 32818 h 187021"/>
                <a:gd name="connsiteX201" fmla="*/ 1098830 w 1822831"/>
                <a:gd name="connsiteY201" fmla="*/ 34004 h 187021"/>
                <a:gd name="connsiteX202" fmla="*/ 1087605 w 1822831"/>
                <a:gd name="connsiteY202" fmla="*/ 37958 h 187021"/>
                <a:gd name="connsiteX203" fmla="*/ 1079588 w 1822831"/>
                <a:gd name="connsiteY203" fmla="*/ 45075 h 187021"/>
                <a:gd name="connsiteX204" fmla="*/ 1076381 w 1822831"/>
                <a:gd name="connsiteY204" fmla="*/ 55355 h 187021"/>
                <a:gd name="connsiteX205" fmla="*/ 1078786 w 1822831"/>
                <a:gd name="connsiteY205" fmla="*/ 65240 h 187021"/>
                <a:gd name="connsiteX206" fmla="*/ 1086002 w 1822831"/>
                <a:gd name="connsiteY206" fmla="*/ 72753 h 187021"/>
                <a:gd name="connsiteX207" fmla="*/ 1097227 w 1822831"/>
                <a:gd name="connsiteY207" fmla="*/ 79474 h 187021"/>
                <a:gd name="connsiteX208" fmla="*/ 1112861 w 1822831"/>
                <a:gd name="connsiteY208" fmla="*/ 86591 h 187021"/>
                <a:gd name="connsiteX209" fmla="*/ 1130099 w 1822831"/>
                <a:gd name="connsiteY209" fmla="*/ 96476 h 187021"/>
                <a:gd name="connsiteX210" fmla="*/ 1144130 w 1822831"/>
                <a:gd name="connsiteY210" fmla="*/ 107943 h 187021"/>
                <a:gd name="connsiteX211" fmla="*/ 1153752 w 1822831"/>
                <a:gd name="connsiteY211" fmla="*/ 121782 h 187021"/>
                <a:gd name="connsiteX212" fmla="*/ 1157360 w 1822831"/>
                <a:gd name="connsiteY212" fmla="*/ 139179 h 187021"/>
                <a:gd name="connsiteX213" fmla="*/ 1152148 w 1822831"/>
                <a:gd name="connsiteY213" fmla="*/ 161321 h 187021"/>
                <a:gd name="connsiteX214" fmla="*/ 1137716 w 1822831"/>
                <a:gd name="connsiteY214" fmla="*/ 175951 h 187021"/>
                <a:gd name="connsiteX215" fmla="*/ 1116870 w 1822831"/>
                <a:gd name="connsiteY215" fmla="*/ 184254 h 187021"/>
                <a:gd name="connsiteX216" fmla="*/ 1092015 w 1822831"/>
                <a:gd name="connsiteY216" fmla="*/ 186626 h 187021"/>
                <a:gd name="connsiteX217" fmla="*/ 1081191 w 1822831"/>
                <a:gd name="connsiteY217" fmla="*/ 185835 h 187021"/>
                <a:gd name="connsiteX218" fmla="*/ 1067962 w 1822831"/>
                <a:gd name="connsiteY218" fmla="*/ 183858 h 187021"/>
                <a:gd name="connsiteX219" fmla="*/ 1055534 w 1822831"/>
                <a:gd name="connsiteY219" fmla="*/ 180695 h 187021"/>
                <a:gd name="connsiteX220" fmla="*/ 1045913 w 1822831"/>
                <a:gd name="connsiteY220" fmla="*/ 177137 h 187021"/>
                <a:gd name="connsiteX221" fmla="*/ 1045913 w 1822831"/>
                <a:gd name="connsiteY221" fmla="*/ 177137 h 187021"/>
                <a:gd name="connsiteX222" fmla="*/ 1285242 w 1822831"/>
                <a:gd name="connsiteY222" fmla="*/ 183858 h 187021"/>
                <a:gd name="connsiteX223" fmla="*/ 1257180 w 1822831"/>
                <a:gd name="connsiteY223" fmla="*/ 183858 h 187021"/>
                <a:gd name="connsiteX224" fmla="*/ 1257180 w 1822831"/>
                <a:gd name="connsiteY224" fmla="*/ 164484 h 187021"/>
                <a:gd name="connsiteX225" fmla="*/ 1256780 w 1822831"/>
                <a:gd name="connsiteY225" fmla="*/ 164484 h 187021"/>
                <a:gd name="connsiteX226" fmla="*/ 1218695 w 1822831"/>
                <a:gd name="connsiteY226" fmla="*/ 186626 h 187021"/>
                <a:gd name="connsiteX227" fmla="*/ 1174598 w 1822831"/>
                <a:gd name="connsiteY227" fmla="*/ 134434 h 187021"/>
                <a:gd name="connsiteX228" fmla="*/ 1174598 w 1822831"/>
                <a:gd name="connsiteY228" fmla="*/ 61286 h 187021"/>
                <a:gd name="connsiteX229" fmla="*/ 1202660 w 1822831"/>
                <a:gd name="connsiteY229" fmla="*/ 61286 h 187021"/>
                <a:gd name="connsiteX230" fmla="*/ 1202660 w 1822831"/>
                <a:gd name="connsiteY230" fmla="*/ 131666 h 187021"/>
                <a:gd name="connsiteX231" fmla="*/ 1228717 w 1822831"/>
                <a:gd name="connsiteY231" fmla="*/ 164880 h 187021"/>
                <a:gd name="connsiteX232" fmla="*/ 1249163 w 1822831"/>
                <a:gd name="connsiteY232" fmla="*/ 155785 h 187021"/>
                <a:gd name="connsiteX233" fmla="*/ 1257180 w 1822831"/>
                <a:gd name="connsiteY233" fmla="*/ 132062 h 187021"/>
                <a:gd name="connsiteX234" fmla="*/ 1257180 w 1822831"/>
                <a:gd name="connsiteY234" fmla="*/ 61286 h 187021"/>
                <a:gd name="connsiteX235" fmla="*/ 1285242 w 1822831"/>
                <a:gd name="connsiteY235" fmla="*/ 61286 h 187021"/>
                <a:gd name="connsiteX236" fmla="*/ 1285242 w 1822831"/>
                <a:gd name="connsiteY236" fmla="*/ 183858 h 187021"/>
                <a:gd name="connsiteX237" fmla="*/ 1385063 w 1822831"/>
                <a:gd name="connsiteY237" fmla="*/ 87778 h 187021"/>
                <a:gd name="connsiteX238" fmla="*/ 1370230 w 1822831"/>
                <a:gd name="connsiteY238" fmla="*/ 83824 h 187021"/>
                <a:gd name="connsiteX239" fmla="*/ 1349384 w 1822831"/>
                <a:gd name="connsiteY239" fmla="*/ 94895 h 187021"/>
                <a:gd name="connsiteX240" fmla="*/ 1340966 w 1822831"/>
                <a:gd name="connsiteY240" fmla="*/ 125340 h 187021"/>
                <a:gd name="connsiteX241" fmla="*/ 1340966 w 1822831"/>
                <a:gd name="connsiteY241" fmla="*/ 183858 h 187021"/>
                <a:gd name="connsiteX242" fmla="*/ 1312904 w 1822831"/>
                <a:gd name="connsiteY242" fmla="*/ 183858 h 187021"/>
                <a:gd name="connsiteX243" fmla="*/ 1312904 w 1822831"/>
                <a:gd name="connsiteY243" fmla="*/ 61286 h 187021"/>
                <a:gd name="connsiteX244" fmla="*/ 1340966 w 1822831"/>
                <a:gd name="connsiteY244" fmla="*/ 61286 h 187021"/>
                <a:gd name="connsiteX245" fmla="*/ 1340966 w 1822831"/>
                <a:gd name="connsiteY245" fmla="*/ 86591 h 187021"/>
                <a:gd name="connsiteX246" fmla="*/ 1341366 w 1822831"/>
                <a:gd name="connsiteY246" fmla="*/ 86591 h 187021"/>
                <a:gd name="connsiteX247" fmla="*/ 1354195 w 1822831"/>
                <a:gd name="connsiteY247" fmla="*/ 66426 h 187021"/>
                <a:gd name="connsiteX248" fmla="*/ 1373437 w 1822831"/>
                <a:gd name="connsiteY248" fmla="*/ 59309 h 187021"/>
                <a:gd name="connsiteX249" fmla="*/ 1385063 w 1822831"/>
                <a:gd name="connsiteY249" fmla="*/ 61682 h 187021"/>
                <a:gd name="connsiteX250" fmla="*/ 1385063 w 1822831"/>
                <a:gd name="connsiteY250" fmla="*/ 87778 h 187021"/>
                <a:gd name="connsiteX251" fmla="*/ 1385063 w 1822831"/>
                <a:gd name="connsiteY251" fmla="*/ 87778 h 187021"/>
                <a:gd name="connsiteX252" fmla="*/ 1475263 w 1822831"/>
                <a:gd name="connsiteY252" fmla="*/ 24910 h 187021"/>
                <a:gd name="connsiteX253" fmla="*/ 1462434 w 1822831"/>
                <a:gd name="connsiteY253" fmla="*/ 21747 h 187021"/>
                <a:gd name="connsiteX254" fmla="*/ 1441989 w 1822831"/>
                <a:gd name="connsiteY254" fmla="*/ 44680 h 187021"/>
                <a:gd name="connsiteX255" fmla="*/ 1441989 w 1822831"/>
                <a:gd name="connsiteY255" fmla="*/ 61286 h 187021"/>
                <a:gd name="connsiteX256" fmla="*/ 1470853 w 1822831"/>
                <a:gd name="connsiteY256" fmla="*/ 61286 h 187021"/>
                <a:gd name="connsiteX257" fmla="*/ 1470853 w 1822831"/>
                <a:gd name="connsiteY257" fmla="*/ 83033 h 187021"/>
                <a:gd name="connsiteX258" fmla="*/ 1441989 w 1822831"/>
                <a:gd name="connsiteY258" fmla="*/ 83033 h 187021"/>
                <a:gd name="connsiteX259" fmla="*/ 1441989 w 1822831"/>
                <a:gd name="connsiteY259" fmla="*/ 183858 h 187021"/>
                <a:gd name="connsiteX260" fmla="*/ 1413927 w 1822831"/>
                <a:gd name="connsiteY260" fmla="*/ 183858 h 187021"/>
                <a:gd name="connsiteX261" fmla="*/ 1413927 w 1822831"/>
                <a:gd name="connsiteY261" fmla="*/ 83033 h 187021"/>
                <a:gd name="connsiteX262" fmla="*/ 1392680 w 1822831"/>
                <a:gd name="connsiteY262" fmla="*/ 83033 h 187021"/>
                <a:gd name="connsiteX263" fmla="*/ 1392680 w 1822831"/>
                <a:gd name="connsiteY263" fmla="*/ 61286 h 187021"/>
                <a:gd name="connsiteX264" fmla="*/ 1413927 w 1822831"/>
                <a:gd name="connsiteY264" fmla="*/ 61286 h 187021"/>
                <a:gd name="connsiteX265" fmla="*/ 1413927 w 1822831"/>
                <a:gd name="connsiteY265" fmla="*/ 41516 h 187021"/>
                <a:gd name="connsiteX266" fmla="*/ 1426755 w 1822831"/>
                <a:gd name="connsiteY266" fmla="*/ 11071 h 187021"/>
                <a:gd name="connsiteX267" fmla="*/ 1458826 w 1822831"/>
                <a:gd name="connsiteY267" fmla="*/ 0 h 187021"/>
                <a:gd name="connsiteX268" fmla="*/ 1475263 w 1822831"/>
                <a:gd name="connsiteY268" fmla="*/ 2372 h 187021"/>
                <a:gd name="connsiteX269" fmla="*/ 1475263 w 1822831"/>
                <a:gd name="connsiteY269" fmla="*/ 24910 h 187021"/>
                <a:gd name="connsiteX270" fmla="*/ 1580696 w 1822831"/>
                <a:gd name="connsiteY270" fmla="*/ 183858 h 187021"/>
                <a:gd name="connsiteX271" fmla="*/ 1553436 w 1822831"/>
                <a:gd name="connsiteY271" fmla="*/ 183858 h 187021"/>
                <a:gd name="connsiteX272" fmla="*/ 1553436 w 1822831"/>
                <a:gd name="connsiteY272" fmla="*/ 164880 h 187021"/>
                <a:gd name="connsiteX273" fmla="*/ 1553035 w 1822831"/>
                <a:gd name="connsiteY273" fmla="*/ 164880 h 187021"/>
                <a:gd name="connsiteX274" fmla="*/ 1515351 w 1822831"/>
                <a:gd name="connsiteY274" fmla="*/ 187022 h 187021"/>
                <a:gd name="connsiteX275" fmla="*/ 1486487 w 1822831"/>
                <a:gd name="connsiteY275" fmla="*/ 177137 h 187021"/>
                <a:gd name="connsiteX276" fmla="*/ 1476064 w 1822831"/>
                <a:gd name="connsiteY276" fmla="*/ 151041 h 187021"/>
                <a:gd name="connsiteX277" fmla="*/ 1516554 w 1822831"/>
                <a:gd name="connsiteY277" fmla="*/ 110710 h 187021"/>
                <a:gd name="connsiteX278" fmla="*/ 1553436 w 1822831"/>
                <a:gd name="connsiteY278" fmla="*/ 105570 h 187021"/>
                <a:gd name="connsiteX279" fmla="*/ 1528180 w 1822831"/>
                <a:gd name="connsiteY279" fmla="*/ 79474 h 187021"/>
                <a:gd name="connsiteX280" fmla="*/ 1488091 w 1822831"/>
                <a:gd name="connsiteY280" fmla="*/ 94499 h 187021"/>
                <a:gd name="connsiteX281" fmla="*/ 1488091 w 1822831"/>
                <a:gd name="connsiteY281" fmla="*/ 70380 h 187021"/>
                <a:gd name="connsiteX282" fmla="*/ 1533391 w 1822831"/>
                <a:gd name="connsiteY282" fmla="*/ 58914 h 187021"/>
                <a:gd name="connsiteX283" fmla="*/ 1580696 w 1822831"/>
                <a:gd name="connsiteY283" fmla="*/ 104780 h 187021"/>
                <a:gd name="connsiteX284" fmla="*/ 1580696 w 1822831"/>
                <a:gd name="connsiteY284" fmla="*/ 183858 h 187021"/>
                <a:gd name="connsiteX285" fmla="*/ 1580696 w 1822831"/>
                <a:gd name="connsiteY285" fmla="*/ 183858 h 187021"/>
                <a:gd name="connsiteX286" fmla="*/ 1553436 w 1822831"/>
                <a:gd name="connsiteY286" fmla="*/ 123758 h 187021"/>
                <a:gd name="connsiteX287" fmla="*/ 1527378 w 1822831"/>
                <a:gd name="connsiteY287" fmla="*/ 127317 h 187021"/>
                <a:gd name="connsiteX288" fmla="*/ 1508937 w 1822831"/>
                <a:gd name="connsiteY288" fmla="*/ 133248 h 187021"/>
                <a:gd name="connsiteX289" fmla="*/ 1502924 w 1822831"/>
                <a:gd name="connsiteY289" fmla="*/ 148273 h 187021"/>
                <a:gd name="connsiteX290" fmla="*/ 1508536 w 1822831"/>
                <a:gd name="connsiteY290" fmla="*/ 160926 h 187021"/>
                <a:gd name="connsiteX291" fmla="*/ 1523770 w 1822831"/>
                <a:gd name="connsiteY291" fmla="*/ 166066 h 187021"/>
                <a:gd name="connsiteX292" fmla="*/ 1545017 w 1822831"/>
                <a:gd name="connsiteY292" fmla="*/ 156972 h 187021"/>
                <a:gd name="connsiteX293" fmla="*/ 1553436 w 1822831"/>
                <a:gd name="connsiteY293" fmla="*/ 134434 h 187021"/>
                <a:gd name="connsiteX294" fmla="*/ 1553436 w 1822831"/>
                <a:gd name="connsiteY294" fmla="*/ 123758 h 187021"/>
                <a:gd name="connsiteX295" fmla="*/ 1698957 w 1822831"/>
                <a:gd name="connsiteY295" fmla="*/ 178323 h 187021"/>
                <a:gd name="connsiteX296" fmla="*/ 1663679 w 1822831"/>
                <a:gd name="connsiteY296" fmla="*/ 187022 h 187021"/>
                <a:gd name="connsiteX297" fmla="*/ 1619181 w 1822831"/>
                <a:gd name="connsiteY297" fmla="*/ 170020 h 187021"/>
                <a:gd name="connsiteX298" fmla="*/ 1602344 w 1822831"/>
                <a:gd name="connsiteY298" fmla="*/ 125735 h 187021"/>
                <a:gd name="connsiteX299" fmla="*/ 1620784 w 1822831"/>
                <a:gd name="connsiteY299" fmla="*/ 77102 h 187021"/>
                <a:gd name="connsiteX300" fmla="*/ 1669693 w 1822831"/>
                <a:gd name="connsiteY300" fmla="*/ 58914 h 187021"/>
                <a:gd name="connsiteX301" fmla="*/ 1699759 w 1822831"/>
                <a:gd name="connsiteY301" fmla="*/ 64845 h 187021"/>
                <a:gd name="connsiteX302" fmla="*/ 1699759 w 1822831"/>
                <a:gd name="connsiteY302" fmla="*/ 90545 h 187021"/>
                <a:gd name="connsiteX303" fmla="*/ 1672098 w 1822831"/>
                <a:gd name="connsiteY303" fmla="*/ 81056 h 187021"/>
                <a:gd name="connsiteX304" fmla="*/ 1642833 w 1822831"/>
                <a:gd name="connsiteY304" fmla="*/ 92918 h 187021"/>
                <a:gd name="connsiteX305" fmla="*/ 1631208 w 1822831"/>
                <a:gd name="connsiteY305" fmla="*/ 124154 h 187021"/>
                <a:gd name="connsiteX306" fmla="*/ 1642031 w 1822831"/>
                <a:gd name="connsiteY306" fmla="*/ 154204 h 187021"/>
                <a:gd name="connsiteX307" fmla="*/ 1670895 w 1822831"/>
                <a:gd name="connsiteY307" fmla="*/ 165275 h 187021"/>
                <a:gd name="connsiteX308" fmla="*/ 1699759 w 1822831"/>
                <a:gd name="connsiteY308" fmla="*/ 154599 h 187021"/>
                <a:gd name="connsiteX309" fmla="*/ 1699759 w 1822831"/>
                <a:gd name="connsiteY309" fmla="*/ 178323 h 187021"/>
                <a:gd name="connsiteX310" fmla="*/ 1822831 w 1822831"/>
                <a:gd name="connsiteY310" fmla="*/ 130085 h 187021"/>
                <a:gd name="connsiteX311" fmla="*/ 1738244 w 1822831"/>
                <a:gd name="connsiteY311" fmla="*/ 130085 h 187021"/>
                <a:gd name="connsiteX312" fmla="*/ 1749068 w 1822831"/>
                <a:gd name="connsiteY312" fmla="*/ 156181 h 187021"/>
                <a:gd name="connsiteX313" fmla="*/ 1776729 w 1822831"/>
                <a:gd name="connsiteY313" fmla="*/ 165275 h 187021"/>
                <a:gd name="connsiteX314" fmla="*/ 1813210 w 1822831"/>
                <a:gd name="connsiteY314" fmla="*/ 153413 h 187021"/>
                <a:gd name="connsiteX315" fmla="*/ 1813210 w 1822831"/>
                <a:gd name="connsiteY315" fmla="*/ 175951 h 187021"/>
                <a:gd name="connsiteX316" fmla="*/ 1768311 w 1822831"/>
                <a:gd name="connsiteY316" fmla="*/ 186626 h 187021"/>
                <a:gd name="connsiteX317" fmla="*/ 1725416 w 1822831"/>
                <a:gd name="connsiteY317" fmla="*/ 170020 h 187021"/>
                <a:gd name="connsiteX318" fmla="*/ 1709781 w 1822831"/>
                <a:gd name="connsiteY318" fmla="*/ 122968 h 187021"/>
                <a:gd name="connsiteX319" fmla="*/ 1727019 w 1822831"/>
                <a:gd name="connsiteY319" fmla="*/ 76311 h 187021"/>
                <a:gd name="connsiteX320" fmla="*/ 1769513 w 1822831"/>
                <a:gd name="connsiteY320" fmla="*/ 58123 h 187021"/>
                <a:gd name="connsiteX321" fmla="*/ 1808800 w 1822831"/>
                <a:gd name="connsiteY321" fmla="*/ 74334 h 187021"/>
                <a:gd name="connsiteX322" fmla="*/ 1822831 w 1822831"/>
                <a:gd name="connsiteY322" fmla="*/ 119409 h 187021"/>
                <a:gd name="connsiteX323" fmla="*/ 1822831 w 1822831"/>
                <a:gd name="connsiteY323" fmla="*/ 130085 h 187021"/>
                <a:gd name="connsiteX324" fmla="*/ 1795571 w 1822831"/>
                <a:gd name="connsiteY324" fmla="*/ 110315 h 187021"/>
                <a:gd name="connsiteX325" fmla="*/ 1788355 w 1822831"/>
                <a:gd name="connsiteY325" fmla="*/ 86987 h 187021"/>
                <a:gd name="connsiteX326" fmla="*/ 1769113 w 1822831"/>
                <a:gd name="connsiteY326" fmla="*/ 78684 h 187021"/>
                <a:gd name="connsiteX327" fmla="*/ 1748667 w 1822831"/>
                <a:gd name="connsiteY327" fmla="*/ 87382 h 187021"/>
                <a:gd name="connsiteX328" fmla="*/ 1738244 w 1822831"/>
                <a:gd name="connsiteY328" fmla="*/ 110315 h 187021"/>
                <a:gd name="connsiteX329" fmla="*/ 1795571 w 1822831"/>
                <a:gd name="connsiteY329" fmla="*/ 110315 h 187021"/>
                <a:gd name="connsiteX330" fmla="*/ 1795571 w 1822831"/>
                <a:gd name="connsiteY330" fmla="*/ 110315 h 18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1822831" h="187021">
                  <a:moveTo>
                    <a:pt x="187615" y="183858"/>
                  </a:moveTo>
                  <a:lnTo>
                    <a:pt x="159152" y="183858"/>
                  </a:lnTo>
                  <a:lnTo>
                    <a:pt x="159152" y="72753"/>
                  </a:lnTo>
                  <a:cubicBezTo>
                    <a:pt x="159152" y="63659"/>
                    <a:pt x="159553" y="52587"/>
                    <a:pt x="160756" y="39539"/>
                  </a:cubicBezTo>
                  <a:lnTo>
                    <a:pt x="160355" y="39539"/>
                  </a:lnTo>
                  <a:cubicBezTo>
                    <a:pt x="158751" y="47052"/>
                    <a:pt x="157148" y="52587"/>
                    <a:pt x="155544" y="55751"/>
                  </a:cubicBezTo>
                  <a:lnTo>
                    <a:pt x="103429" y="183858"/>
                  </a:lnTo>
                  <a:lnTo>
                    <a:pt x="83384" y="183858"/>
                  </a:lnTo>
                  <a:lnTo>
                    <a:pt x="31269" y="56541"/>
                  </a:lnTo>
                  <a:cubicBezTo>
                    <a:pt x="29666" y="52983"/>
                    <a:pt x="28062" y="47052"/>
                    <a:pt x="26459" y="39539"/>
                  </a:cubicBezTo>
                  <a:lnTo>
                    <a:pt x="26058" y="39539"/>
                  </a:lnTo>
                  <a:cubicBezTo>
                    <a:pt x="26859" y="46261"/>
                    <a:pt x="26859" y="57728"/>
                    <a:pt x="26859" y="73148"/>
                  </a:cubicBezTo>
                  <a:lnTo>
                    <a:pt x="26859" y="183858"/>
                  </a:lnTo>
                  <a:lnTo>
                    <a:pt x="0" y="183858"/>
                  </a:lnTo>
                  <a:lnTo>
                    <a:pt x="0" y="12257"/>
                  </a:lnTo>
                  <a:lnTo>
                    <a:pt x="40490" y="12257"/>
                  </a:lnTo>
                  <a:lnTo>
                    <a:pt x="86191" y="126526"/>
                  </a:lnTo>
                  <a:cubicBezTo>
                    <a:pt x="89799" y="135225"/>
                    <a:pt x="91803" y="141947"/>
                    <a:pt x="93006" y="146296"/>
                  </a:cubicBezTo>
                  <a:lnTo>
                    <a:pt x="93807" y="146296"/>
                  </a:lnTo>
                  <a:cubicBezTo>
                    <a:pt x="97015" y="137202"/>
                    <a:pt x="99019" y="130480"/>
                    <a:pt x="101023" y="126131"/>
                  </a:cubicBezTo>
                  <a:lnTo>
                    <a:pt x="147526" y="12257"/>
                  </a:lnTo>
                  <a:lnTo>
                    <a:pt x="186813" y="12257"/>
                  </a:lnTo>
                  <a:lnTo>
                    <a:pt x="186813" y="183858"/>
                  </a:lnTo>
                  <a:close/>
                  <a:moveTo>
                    <a:pt x="232113" y="39539"/>
                  </a:moveTo>
                  <a:cubicBezTo>
                    <a:pt x="227704" y="39539"/>
                    <a:pt x="223695" y="37958"/>
                    <a:pt x="220488" y="35190"/>
                  </a:cubicBezTo>
                  <a:cubicBezTo>
                    <a:pt x="217281" y="32422"/>
                    <a:pt x="215677" y="28468"/>
                    <a:pt x="215677" y="24119"/>
                  </a:cubicBezTo>
                  <a:cubicBezTo>
                    <a:pt x="215677" y="19770"/>
                    <a:pt x="217281" y="15816"/>
                    <a:pt x="220488" y="12653"/>
                  </a:cubicBezTo>
                  <a:cubicBezTo>
                    <a:pt x="223695" y="9489"/>
                    <a:pt x="227704" y="8303"/>
                    <a:pt x="232113" y="8303"/>
                  </a:cubicBezTo>
                  <a:cubicBezTo>
                    <a:pt x="236924" y="8303"/>
                    <a:pt x="240933" y="9885"/>
                    <a:pt x="244140" y="12653"/>
                  </a:cubicBezTo>
                  <a:cubicBezTo>
                    <a:pt x="247347" y="15816"/>
                    <a:pt x="248951" y="19374"/>
                    <a:pt x="248951" y="24119"/>
                  </a:cubicBezTo>
                  <a:cubicBezTo>
                    <a:pt x="248951" y="28468"/>
                    <a:pt x="247347" y="32027"/>
                    <a:pt x="244140" y="35190"/>
                  </a:cubicBezTo>
                  <a:cubicBezTo>
                    <a:pt x="240933" y="38353"/>
                    <a:pt x="236924" y="39539"/>
                    <a:pt x="232113" y="39539"/>
                  </a:cubicBezTo>
                  <a:close/>
                  <a:moveTo>
                    <a:pt x="246144" y="183858"/>
                  </a:moveTo>
                  <a:lnTo>
                    <a:pt x="218082" y="183858"/>
                  </a:lnTo>
                  <a:lnTo>
                    <a:pt x="218082" y="61286"/>
                  </a:lnTo>
                  <a:lnTo>
                    <a:pt x="246144" y="61286"/>
                  </a:lnTo>
                  <a:lnTo>
                    <a:pt x="246144" y="183858"/>
                  </a:lnTo>
                  <a:close/>
                  <a:moveTo>
                    <a:pt x="362802" y="178323"/>
                  </a:moveTo>
                  <a:cubicBezTo>
                    <a:pt x="352780" y="183858"/>
                    <a:pt x="341155" y="187022"/>
                    <a:pt x="327524" y="187022"/>
                  </a:cubicBezTo>
                  <a:cubicBezTo>
                    <a:pt x="309084" y="187022"/>
                    <a:pt x="294251" y="181486"/>
                    <a:pt x="283026" y="170020"/>
                  </a:cubicBezTo>
                  <a:cubicBezTo>
                    <a:pt x="271801" y="158553"/>
                    <a:pt x="266189" y="143924"/>
                    <a:pt x="266189" y="125735"/>
                  </a:cubicBezTo>
                  <a:cubicBezTo>
                    <a:pt x="266189" y="105570"/>
                    <a:pt x="272202" y="89359"/>
                    <a:pt x="284629" y="77102"/>
                  </a:cubicBezTo>
                  <a:cubicBezTo>
                    <a:pt x="296656" y="64845"/>
                    <a:pt x="313092" y="58914"/>
                    <a:pt x="333538" y="58914"/>
                  </a:cubicBezTo>
                  <a:cubicBezTo>
                    <a:pt x="344762" y="58914"/>
                    <a:pt x="354785" y="60891"/>
                    <a:pt x="363604" y="64845"/>
                  </a:cubicBezTo>
                  <a:lnTo>
                    <a:pt x="363604" y="90545"/>
                  </a:lnTo>
                  <a:cubicBezTo>
                    <a:pt x="354785" y="84219"/>
                    <a:pt x="345564" y="81056"/>
                    <a:pt x="335943" y="81056"/>
                  </a:cubicBezTo>
                  <a:cubicBezTo>
                    <a:pt x="323916" y="81056"/>
                    <a:pt x="314295" y="85010"/>
                    <a:pt x="306678" y="92918"/>
                  </a:cubicBezTo>
                  <a:cubicBezTo>
                    <a:pt x="299061" y="100826"/>
                    <a:pt x="295053" y="111106"/>
                    <a:pt x="295053" y="124154"/>
                  </a:cubicBezTo>
                  <a:cubicBezTo>
                    <a:pt x="295053" y="136807"/>
                    <a:pt x="298661" y="146691"/>
                    <a:pt x="305876" y="154204"/>
                  </a:cubicBezTo>
                  <a:cubicBezTo>
                    <a:pt x="313092" y="161716"/>
                    <a:pt x="322714" y="165275"/>
                    <a:pt x="334740" y="165275"/>
                  </a:cubicBezTo>
                  <a:cubicBezTo>
                    <a:pt x="344762" y="165275"/>
                    <a:pt x="354384" y="161716"/>
                    <a:pt x="363203" y="154599"/>
                  </a:cubicBezTo>
                  <a:lnTo>
                    <a:pt x="362802" y="178323"/>
                  </a:lnTo>
                  <a:lnTo>
                    <a:pt x="362802" y="178323"/>
                  </a:lnTo>
                  <a:close/>
                  <a:moveTo>
                    <a:pt x="457412" y="87778"/>
                  </a:moveTo>
                  <a:cubicBezTo>
                    <a:pt x="453804" y="85010"/>
                    <a:pt x="448993" y="83824"/>
                    <a:pt x="442579" y="83824"/>
                  </a:cubicBezTo>
                  <a:cubicBezTo>
                    <a:pt x="434160" y="83824"/>
                    <a:pt x="427345" y="87382"/>
                    <a:pt x="421733" y="94895"/>
                  </a:cubicBezTo>
                  <a:cubicBezTo>
                    <a:pt x="416120" y="102407"/>
                    <a:pt x="413314" y="112292"/>
                    <a:pt x="413314" y="125340"/>
                  </a:cubicBezTo>
                  <a:lnTo>
                    <a:pt x="413314" y="183858"/>
                  </a:lnTo>
                  <a:lnTo>
                    <a:pt x="385252" y="183858"/>
                  </a:lnTo>
                  <a:lnTo>
                    <a:pt x="385252" y="61286"/>
                  </a:lnTo>
                  <a:lnTo>
                    <a:pt x="413314" y="61286"/>
                  </a:lnTo>
                  <a:lnTo>
                    <a:pt x="413314" y="86591"/>
                  </a:lnTo>
                  <a:lnTo>
                    <a:pt x="413715" y="86591"/>
                  </a:lnTo>
                  <a:cubicBezTo>
                    <a:pt x="416521" y="77893"/>
                    <a:pt x="420530" y="71171"/>
                    <a:pt x="426543" y="66426"/>
                  </a:cubicBezTo>
                  <a:cubicBezTo>
                    <a:pt x="432156" y="61682"/>
                    <a:pt x="438570" y="59309"/>
                    <a:pt x="445786" y="59309"/>
                  </a:cubicBezTo>
                  <a:cubicBezTo>
                    <a:pt x="450997" y="59309"/>
                    <a:pt x="454605" y="60100"/>
                    <a:pt x="457412" y="61682"/>
                  </a:cubicBezTo>
                  <a:lnTo>
                    <a:pt x="457412" y="87778"/>
                  </a:lnTo>
                  <a:lnTo>
                    <a:pt x="457412" y="87778"/>
                  </a:lnTo>
                  <a:close/>
                  <a:moveTo>
                    <a:pt x="521153" y="186626"/>
                  </a:moveTo>
                  <a:cubicBezTo>
                    <a:pt x="501910" y="186626"/>
                    <a:pt x="486676" y="181091"/>
                    <a:pt x="475051" y="169624"/>
                  </a:cubicBezTo>
                  <a:cubicBezTo>
                    <a:pt x="463425" y="158158"/>
                    <a:pt x="457812" y="143133"/>
                    <a:pt x="457812" y="124154"/>
                  </a:cubicBezTo>
                  <a:cubicBezTo>
                    <a:pt x="457812" y="103593"/>
                    <a:pt x="463826" y="87382"/>
                    <a:pt x="475852" y="75916"/>
                  </a:cubicBezTo>
                  <a:cubicBezTo>
                    <a:pt x="487879" y="64449"/>
                    <a:pt x="503914" y="58518"/>
                    <a:pt x="523959" y="58518"/>
                  </a:cubicBezTo>
                  <a:cubicBezTo>
                    <a:pt x="543602" y="58518"/>
                    <a:pt x="558435" y="64054"/>
                    <a:pt x="569259" y="75520"/>
                  </a:cubicBezTo>
                  <a:cubicBezTo>
                    <a:pt x="580083" y="86591"/>
                    <a:pt x="585695" y="102407"/>
                    <a:pt x="585695" y="122177"/>
                  </a:cubicBezTo>
                  <a:cubicBezTo>
                    <a:pt x="585695" y="141551"/>
                    <a:pt x="579682" y="157367"/>
                    <a:pt x="568056" y="169229"/>
                  </a:cubicBezTo>
                  <a:cubicBezTo>
                    <a:pt x="556431" y="180695"/>
                    <a:pt x="540796" y="186626"/>
                    <a:pt x="521153" y="186626"/>
                  </a:cubicBezTo>
                  <a:close/>
                  <a:moveTo>
                    <a:pt x="522355" y="80660"/>
                  </a:moveTo>
                  <a:cubicBezTo>
                    <a:pt x="511130" y="80660"/>
                    <a:pt x="502712" y="84614"/>
                    <a:pt x="496298" y="92127"/>
                  </a:cubicBezTo>
                  <a:cubicBezTo>
                    <a:pt x="489883" y="99639"/>
                    <a:pt x="486676" y="110315"/>
                    <a:pt x="486676" y="123363"/>
                  </a:cubicBezTo>
                  <a:cubicBezTo>
                    <a:pt x="486676" y="136016"/>
                    <a:pt x="489883" y="146296"/>
                    <a:pt x="496298" y="153808"/>
                  </a:cubicBezTo>
                  <a:cubicBezTo>
                    <a:pt x="502712" y="161321"/>
                    <a:pt x="511531" y="164880"/>
                    <a:pt x="522355" y="164880"/>
                  </a:cubicBezTo>
                  <a:cubicBezTo>
                    <a:pt x="533580" y="164880"/>
                    <a:pt x="541999" y="161321"/>
                    <a:pt x="548012" y="153808"/>
                  </a:cubicBezTo>
                  <a:cubicBezTo>
                    <a:pt x="554025" y="146691"/>
                    <a:pt x="556832" y="136016"/>
                    <a:pt x="556832" y="122968"/>
                  </a:cubicBezTo>
                  <a:cubicBezTo>
                    <a:pt x="556832" y="109524"/>
                    <a:pt x="553624" y="99244"/>
                    <a:pt x="548012" y="91732"/>
                  </a:cubicBezTo>
                  <a:cubicBezTo>
                    <a:pt x="542400" y="84219"/>
                    <a:pt x="533580" y="80660"/>
                    <a:pt x="522355" y="80660"/>
                  </a:cubicBezTo>
                  <a:close/>
                  <a:moveTo>
                    <a:pt x="597321" y="179905"/>
                  </a:moveTo>
                  <a:lnTo>
                    <a:pt x="597321" y="154204"/>
                  </a:lnTo>
                  <a:cubicBezTo>
                    <a:pt x="607744" y="162112"/>
                    <a:pt x="619370" y="166066"/>
                    <a:pt x="632198" y="166066"/>
                  </a:cubicBezTo>
                  <a:cubicBezTo>
                    <a:pt x="649035" y="166066"/>
                    <a:pt x="657855" y="160926"/>
                    <a:pt x="657855" y="151041"/>
                  </a:cubicBezTo>
                  <a:cubicBezTo>
                    <a:pt x="657855" y="148273"/>
                    <a:pt x="657053" y="145901"/>
                    <a:pt x="655850" y="143924"/>
                  </a:cubicBezTo>
                  <a:cubicBezTo>
                    <a:pt x="654247" y="141947"/>
                    <a:pt x="652242" y="140365"/>
                    <a:pt x="649837" y="138783"/>
                  </a:cubicBezTo>
                  <a:cubicBezTo>
                    <a:pt x="647432" y="137202"/>
                    <a:pt x="644626" y="136016"/>
                    <a:pt x="641018" y="134830"/>
                  </a:cubicBezTo>
                  <a:cubicBezTo>
                    <a:pt x="637410" y="133643"/>
                    <a:pt x="633802" y="132457"/>
                    <a:pt x="629793" y="130876"/>
                  </a:cubicBezTo>
                  <a:cubicBezTo>
                    <a:pt x="624581" y="128899"/>
                    <a:pt x="620172" y="126922"/>
                    <a:pt x="616163" y="124549"/>
                  </a:cubicBezTo>
                  <a:cubicBezTo>
                    <a:pt x="612154" y="122177"/>
                    <a:pt x="608546" y="119805"/>
                    <a:pt x="606141" y="117037"/>
                  </a:cubicBezTo>
                  <a:cubicBezTo>
                    <a:pt x="603334" y="114269"/>
                    <a:pt x="601330" y="111106"/>
                    <a:pt x="600127" y="107547"/>
                  </a:cubicBezTo>
                  <a:cubicBezTo>
                    <a:pt x="598925" y="103989"/>
                    <a:pt x="598123" y="99639"/>
                    <a:pt x="598123" y="94895"/>
                  </a:cubicBezTo>
                  <a:cubicBezTo>
                    <a:pt x="598123" y="88964"/>
                    <a:pt x="599726" y="83824"/>
                    <a:pt x="602533" y="79079"/>
                  </a:cubicBezTo>
                  <a:cubicBezTo>
                    <a:pt x="605339" y="74730"/>
                    <a:pt x="608947" y="70776"/>
                    <a:pt x="613757" y="67612"/>
                  </a:cubicBezTo>
                  <a:cubicBezTo>
                    <a:pt x="618568" y="64449"/>
                    <a:pt x="624180" y="62077"/>
                    <a:pt x="630194" y="60495"/>
                  </a:cubicBezTo>
                  <a:cubicBezTo>
                    <a:pt x="636207" y="58914"/>
                    <a:pt x="642621" y="58123"/>
                    <a:pt x="649035" y="58123"/>
                  </a:cubicBezTo>
                  <a:cubicBezTo>
                    <a:pt x="660661" y="58123"/>
                    <a:pt x="670683" y="59705"/>
                    <a:pt x="679904" y="63263"/>
                  </a:cubicBezTo>
                  <a:lnTo>
                    <a:pt x="679904" y="87382"/>
                  </a:lnTo>
                  <a:cubicBezTo>
                    <a:pt x="671084" y="81451"/>
                    <a:pt x="661062" y="78684"/>
                    <a:pt x="649837" y="78684"/>
                  </a:cubicBezTo>
                  <a:cubicBezTo>
                    <a:pt x="646229" y="78684"/>
                    <a:pt x="643022" y="79079"/>
                    <a:pt x="640216" y="79870"/>
                  </a:cubicBezTo>
                  <a:cubicBezTo>
                    <a:pt x="637410" y="80660"/>
                    <a:pt x="635004" y="81451"/>
                    <a:pt x="633000" y="83033"/>
                  </a:cubicBezTo>
                  <a:cubicBezTo>
                    <a:pt x="630996" y="84219"/>
                    <a:pt x="629392" y="85801"/>
                    <a:pt x="628189" y="87778"/>
                  </a:cubicBezTo>
                  <a:cubicBezTo>
                    <a:pt x="626987" y="89755"/>
                    <a:pt x="626586" y="91732"/>
                    <a:pt x="626586" y="93709"/>
                  </a:cubicBezTo>
                  <a:cubicBezTo>
                    <a:pt x="626586" y="96476"/>
                    <a:pt x="626987" y="98453"/>
                    <a:pt x="628189" y="100430"/>
                  </a:cubicBezTo>
                  <a:cubicBezTo>
                    <a:pt x="629392" y="102407"/>
                    <a:pt x="630996" y="103989"/>
                    <a:pt x="633000" y="105175"/>
                  </a:cubicBezTo>
                  <a:cubicBezTo>
                    <a:pt x="635405" y="106757"/>
                    <a:pt x="637811" y="107943"/>
                    <a:pt x="641018" y="109129"/>
                  </a:cubicBezTo>
                  <a:cubicBezTo>
                    <a:pt x="644225" y="110315"/>
                    <a:pt x="647833" y="111501"/>
                    <a:pt x="651842" y="113083"/>
                  </a:cubicBezTo>
                  <a:cubicBezTo>
                    <a:pt x="657053" y="115060"/>
                    <a:pt x="661864" y="117432"/>
                    <a:pt x="666274" y="119805"/>
                  </a:cubicBezTo>
                  <a:cubicBezTo>
                    <a:pt x="670683" y="122177"/>
                    <a:pt x="674291" y="124549"/>
                    <a:pt x="677097" y="127317"/>
                  </a:cubicBezTo>
                  <a:cubicBezTo>
                    <a:pt x="679904" y="130085"/>
                    <a:pt x="682309" y="133248"/>
                    <a:pt x="683912" y="137202"/>
                  </a:cubicBezTo>
                  <a:cubicBezTo>
                    <a:pt x="685516" y="140760"/>
                    <a:pt x="686318" y="145505"/>
                    <a:pt x="686318" y="150250"/>
                  </a:cubicBezTo>
                  <a:cubicBezTo>
                    <a:pt x="686318" y="156576"/>
                    <a:pt x="684714" y="161716"/>
                    <a:pt x="681908" y="166461"/>
                  </a:cubicBezTo>
                  <a:cubicBezTo>
                    <a:pt x="679102" y="171206"/>
                    <a:pt x="675093" y="174764"/>
                    <a:pt x="670282" y="177928"/>
                  </a:cubicBezTo>
                  <a:cubicBezTo>
                    <a:pt x="665472" y="181091"/>
                    <a:pt x="659859" y="183068"/>
                    <a:pt x="653445" y="184649"/>
                  </a:cubicBezTo>
                  <a:cubicBezTo>
                    <a:pt x="647031" y="186231"/>
                    <a:pt x="640216" y="187022"/>
                    <a:pt x="633401" y="187022"/>
                  </a:cubicBezTo>
                  <a:cubicBezTo>
                    <a:pt x="618969" y="186626"/>
                    <a:pt x="607343" y="184649"/>
                    <a:pt x="597321" y="179905"/>
                  </a:cubicBezTo>
                  <a:lnTo>
                    <a:pt x="597321" y="179905"/>
                  </a:lnTo>
                  <a:close/>
                  <a:moveTo>
                    <a:pt x="758077" y="186626"/>
                  </a:moveTo>
                  <a:cubicBezTo>
                    <a:pt x="738834" y="186626"/>
                    <a:pt x="723600" y="181091"/>
                    <a:pt x="711975" y="169624"/>
                  </a:cubicBezTo>
                  <a:cubicBezTo>
                    <a:pt x="700349" y="158158"/>
                    <a:pt x="694736" y="143133"/>
                    <a:pt x="694736" y="124154"/>
                  </a:cubicBezTo>
                  <a:cubicBezTo>
                    <a:pt x="694736" y="103593"/>
                    <a:pt x="700750" y="87382"/>
                    <a:pt x="712776" y="75916"/>
                  </a:cubicBezTo>
                  <a:cubicBezTo>
                    <a:pt x="724803" y="64449"/>
                    <a:pt x="740838" y="58518"/>
                    <a:pt x="760883" y="58518"/>
                  </a:cubicBezTo>
                  <a:cubicBezTo>
                    <a:pt x="780125" y="58518"/>
                    <a:pt x="795359" y="64054"/>
                    <a:pt x="806183" y="75520"/>
                  </a:cubicBezTo>
                  <a:cubicBezTo>
                    <a:pt x="817007" y="86987"/>
                    <a:pt x="822619" y="102407"/>
                    <a:pt x="822619" y="122177"/>
                  </a:cubicBezTo>
                  <a:cubicBezTo>
                    <a:pt x="822619" y="141551"/>
                    <a:pt x="816606" y="157367"/>
                    <a:pt x="804980" y="169229"/>
                  </a:cubicBezTo>
                  <a:cubicBezTo>
                    <a:pt x="793756" y="180695"/>
                    <a:pt x="778121" y="186626"/>
                    <a:pt x="758077" y="186626"/>
                  </a:cubicBezTo>
                  <a:close/>
                  <a:moveTo>
                    <a:pt x="759680" y="80660"/>
                  </a:moveTo>
                  <a:cubicBezTo>
                    <a:pt x="748856" y="80660"/>
                    <a:pt x="740037" y="84614"/>
                    <a:pt x="733623" y="92127"/>
                  </a:cubicBezTo>
                  <a:cubicBezTo>
                    <a:pt x="727208" y="99639"/>
                    <a:pt x="724001" y="110315"/>
                    <a:pt x="724001" y="123363"/>
                  </a:cubicBezTo>
                  <a:cubicBezTo>
                    <a:pt x="724001" y="136016"/>
                    <a:pt x="727208" y="146296"/>
                    <a:pt x="733623" y="153808"/>
                  </a:cubicBezTo>
                  <a:cubicBezTo>
                    <a:pt x="740037" y="161321"/>
                    <a:pt x="748856" y="164880"/>
                    <a:pt x="759680" y="164880"/>
                  </a:cubicBezTo>
                  <a:cubicBezTo>
                    <a:pt x="770905" y="164880"/>
                    <a:pt x="779324" y="161321"/>
                    <a:pt x="785337" y="153808"/>
                  </a:cubicBezTo>
                  <a:cubicBezTo>
                    <a:pt x="791350" y="146691"/>
                    <a:pt x="794156" y="136016"/>
                    <a:pt x="794156" y="122968"/>
                  </a:cubicBezTo>
                  <a:cubicBezTo>
                    <a:pt x="794156" y="109524"/>
                    <a:pt x="791350" y="99244"/>
                    <a:pt x="785337" y="91732"/>
                  </a:cubicBezTo>
                  <a:cubicBezTo>
                    <a:pt x="778923" y="84219"/>
                    <a:pt x="770504" y="80660"/>
                    <a:pt x="759680" y="80660"/>
                  </a:cubicBezTo>
                  <a:close/>
                  <a:moveTo>
                    <a:pt x="908409" y="24910"/>
                  </a:moveTo>
                  <a:cubicBezTo>
                    <a:pt x="904400" y="22933"/>
                    <a:pt x="900391" y="21747"/>
                    <a:pt x="895581" y="21747"/>
                  </a:cubicBezTo>
                  <a:cubicBezTo>
                    <a:pt x="881951" y="21747"/>
                    <a:pt x="875135" y="29259"/>
                    <a:pt x="875135" y="44680"/>
                  </a:cubicBezTo>
                  <a:lnTo>
                    <a:pt x="875135" y="61286"/>
                  </a:lnTo>
                  <a:lnTo>
                    <a:pt x="903999" y="61286"/>
                  </a:lnTo>
                  <a:lnTo>
                    <a:pt x="903999" y="83033"/>
                  </a:lnTo>
                  <a:lnTo>
                    <a:pt x="875135" y="83033"/>
                  </a:lnTo>
                  <a:lnTo>
                    <a:pt x="875135" y="183858"/>
                  </a:lnTo>
                  <a:lnTo>
                    <a:pt x="847073" y="183858"/>
                  </a:lnTo>
                  <a:lnTo>
                    <a:pt x="847073" y="83033"/>
                  </a:lnTo>
                  <a:lnTo>
                    <a:pt x="825826" y="83033"/>
                  </a:lnTo>
                  <a:lnTo>
                    <a:pt x="825826" y="61286"/>
                  </a:lnTo>
                  <a:lnTo>
                    <a:pt x="847073" y="61286"/>
                  </a:lnTo>
                  <a:lnTo>
                    <a:pt x="847073" y="41516"/>
                  </a:lnTo>
                  <a:cubicBezTo>
                    <a:pt x="847073" y="28468"/>
                    <a:pt x="851483" y="18584"/>
                    <a:pt x="859902" y="11071"/>
                  </a:cubicBezTo>
                  <a:cubicBezTo>
                    <a:pt x="868320" y="3559"/>
                    <a:pt x="879144" y="0"/>
                    <a:pt x="891973" y="0"/>
                  </a:cubicBezTo>
                  <a:cubicBezTo>
                    <a:pt x="898788" y="0"/>
                    <a:pt x="904400" y="791"/>
                    <a:pt x="908409" y="2372"/>
                  </a:cubicBezTo>
                  <a:cubicBezTo>
                    <a:pt x="908409" y="1977"/>
                    <a:pt x="908409" y="24910"/>
                    <a:pt x="908409" y="24910"/>
                  </a:cubicBezTo>
                  <a:close/>
                  <a:moveTo>
                    <a:pt x="980569" y="182672"/>
                  </a:moveTo>
                  <a:cubicBezTo>
                    <a:pt x="974956" y="185440"/>
                    <a:pt x="967740" y="186626"/>
                    <a:pt x="958921" y="186626"/>
                  </a:cubicBezTo>
                  <a:cubicBezTo>
                    <a:pt x="934868" y="186626"/>
                    <a:pt x="922841" y="175160"/>
                    <a:pt x="922841" y="152227"/>
                  </a:cubicBezTo>
                  <a:lnTo>
                    <a:pt x="922841" y="83033"/>
                  </a:lnTo>
                  <a:lnTo>
                    <a:pt x="901995" y="83033"/>
                  </a:lnTo>
                  <a:lnTo>
                    <a:pt x="901995" y="61286"/>
                  </a:lnTo>
                  <a:lnTo>
                    <a:pt x="922841" y="61286"/>
                  </a:lnTo>
                  <a:lnTo>
                    <a:pt x="922841" y="32818"/>
                  </a:lnTo>
                  <a:lnTo>
                    <a:pt x="950903" y="24910"/>
                  </a:lnTo>
                  <a:lnTo>
                    <a:pt x="950903" y="61286"/>
                  </a:lnTo>
                  <a:lnTo>
                    <a:pt x="980569" y="61286"/>
                  </a:lnTo>
                  <a:lnTo>
                    <a:pt x="980569" y="83033"/>
                  </a:lnTo>
                  <a:lnTo>
                    <a:pt x="950903" y="83033"/>
                  </a:lnTo>
                  <a:lnTo>
                    <a:pt x="950903" y="144319"/>
                  </a:lnTo>
                  <a:cubicBezTo>
                    <a:pt x="950903" y="151436"/>
                    <a:pt x="952106" y="156576"/>
                    <a:pt x="954912" y="159739"/>
                  </a:cubicBezTo>
                  <a:cubicBezTo>
                    <a:pt x="957718" y="162903"/>
                    <a:pt x="962128" y="164484"/>
                    <a:pt x="968141" y="164484"/>
                  </a:cubicBezTo>
                  <a:cubicBezTo>
                    <a:pt x="972952" y="164484"/>
                    <a:pt x="976961" y="163298"/>
                    <a:pt x="980569" y="160530"/>
                  </a:cubicBezTo>
                  <a:lnTo>
                    <a:pt x="980569" y="182672"/>
                  </a:lnTo>
                  <a:lnTo>
                    <a:pt x="980569" y="182672"/>
                  </a:lnTo>
                  <a:close/>
                  <a:moveTo>
                    <a:pt x="1045913" y="177137"/>
                  </a:moveTo>
                  <a:lnTo>
                    <a:pt x="1045913" y="147878"/>
                  </a:lnTo>
                  <a:cubicBezTo>
                    <a:pt x="1048719" y="150250"/>
                    <a:pt x="1051926" y="152622"/>
                    <a:pt x="1055534" y="154204"/>
                  </a:cubicBezTo>
                  <a:cubicBezTo>
                    <a:pt x="1059142" y="156181"/>
                    <a:pt x="1063151" y="157762"/>
                    <a:pt x="1067160" y="158949"/>
                  </a:cubicBezTo>
                  <a:cubicBezTo>
                    <a:pt x="1071169" y="160135"/>
                    <a:pt x="1075579" y="161321"/>
                    <a:pt x="1079588" y="162112"/>
                  </a:cubicBezTo>
                  <a:cubicBezTo>
                    <a:pt x="1083596" y="162903"/>
                    <a:pt x="1087605" y="163298"/>
                    <a:pt x="1090812" y="163298"/>
                  </a:cubicBezTo>
                  <a:cubicBezTo>
                    <a:pt x="1102839" y="163298"/>
                    <a:pt x="1112059" y="161321"/>
                    <a:pt x="1118073" y="157367"/>
                  </a:cubicBezTo>
                  <a:cubicBezTo>
                    <a:pt x="1124086" y="153413"/>
                    <a:pt x="1126892" y="147482"/>
                    <a:pt x="1126892" y="139970"/>
                  </a:cubicBezTo>
                  <a:cubicBezTo>
                    <a:pt x="1126892" y="136016"/>
                    <a:pt x="1126090" y="132457"/>
                    <a:pt x="1124086" y="129294"/>
                  </a:cubicBezTo>
                  <a:cubicBezTo>
                    <a:pt x="1122082" y="126131"/>
                    <a:pt x="1119275" y="123758"/>
                    <a:pt x="1115667" y="120991"/>
                  </a:cubicBezTo>
                  <a:cubicBezTo>
                    <a:pt x="1112059" y="118618"/>
                    <a:pt x="1108051" y="116246"/>
                    <a:pt x="1103240" y="113874"/>
                  </a:cubicBezTo>
                  <a:cubicBezTo>
                    <a:pt x="1098429" y="111501"/>
                    <a:pt x="1093218" y="109129"/>
                    <a:pt x="1087605" y="106757"/>
                  </a:cubicBezTo>
                  <a:cubicBezTo>
                    <a:pt x="1081592" y="103593"/>
                    <a:pt x="1076381" y="100430"/>
                    <a:pt x="1071169" y="97267"/>
                  </a:cubicBezTo>
                  <a:cubicBezTo>
                    <a:pt x="1065957" y="94104"/>
                    <a:pt x="1061548" y="90545"/>
                    <a:pt x="1057940" y="86591"/>
                  </a:cubicBezTo>
                  <a:cubicBezTo>
                    <a:pt x="1054332" y="82637"/>
                    <a:pt x="1051125" y="78288"/>
                    <a:pt x="1049120" y="73543"/>
                  </a:cubicBezTo>
                  <a:cubicBezTo>
                    <a:pt x="1047116" y="68799"/>
                    <a:pt x="1045913" y="62868"/>
                    <a:pt x="1045913" y="56541"/>
                  </a:cubicBezTo>
                  <a:cubicBezTo>
                    <a:pt x="1045913" y="48634"/>
                    <a:pt x="1047918" y="41516"/>
                    <a:pt x="1051526" y="35586"/>
                  </a:cubicBezTo>
                  <a:cubicBezTo>
                    <a:pt x="1055134" y="29655"/>
                    <a:pt x="1059944" y="24910"/>
                    <a:pt x="1065957" y="20956"/>
                  </a:cubicBezTo>
                  <a:cubicBezTo>
                    <a:pt x="1071971" y="17002"/>
                    <a:pt x="1078786" y="14234"/>
                    <a:pt x="1086403" y="12257"/>
                  </a:cubicBezTo>
                  <a:cubicBezTo>
                    <a:pt x="1094020" y="10280"/>
                    <a:pt x="1102037" y="9489"/>
                    <a:pt x="1110055" y="9489"/>
                  </a:cubicBezTo>
                  <a:cubicBezTo>
                    <a:pt x="1128095" y="9489"/>
                    <a:pt x="1141725" y="11466"/>
                    <a:pt x="1149743" y="15420"/>
                  </a:cubicBezTo>
                  <a:lnTo>
                    <a:pt x="1149743" y="43493"/>
                  </a:lnTo>
                  <a:cubicBezTo>
                    <a:pt x="1139721" y="36376"/>
                    <a:pt x="1127293" y="32818"/>
                    <a:pt x="1111659" y="32818"/>
                  </a:cubicBezTo>
                  <a:cubicBezTo>
                    <a:pt x="1107249" y="32818"/>
                    <a:pt x="1103240" y="33213"/>
                    <a:pt x="1098830" y="34004"/>
                  </a:cubicBezTo>
                  <a:cubicBezTo>
                    <a:pt x="1094821" y="34795"/>
                    <a:pt x="1090812" y="35981"/>
                    <a:pt x="1087605" y="37958"/>
                  </a:cubicBezTo>
                  <a:cubicBezTo>
                    <a:pt x="1084398" y="39935"/>
                    <a:pt x="1081592" y="42307"/>
                    <a:pt x="1079588" y="45075"/>
                  </a:cubicBezTo>
                  <a:cubicBezTo>
                    <a:pt x="1077583" y="47843"/>
                    <a:pt x="1076381" y="51401"/>
                    <a:pt x="1076381" y="55355"/>
                  </a:cubicBezTo>
                  <a:cubicBezTo>
                    <a:pt x="1076381" y="59309"/>
                    <a:pt x="1077182" y="62472"/>
                    <a:pt x="1078786" y="65240"/>
                  </a:cubicBezTo>
                  <a:cubicBezTo>
                    <a:pt x="1080389" y="68008"/>
                    <a:pt x="1082795" y="70776"/>
                    <a:pt x="1086002" y="72753"/>
                  </a:cubicBezTo>
                  <a:cubicBezTo>
                    <a:pt x="1089209" y="75125"/>
                    <a:pt x="1092817" y="77497"/>
                    <a:pt x="1097227" y="79474"/>
                  </a:cubicBezTo>
                  <a:cubicBezTo>
                    <a:pt x="1101636" y="81451"/>
                    <a:pt x="1106848" y="84219"/>
                    <a:pt x="1112861" y="86591"/>
                  </a:cubicBezTo>
                  <a:cubicBezTo>
                    <a:pt x="1118874" y="89755"/>
                    <a:pt x="1124487" y="92918"/>
                    <a:pt x="1130099" y="96476"/>
                  </a:cubicBezTo>
                  <a:cubicBezTo>
                    <a:pt x="1135712" y="100035"/>
                    <a:pt x="1140122" y="103593"/>
                    <a:pt x="1144130" y="107943"/>
                  </a:cubicBezTo>
                  <a:cubicBezTo>
                    <a:pt x="1148139" y="111897"/>
                    <a:pt x="1151346" y="116641"/>
                    <a:pt x="1153752" y="121782"/>
                  </a:cubicBezTo>
                  <a:cubicBezTo>
                    <a:pt x="1156157" y="126922"/>
                    <a:pt x="1157360" y="132457"/>
                    <a:pt x="1157360" y="139179"/>
                  </a:cubicBezTo>
                  <a:cubicBezTo>
                    <a:pt x="1157360" y="147878"/>
                    <a:pt x="1155756" y="155390"/>
                    <a:pt x="1152148" y="161321"/>
                  </a:cubicBezTo>
                  <a:cubicBezTo>
                    <a:pt x="1148540" y="167252"/>
                    <a:pt x="1143729" y="171997"/>
                    <a:pt x="1137716" y="175951"/>
                  </a:cubicBezTo>
                  <a:cubicBezTo>
                    <a:pt x="1131703" y="179509"/>
                    <a:pt x="1124888" y="182277"/>
                    <a:pt x="1116870" y="184254"/>
                  </a:cubicBezTo>
                  <a:cubicBezTo>
                    <a:pt x="1108852" y="186231"/>
                    <a:pt x="1100835" y="186626"/>
                    <a:pt x="1092015" y="186626"/>
                  </a:cubicBezTo>
                  <a:cubicBezTo>
                    <a:pt x="1089209" y="186626"/>
                    <a:pt x="1085601" y="186231"/>
                    <a:pt x="1081191" y="185835"/>
                  </a:cubicBezTo>
                  <a:cubicBezTo>
                    <a:pt x="1076781" y="185440"/>
                    <a:pt x="1072772" y="184649"/>
                    <a:pt x="1067962" y="183858"/>
                  </a:cubicBezTo>
                  <a:cubicBezTo>
                    <a:pt x="1063151" y="183068"/>
                    <a:pt x="1059142" y="181881"/>
                    <a:pt x="1055534" y="180695"/>
                  </a:cubicBezTo>
                  <a:cubicBezTo>
                    <a:pt x="1051526" y="179905"/>
                    <a:pt x="1048719" y="178718"/>
                    <a:pt x="1045913" y="177137"/>
                  </a:cubicBezTo>
                  <a:lnTo>
                    <a:pt x="1045913" y="177137"/>
                  </a:lnTo>
                  <a:close/>
                  <a:moveTo>
                    <a:pt x="1285242" y="183858"/>
                  </a:moveTo>
                  <a:lnTo>
                    <a:pt x="1257180" y="183858"/>
                  </a:lnTo>
                  <a:lnTo>
                    <a:pt x="1257180" y="164484"/>
                  </a:lnTo>
                  <a:lnTo>
                    <a:pt x="1256780" y="164484"/>
                  </a:lnTo>
                  <a:cubicBezTo>
                    <a:pt x="1248762" y="179509"/>
                    <a:pt x="1235933" y="186626"/>
                    <a:pt x="1218695" y="186626"/>
                  </a:cubicBezTo>
                  <a:cubicBezTo>
                    <a:pt x="1189431" y="186626"/>
                    <a:pt x="1174598" y="169229"/>
                    <a:pt x="1174598" y="134434"/>
                  </a:cubicBezTo>
                  <a:lnTo>
                    <a:pt x="1174598" y="61286"/>
                  </a:lnTo>
                  <a:lnTo>
                    <a:pt x="1202660" y="61286"/>
                  </a:lnTo>
                  <a:lnTo>
                    <a:pt x="1202660" y="131666"/>
                  </a:lnTo>
                  <a:cubicBezTo>
                    <a:pt x="1202660" y="153808"/>
                    <a:pt x="1211078" y="164880"/>
                    <a:pt x="1228717" y="164880"/>
                  </a:cubicBezTo>
                  <a:cubicBezTo>
                    <a:pt x="1237136" y="164880"/>
                    <a:pt x="1243951" y="161716"/>
                    <a:pt x="1249163" y="155785"/>
                  </a:cubicBezTo>
                  <a:cubicBezTo>
                    <a:pt x="1254775" y="149855"/>
                    <a:pt x="1257180" y="141947"/>
                    <a:pt x="1257180" y="132062"/>
                  </a:cubicBezTo>
                  <a:lnTo>
                    <a:pt x="1257180" y="61286"/>
                  </a:lnTo>
                  <a:lnTo>
                    <a:pt x="1285242" y="61286"/>
                  </a:lnTo>
                  <a:cubicBezTo>
                    <a:pt x="1285242" y="61286"/>
                    <a:pt x="1285242" y="183858"/>
                    <a:pt x="1285242" y="183858"/>
                  </a:cubicBezTo>
                  <a:close/>
                  <a:moveTo>
                    <a:pt x="1385063" y="87778"/>
                  </a:moveTo>
                  <a:cubicBezTo>
                    <a:pt x="1381455" y="85010"/>
                    <a:pt x="1376645" y="83824"/>
                    <a:pt x="1370230" y="83824"/>
                  </a:cubicBezTo>
                  <a:cubicBezTo>
                    <a:pt x="1361812" y="83824"/>
                    <a:pt x="1354997" y="87382"/>
                    <a:pt x="1349384" y="94895"/>
                  </a:cubicBezTo>
                  <a:cubicBezTo>
                    <a:pt x="1343772" y="102407"/>
                    <a:pt x="1340966" y="112292"/>
                    <a:pt x="1340966" y="125340"/>
                  </a:cubicBezTo>
                  <a:lnTo>
                    <a:pt x="1340966" y="183858"/>
                  </a:lnTo>
                  <a:lnTo>
                    <a:pt x="1312904" y="183858"/>
                  </a:lnTo>
                  <a:lnTo>
                    <a:pt x="1312904" y="61286"/>
                  </a:lnTo>
                  <a:lnTo>
                    <a:pt x="1340966" y="61286"/>
                  </a:lnTo>
                  <a:lnTo>
                    <a:pt x="1340966" y="86591"/>
                  </a:lnTo>
                  <a:lnTo>
                    <a:pt x="1341366" y="86591"/>
                  </a:lnTo>
                  <a:cubicBezTo>
                    <a:pt x="1344173" y="77893"/>
                    <a:pt x="1348182" y="71171"/>
                    <a:pt x="1354195" y="66426"/>
                  </a:cubicBezTo>
                  <a:cubicBezTo>
                    <a:pt x="1360208" y="61682"/>
                    <a:pt x="1366222" y="59309"/>
                    <a:pt x="1373437" y="59309"/>
                  </a:cubicBezTo>
                  <a:cubicBezTo>
                    <a:pt x="1378649" y="59309"/>
                    <a:pt x="1382257" y="60100"/>
                    <a:pt x="1385063" y="61682"/>
                  </a:cubicBezTo>
                  <a:lnTo>
                    <a:pt x="1385063" y="87778"/>
                  </a:lnTo>
                  <a:lnTo>
                    <a:pt x="1385063" y="87778"/>
                  </a:lnTo>
                  <a:close/>
                  <a:moveTo>
                    <a:pt x="1475263" y="24910"/>
                  </a:moveTo>
                  <a:cubicBezTo>
                    <a:pt x="1471254" y="22933"/>
                    <a:pt x="1467245" y="21747"/>
                    <a:pt x="1462434" y="21747"/>
                  </a:cubicBezTo>
                  <a:cubicBezTo>
                    <a:pt x="1448804" y="21747"/>
                    <a:pt x="1441989" y="29259"/>
                    <a:pt x="1441989" y="44680"/>
                  </a:cubicBezTo>
                  <a:lnTo>
                    <a:pt x="1441989" y="61286"/>
                  </a:lnTo>
                  <a:lnTo>
                    <a:pt x="1470853" y="61286"/>
                  </a:lnTo>
                  <a:lnTo>
                    <a:pt x="1470853" y="83033"/>
                  </a:lnTo>
                  <a:lnTo>
                    <a:pt x="1441989" y="83033"/>
                  </a:lnTo>
                  <a:lnTo>
                    <a:pt x="1441989" y="183858"/>
                  </a:lnTo>
                  <a:lnTo>
                    <a:pt x="1413927" y="183858"/>
                  </a:lnTo>
                  <a:lnTo>
                    <a:pt x="1413927" y="83033"/>
                  </a:lnTo>
                  <a:lnTo>
                    <a:pt x="1392680" y="83033"/>
                  </a:lnTo>
                  <a:lnTo>
                    <a:pt x="1392680" y="61286"/>
                  </a:lnTo>
                  <a:lnTo>
                    <a:pt x="1413927" y="61286"/>
                  </a:lnTo>
                  <a:lnTo>
                    <a:pt x="1413927" y="41516"/>
                  </a:lnTo>
                  <a:cubicBezTo>
                    <a:pt x="1413927" y="28468"/>
                    <a:pt x="1418337" y="18584"/>
                    <a:pt x="1426755" y="11071"/>
                  </a:cubicBezTo>
                  <a:cubicBezTo>
                    <a:pt x="1435174" y="3559"/>
                    <a:pt x="1445998" y="0"/>
                    <a:pt x="1458826" y="0"/>
                  </a:cubicBezTo>
                  <a:cubicBezTo>
                    <a:pt x="1465641" y="0"/>
                    <a:pt x="1471254" y="791"/>
                    <a:pt x="1475263" y="2372"/>
                  </a:cubicBezTo>
                  <a:cubicBezTo>
                    <a:pt x="1475263" y="1977"/>
                    <a:pt x="1475263" y="24910"/>
                    <a:pt x="1475263" y="24910"/>
                  </a:cubicBezTo>
                  <a:close/>
                  <a:moveTo>
                    <a:pt x="1580696" y="183858"/>
                  </a:moveTo>
                  <a:lnTo>
                    <a:pt x="1553436" y="183858"/>
                  </a:lnTo>
                  <a:lnTo>
                    <a:pt x="1553436" y="164880"/>
                  </a:lnTo>
                  <a:lnTo>
                    <a:pt x="1553035" y="164880"/>
                  </a:lnTo>
                  <a:cubicBezTo>
                    <a:pt x="1544616" y="179509"/>
                    <a:pt x="1531788" y="187022"/>
                    <a:pt x="1515351" y="187022"/>
                  </a:cubicBezTo>
                  <a:cubicBezTo>
                    <a:pt x="1503325" y="187022"/>
                    <a:pt x="1493703" y="183858"/>
                    <a:pt x="1486487" y="177137"/>
                  </a:cubicBezTo>
                  <a:cubicBezTo>
                    <a:pt x="1479672" y="170415"/>
                    <a:pt x="1476064" y="162112"/>
                    <a:pt x="1476064" y="151041"/>
                  </a:cubicBezTo>
                  <a:cubicBezTo>
                    <a:pt x="1476064" y="127712"/>
                    <a:pt x="1489695" y="114269"/>
                    <a:pt x="1516554" y="110710"/>
                  </a:cubicBezTo>
                  <a:lnTo>
                    <a:pt x="1553436" y="105570"/>
                  </a:lnTo>
                  <a:cubicBezTo>
                    <a:pt x="1553436" y="88173"/>
                    <a:pt x="1545017" y="79474"/>
                    <a:pt x="1528180" y="79474"/>
                  </a:cubicBezTo>
                  <a:cubicBezTo>
                    <a:pt x="1513347" y="79474"/>
                    <a:pt x="1500118" y="84614"/>
                    <a:pt x="1488091" y="94499"/>
                  </a:cubicBezTo>
                  <a:lnTo>
                    <a:pt x="1488091" y="70380"/>
                  </a:lnTo>
                  <a:cubicBezTo>
                    <a:pt x="1501320" y="62868"/>
                    <a:pt x="1516153" y="58914"/>
                    <a:pt x="1533391" y="58914"/>
                  </a:cubicBezTo>
                  <a:cubicBezTo>
                    <a:pt x="1564660" y="58914"/>
                    <a:pt x="1580696" y="74334"/>
                    <a:pt x="1580696" y="104780"/>
                  </a:cubicBezTo>
                  <a:lnTo>
                    <a:pt x="1580696" y="183858"/>
                  </a:lnTo>
                  <a:lnTo>
                    <a:pt x="1580696" y="183858"/>
                  </a:lnTo>
                  <a:close/>
                  <a:moveTo>
                    <a:pt x="1553436" y="123758"/>
                  </a:moveTo>
                  <a:lnTo>
                    <a:pt x="1527378" y="127317"/>
                  </a:lnTo>
                  <a:cubicBezTo>
                    <a:pt x="1519360" y="128503"/>
                    <a:pt x="1513347" y="130480"/>
                    <a:pt x="1508937" y="133248"/>
                  </a:cubicBezTo>
                  <a:cubicBezTo>
                    <a:pt x="1504928" y="136016"/>
                    <a:pt x="1502924" y="141156"/>
                    <a:pt x="1502924" y="148273"/>
                  </a:cubicBezTo>
                  <a:cubicBezTo>
                    <a:pt x="1502924" y="153413"/>
                    <a:pt x="1504928" y="157762"/>
                    <a:pt x="1508536" y="160926"/>
                  </a:cubicBezTo>
                  <a:cubicBezTo>
                    <a:pt x="1512144" y="164089"/>
                    <a:pt x="1517356" y="166066"/>
                    <a:pt x="1523770" y="166066"/>
                  </a:cubicBezTo>
                  <a:cubicBezTo>
                    <a:pt x="1532189" y="166066"/>
                    <a:pt x="1539405" y="162903"/>
                    <a:pt x="1545017" y="156972"/>
                  </a:cubicBezTo>
                  <a:cubicBezTo>
                    <a:pt x="1550629" y="151041"/>
                    <a:pt x="1553436" y="143528"/>
                    <a:pt x="1553436" y="134434"/>
                  </a:cubicBezTo>
                  <a:lnTo>
                    <a:pt x="1553436" y="123758"/>
                  </a:lnTo>
                  <a:close/>
                  <a:moveTo>
                    <a:pt x="1698957" y="178323"/>
                  </a:moveTo>
                  <a:cubicBezTo>
                    <a:pt x="1688935" y="183858"/>
                    <a:pt x="1677309" y="187022"/>
                    <a:pt x="1663679" y="187022"/>
                  </a:cubicBezTo>
                  <a:cubicBezTo>
                    <a:pt x="1645239" y="187022"/>
                    <a:pt x="1630406" y="181486"/>
                    <a:pt x="1619181" y="170020"/>
                  </a:cubicBezTo>
                  <a:cubicBezTo>
                    <a:pt x="1607956" y="158553"/>
                    <a:pt x="1602344" y="143924"/>
                    <a:pt x="1602344" y="125735"/>
                  </a:cubicBezTo>
                  <a:cubicBezTo>
                    <a:pt x="1602344" y="105570"/>
                    <a:pt x="1608357" y="89359"/>
                    <a:pt x="1620784" y="77102"/>
                  </a:cubicBezTo>
                  <a:cubicBezTo>
                    <a:pt x="1632811" y="64845"/>
                    <a:pt x="1649247" y="58914"/>
                    <a:pt x="1669693" y="58914"/>
                  </a:cubicBezTo>
                  <a:cubicBezTo>
                    <a:pt x="1680917" y="58914"/>
                    <a:pt x="1690940" y="60891"/>
                    <a:pt x="1699759" y="64845"/>
                  </a:cubicBezTo>
                  <a:lnTo>
                    <a:pt x="1699759" y="90545"/>
                  </a:lnTo>
                  <a:cubicBezTo>
                    <a:pt x="1690940" y="84219"/>
                    <a:pt x="1681719" y="81056"/>
                    <a:pt x="1672098" y="81056"/>
                  </a:cubicBezTo>
                  <a:cubicBezTo>
                    <a:pt x="1660071" y="81056"/>
                    <a:pt x="1650450" y="85010"/>
                    <a:pt x="1642833" y="92918"/>
                  </a:cubicBezTo>
                  <a:cubicBezTo>
                    <a:pt x="1635216" y="100826"/>
                    <a:pt x="1631208" y="111106"/>
                    <a:pt x="1631208" y="124154"/>
                  </a:cubicBezTo>
                  <a:cubicBezTo>
                    <a:pt x="1631208" y="136807"/>
                    <a:pt x="1634816" y="146691"/>
                    <a:pt x="1642031" y="154204"/>
                  </a:cubicBezTo>
                  <a:cubicBezTo>
                    <a:pt x="1649247" y="161716"/>
                    <a:pt x="1658869" y="165275"/>
                    <a:pt x="1670895" y="165275"/>
                  </a:cubicBezTo>
                  <a:cubicBezTo>
                    <a:pt x="1680917" y="165275"/>
                    <a:pt x="1690539" y="161716"/>
                    <a:pt x="1699759" y="154599"/>
                  </a:cubicBezTo>
                  <a:lnTo>
                    <a:pt x="1699759" y="178323"/>
                  </a:lnTo>
                  <a:close/>
                  <a:moveTo>
                    <a:pt x="1822831" y="130085"/>
                  </a:moveTo>
                  <a:lnTo>
                    <a:pt x="1738244" y="130085"/>
                  </a:lnTo>
                  <a:cubicBezTo>
                    <a:pt x="1738645" y="141551"/>
                    <a:pt x="1742253" y="150250"/>
                    <a:pt x="1749068" y="156181"/>
                  </a:cubicBezTo>
                  <a:cubicBezTo>
                    <a:pt x="1755883" y="162507"/>
                    <a:pt x="1765104" y="165275"/>
                    <a:pt x="1776729" y="165275"/>
                  </a:cubicBezTo>
                  <a:cubicBezTo>
                    <a:pt x="1789959" y="165275"/>
                    <a:pt x="1801985" y="161321"/>
                    <a:pt x="1813210" y="153413"/>
                  </a:cubicBezTo>
                  <a:lnTo>
                    <a:pt x="1813210" y="175951"/>
                  </a:lnTo>
                  <a:cubicBezTo>
                    <a:pt x="1801985" y="183068"/>
                    <a:pt x="1786752" y="186626"/>
                    <a:pt x="1768311" y="186626"/>
                  </a:cubicBezTo>
                  <a:cubicBezTo>
                    <a:pt x="1749870" y="186626"/>
                    <a:pt x="1735839" y="181091"/>
                    <a:pt x="1725416" y="170020"/>
                  </a:cubicBezTo>
                  <a:cubicBezTo>
                    <a:pt x="1714993" y="158949"/>
                    <a:pt x="1709781" y="143133"/>
                    <a:pt x="1709781" y="122968"/>
                  </a:cubicBezTo>
                  <a:cubicBezTo>
                    <a:pt x="1709781" y="103989"/>
                    <a:pt x="1715394" y="88173"/>
                    <a:pt x="1727019" y="76311"/>
                  </a:cubicBezTo>
                  <a:cubicBezTo>
                    <a:pt x="1738244" y="64449"/>
                    <a:pt x="1752676" y="58123"/>
                    <a:pt x="1769513" y="58123"/>
                  </a:cubicBezTo>
                  <a:cubicBezTo>
                    <a:pt x="1786351" y="58123"/>
                    <a:pt x="1799580" y="63659"/>
                    <a:pt x="1808800" y="74334"/>
                  </a:cubicBezTo>
                  <a:cubicBezTo>
                    <a:pt x="1818021" y="85010"/>
                    <a:pt x="1822831" y="100035"/>
                    <a:pt x="1822831" y="119409"/>
                  </a:cubicBezTo>
                  <a:cubicBezTo>
                    <a:pt x="1822831" y="119409"/>
                    <a:pt x="1822831" y="130085"/>
                    <a:pt x="1822831" y="130085"/>
                  </a:cubicBezTo>
                  <a:close/>
                  <a:moveTo>
                    <a:pt x="1795571" y="110315"/>
                  </a:moveTo>
                  <a:cubicBezTo>
                    <a:pt x="1795571" y="100430"/>
                    <a:pt x="1793166" y="92522"/>
                    <a:pt x="1788355" y="86987"/>
                  </a:cubicBezTo>
                  <a:cubicBezTo>
                    <a:pt x="1783544" y="81451"/>
                    <a:pt x="1777130" y="78684"/>
                    <a:pt x="1769113" y="78684"/>
                  </a:cubicBezTo>
                  <a:cubicBezTo>
                    <a:pt x="1761095" y="78684"/>
                    <a:pt x="1754280" y="81451"/>
                    <a:pt x="1748667" y="87382"/>
                  </a:cubicBezTo>
                  <a:cubicBezTo>
                    <a:pt x="1743055" y="93313"/>
                    <a:pt x="1739447" y="100826"/>
                    <a:pt x="1738244" y="110315"/>
                  </a:cubicBezTo>
                  <a:lnTo>
                    <a:pt x="1795571" y="110315"/>
                  </a:lnTo>
                  <a:lnTo>
                    <a:pt x="1795571" y="110315"/>
                  </a:lnTo>
                  <a:close/>
                </a:path>
              </a:pathLst>
            </a:custGeom>
            <a:solidFill>
              <a:schemeClr val="accent4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63FF7D3-8EAE-415E-AFF2-4A0E7E44CDFD}"/>
                </a:ext>
              </a:extLst>
            </p:cNvPr>
            <p:cNvSpPr/>
            <p:nvPr/>
          </p:nvSpPr>
          <p:spPr bwMode="black">
            <a:xfrm>
              <a:off x="736536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80CC28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EE43575-64D0-459E-9FED-6A88E4758261}"/>
                </a:ext>
              </a:extLst>
            </p:cNvPr>
            <p:cNvSpPr/>
            <p:nvPr/>
          </p:nvSpPr>
          <p:spPr bwMode="black">
            <a:xfrm>
              <a:off x="736536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BBC09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5EAAAE-677E-40BE-AEB8-26CB1C8EFDAD}"/>
                </a:ext>
              </a:extLst>
            </p:cNvPr>
            <p:cNvSpPr/>
            <p:nvPr/>
          </p:nvSpPr>
          <p:spPr bwMode="black">
            <a:xfrm>
              <a:off x="584200" y="736948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00ADEF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3F96E0-CA4D-4036-AFD4-4437485A3C5E}"/>
                </a:ext>
              </a:extLst>
            </p:cNvPr>
            <p:cNvSpPr/>
            <p:nvPr/>
          </p:nvSpPr>
          <p:spPr bwMode="black">
            <a:xfrm>
              <a:off x="584200" y="586699"/>
              <a:ext cx="140310" cy="138388"/>
            </a:xfrm>
            <a:custGeom>
              <a:avLst/>
              <a:gdLst>
                <a:gd name="connsiteX0" fmla="*/ 0 w 140310"/>
                <a:gd name="connsiteY0" fmla="*/ 0 h 138388"/>
                <a:gd name="connsiteX1" fmla="*/ 140310 w 140310"/>
                <a:gd name="connsiteY1" fmla="*/ 0 h 138388"/>
                <a:gd name="connsiteX2" fmla="*/ 140310 w 140310"/>
                <a:gd name="connsiteY2" fmla="*/ 138388 h 138388"/>
                <a:gd name="connsiteX3" fmla="*/ 0 w 140310"/>
                <a:gd name="connsiteY3" fmla="*/ 138388 h 13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310" h="138388">
                  <a:moveTo>
                    <a:pt x="0" y="0"/>
                  </a:moveTo>
                  <a:lnTo>
                    <a:pt x="140310" y="0"/>
                  </a:lnTo>
                  <a:lnTo>
                    <a:pt x="140310" y="138388"/>
                  </a:lnTo>
                  <a:lnTo>
                    <a:pt x="0" y="138388"/>
                  </a:lnTo>
                  <a:close/>
                </a:path>
              </a:pathLst>
            </a:custGeom>
            <a:solidFill>
              <a:srgbClr val="F1511B"/>
            </a:solidFill>
            <a:ln w="4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81954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2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7" r:id="rId1"/>
    <p:sldLayoutId id="2147484732" r:id="rId2"/>
    <p:sldLayoutId id="2147484733" r:id="rId3"/>
    <p:sldLayoutId id="2147484734" r:id="rId4"/>
    <p:sldLayoutId id="2147484681" r:id="rId5"/>
    <p:sldLayoutId id="2147484682" r:id="rId6"/>
    <p:sldLayoutId id="2147484683" r:id="rId7"/>
    <p:sldLayoutId id="2147484684" r:id="rId8"/>
    <p:sldLayoutId id="2147484685" r:id="rId9"/>
    <p:sldLayoutId id="2147484774" r:id="rId10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1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0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1" r:id="rId1"/>
    <p:sldLayoutId id="2147484730" r:id="rId2"/>
    <p:sldLayoutId id="2147484731" r:id="rId3"/>
    <p:sldLayoutId id="2147484735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67" r:id="rId10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1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b="0" i="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0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9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1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9" r:id="rId2"/>
    <p:sldLayoutId id="2147484740" r:id="rId3"/>
    <p:sldLayoutId id="2147484743" r:id="rId4"/>
    <p:sldLayoutId id="2147484714" r:id="rId5"/>
    <p:sldLayoutId id="2147484713" r:id="rId6"/>
    <p:sldLayoutId id="2147484707" r:id="rId7"/>
    <p:sldLayoutId id="2147484766" r:id="rId8"/>
    <p:sldLayoutId id="2147484742" r:id="rId9"/>
    <p:sldLayoutId id="2147484711" r:id="rId10"/>
    <p:sldLayoutId id="2147484718" r:id="rId11"/>
    <p:sldLayoutId id="2147484741" r:id="rId12"/>
    <p:sldLayoutId id="2147484719" r:id="rId13"/>
    <p:sldLayoutId id="2147484709" r:id="rId14"/>
    <p:sldLayoutId id="2147484738" r:id="rId15"/>
    <p:sldLayoutId id="2147484768" r:id="rId16"/>
    <p:sldLayoutId id="2147484769" r:id="rId17"/>
    <p:sldLayoutId id="2147484770" r:id="rId18"/>
    <p:sldLayoutId id="2147484771" r:id="rId19"/>
    <p:sldLayoutId id="2147484772" r:id="rId20"/>
    <p:sldLayoutId id="2147484773" r:id="rId21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1600" b="0" kern="1200" cap="none" spc="0" baseline="0" dirty="0" smtClean="0">
          <a:ln w="3175">
            <a:noFill/>
          </a:ln>
          <a:solidFill>
            <a:srgbClr val="505050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50505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505050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kern="1200" spc="0" baseline="0">
          <a:solidFill>
            <a:srgbClr val="505050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08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24622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584200" y="1435503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577" r:id="rId2"/>
    <p:sldLayoutId id="2147484580" r:id="rId3"/>
    <p:sldLayoutId id="2147484583" r:id="rId4"/>
    <p:sldLayoutId id="2147484674" r:id="rId5"/>
    <p:sldLayoutId id="2147484649" r:id="rId6"/>
    <p:sldLayoutId id="2147484648" r:id="rId7"/>
    <p:sldLayoutId id="2147484651" r:id="rId8"/>
    <p:sldLayoutId id="2147484665" r:id="rId9"/>
    <p:sldLayoutId id="2147484737" r:id="rId10"/>
    <p:sldLayoutId id="2147484750" r:id="rId11"/>
    <p:sldLayoutId id="2147484764" r:id="rId12"/>
    <p:sldLayoutId id="2147484765" r:id="rId13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1600" b="0" kern="1200" cap="none" spc="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 userDrawn="1">
          <p15:clr>
            <a:srgbClr val="C35EA4"/>
          </p15:clr>
        </p15:guide>
        <p15:guide id="17" pos="7308" userDrawn="1">
          <p15:clr>
            <a:srgbClr val="C35EA4"/>
          </p15:clr>
        </p15:guide>
        <p15:guide id="25" orient="horz" pos="369" userDrawn="1">
          <p15:clr>
            <a:srgbClr val="C35EA4"/>
          </p15:clr>
        </p15:guide>
        <p15:guide id="26" orient="horz" pos="3949" userDrawn="1">
          <p15:clr>
            <a:srgbClr val="C35EA4"/>
          </p15:clr>
        </p15:guide>
        <p15:guide id="27" orient="horz" pos="184" userDrawn="1">
          <p15:clr>
            <a:srgbClr val="A4A3A4"/>
          </p15:clr>
        </p15:guide>
        <p15:guide id="28" pos="185" userDrawn="1">
          <p15:clr>
            <a:srgbClr val="A4A3A4"/>
          </p15:clr>
        </p15:guide>
        <p15:guide id="29" orient="horz" pos="4135" userDrawn="1">
          <p15:clr>
            <a:srgbClr val="A4A3A4"/>
          </p15:clr>
        </p15:guide>
        <p15:guide id="30" pos="749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180B95D-F319-5946-901F-BCF623DF9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</a:t>
            </a:r>
            <a:br>
              <a:rPr lang="en-US" dirty="0"/>
            </a:br>
            <a:r>
              <a:rPr lang="en-US" dirty="0"/>
              <a:t>Surface ECIF 101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DD714A0-1F72-3949-8210-04347007CE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For Microsoft Partners</a:t>
            </a:r>
          </a:p>
        </p:txBody>
      </p:sp>
      <p:pic>
        <p:nvPicPr>
          <p:cNvPr id="3" name="Picture Placeholder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F3F72B3-8B1A-CB06-EE4C-DA0CEA616E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071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614234-96C5-AF4E-85D5-1FA7CC830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5363275" cy="430887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</a:rPr>
              <a:t>10 things to know about ECIF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8CE43D-76AC-3644-9058-865429F67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73200"/>
            <a:ext cx="11015060" cy="441351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ECIF – End Customer Investment Funds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is paid to the ECIF approved partner, never to the customer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ECIF re-certification occurs annually.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ECIF work cannot be started by the partner until the ECIF PO is approved &amp; issued.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ECIF funds are use it or lose it. Funds cannot be earmarked nor rollover.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Projects should be completed within 90 days.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Multiple milestones are required in project crosses quarters or $50K+. Milestones need to be a minimum of 10 days apart.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Each milestone requires the submission of an invoice, and the customer will receive a POE (Proof of Execution) for each as well.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Funding requested should be based on cost of technical services. Not to buy down equipment, “promised” funding or matching a competitor.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Microsoft’s Fiscal Year runs July 1 thru June 30. H1 is July 1 – December 31. H2 is January 1 – June 30.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MS Finance asks that all projects complete by the 15</a:t>
            </a:r>
            <a:r>
              <a:rPr lang="en-US" sz="1400" baseline="30000" dirty="0">
                <a:solidFill>
                  <a:schemeClr val="tx1"/>
                </a:solidFill>
              </a:rPr>
              <a:t>th</a:t>
            </a:r>
            <a:r>
              <a:rPr lang="en-US" sz="1400" dirty="0">
                <a:solidFill>
                  <a:schemeClr val="tx1"/>
                </a:solidFill>
              </a:rPr>
              <a:t> of the last day of the quarter to ensure invoicing can be completed on/before close of the quarter.</a:t>
            </a:r>
          </a:p>
        </p:txBody>
      </p:sp>
    </p:spTree>
    <p:extLst>
      <p:ext uri="{BB962C8B-B14F-4D97-AF65-F5344CB8AC3E}">
        <p14:creationId xmlns:p14="http://schemas.microsoft.com/office/powerpoint/2010/main" val="1212786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C9E2AD-9CA7-46A4-99B0-ED34480EFA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1472037"/>
            <a:ext cx="6223985" cy="5287601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B0F0"/>
                </a:solidFill>
                <a:latin typeface="+mj-lt"/>
              </a:rPr>
              <a:t>What is Surface ECIF?</a:t>
            </a:r>
          </a:p>
          <a:p>
            <a:pPr lvl="0"/>
            <a:r>
              <a:rPr lang="en-US" dirty="0"/>
              <a:t>Investment funds to provide services to customers in order to help close sales.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B0F0"/>
                </a:solidFill>
                <a:latin typeface="+mj-lt"/>
              </a:rPr>
              <a:t>What can Surface ECIF be used towards?</a:t>
            </a:r>
          </a:p>
          <a:p>
            <a:pPr algn="l"/>
            <a:r>
              <a:rPr lang="en-US" b="0" i="0" dirty="0">
                <a:effectLst/>
                <a:latin typeface="Segoe UI" panose="020B0502040204020203" pitchFamily="34" charset="0"/>
              </a:rPr>
              <a:t>PRE-SALES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Proof of Concept (POC) to showcase value Surface devices and Hub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Customer assessments of Surface devices and Hub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Pre-sales architecture </a:t>
            </a:r>
          </a:p>
          <a:p>
            <a:pPr algn="l"/>
            <a:r>
              <a:rPr lang="en-US" b="0" i="0" dirty="0">
                <a:effectLst/>
                <a:latin typeface="Segoe UI" panose="020B0502040204020203" pitchFamily="34" charset="0"/>
              </a:rPr>
              <a:t>POST-SALES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White-Glove deployment &amp; migration services including Surface + Autopilot/Intune/MDM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Windows 10 and Windows 11 Surface device Imaging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Customer end user/power user/IT training &amp; adoption</a:t>
            </a:r>
          </a:p>
          <a:p>
            <a:pPr marL="228600"/>
            <a:endParaRPr lang="en-US" sz="1400" dirty="0"/>
          </a:p>
          <a:p>
            <a:r>
              <a:rPr lang="en-US" dirty="0">
                <a:solidFill>
                  <a:srgbClr val="00B0F0"/>
                </a:solidFill>
                <a:latin typeface="+mj-lt"/>
              </a:rPr>
              <a:t>How do I request funding?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Connect with your SSP, verify you are ECIF Approved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Provide SSP with ECIF Work Scope via approved ECIF template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Segoe UI" panose="020B0502040204020203" pitchFamily="34" charset="0"/>
              </a:rPr>
              <a:t>Ask your SSP for the MSX Opp ID(s) associated with the opportunity</a:t>
            </a:r>
            <a:endParaRPr lang="en-US" sz="1200" b="0" i="0" dirty="0">
              <a:effectLst/>
              <a:latin typeface="Segoe UI" panose="020B0502040204020203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  <a:latin typeface="Segoe UI" panose="020B0502040204020203" pitchFamily="34" charset="0"/>
              </a:rPr>
              <a:t>SSP will submit the request via OneAsk.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07129-1B45-4965-8F2F-60030E4AF4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19925" y="1472037"/>
            <a:ext cx="4582794" cy="483209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  <a:latin typeface="+mj-lt"/>
              </a:rPr>
              <a:t>Revenue Requirements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FY24 Products Supported: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Surface Pro 8 LTE, Surface Pro 9 &amp; Laptop 5 with Core i5/16/256 or above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Surface Hub with minimum opportunity of 5 or more units. - </a:t>
            </a:r>
            <a:r>
              <a:rPr lang="en-US" sz="1400" i="1" dirty="0">
                <a:latin typeface="+mn-lt"/>
              </a:rPr>
              <a:t>revised for FY24H1, effective 7/21/23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Minimum ROI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Laptop, Pro: Max ECIF $30/device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Hub: 20X ROI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Maximum funding up to $30K for PoC/ACM type non-production service (pre-sales)</a:t>
            </a:r>
          </a:p>
          <a:p>
            <a:endParaRPr lang="en-US" dirty="0">
              <a:latin typeface="+mn-lt"/>
            </a:endParaRPr>
          </a:p>
          <a:p>
            <a:r>
              <a:rPr lang="en-US" sz="1400" dirty="0">
                <a:latin typeface="+mn-lt"/>
              </a:rPr>
              <a:t>Maximum funding up to $249K for post-sales services contingent on winning the deal</a:t>
            </a:r>
          </a:p>
          <a:p>
            <a:endParaRPr lang="en-US" dirty="0">
              <a:latin typeface="+mn-lt"/>
            </a:endParaRPr>
          </a:p>
          <a:p>
            <a:r>
              <a:rPr lang="en-US" sz="1400" dirty="0">
                <a:latin typeface="+mn-lt"/>
              </a:rPr>
              <a:t>​​​​​All ECIF requests between $250K-$500K must go thru the MW Sales program for funding. </a:t>
            </a:r>
            <a:endParaRPr lang="en-US" sz="1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ED283-155A-49CA-BC06-5197C7A2C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5363275" cy="430887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</a:rPr>
              <a:t>FY24 Surface ECIF Program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7CB595-5028-1611-237F-0725467B727D}"/>
              </a:ext>
            </a:extLst>
          </p:cNvPr>
          <p:cNvCxnSpPr/>
          <p:nvPr/>
        </p:nvCxnSpPr>
        <p:spPr>
          <a:xfrm>
            <a:off x="6810375" y="1472037"/>
            <a:ext cx="0" cy="5100213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845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7640EA-3280-DE82-477D-9C55A980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5" y="81636"/>
            <a:ext cx="11898980" cy="669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369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F27B-F59F-4439-A165-0E05386E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10430257" cy="430887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</a:rPr>
              <a:t>ECIF Work Scope – </a:t>
            </a:r>
            <a:r>
              <a:rPr lang="en-US" sz="2800" i="1" dirty="0">
                <a:solidFill>
                  <a:srgbClr val="00B0F0"/>
                </a:solidFill>
              </a:rPr>
              <a:t>it’s all about the details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B9A26D-1097-5FD3-580D-497BB8E18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62" y="1171576"/>
            <a:ext cx="9148080" cy="54006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95CC7-2F22-80B1-4D13-EA4422FD799C}"/>
              </a:ext>
            </a:extLst>
          </p:cNvPr>
          <p:cNvSpPr txBox="1"/>
          <p:nvPr/>
        </p:nvSpPr>
        <p:spPr>
          <a:xfrm>
            <a:off x="9677400" y="1171576"/>
            <a:ext cx="2200438" cy="42476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0F0"/>
                </a:solidFill>
                <a:cs typeface="Segoe UI"/>
              </a:rPr>
              <a:t>Reminders: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Approved ECIF Work Scope template required with submission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“Services to be Provided” section needs to include a brief yet detailed overview of the work occurring.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1600" dirty="0">
              <a:solidFill>
                <a:srgbClr val="505050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2561327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F27B-F59F-4439-A165-0E05386EA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216"/>
            <a:ext cx="10430257" cy="430887"/>
          </a:xfrm>
        </p:spPr>
        <p:txBody>
          <a:bodyPr/>
          <a:lstStyle/>
          <a:p>
            <a:r>
              <a:rPr lang="en-US" sz="2800" dirty="0">
                <a:solidFill>
                  <a:srgbClr val="00B0F0"/>
                </a:solidFill>
              </a:rPr>
              <a:t>ECIF Work Scope – </a:t>
            </a:r>
            <a:r>
              <a:rPr lang="en-US" sz="2800" i="1" dirty="0">
                <a:solidFill>
                  <a:srgbClr val="00B0F0"/>
                </a:solidFill>
              </a:rPr>
              <a:t>it’s all about the details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2D0114-C32C-512A-2D14-5C867C442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6" y="1333984"/>
            <a:ext cx="9401174" cy="52154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DB0033-B11C-4411-1EE2-9B5280DD16DF}"/>
              </a:ext>
            </a:extLst>
          </p:cNvPr>
          <p:cNvSpPr txBox="1"/>
          <p:nvPr/>
        </p:nvSpPr>
        <p:spPr>
          <a:xfrm>
            <a:off x="9677400" y="1171576"/>
            <a:ext cx="2200438" cy="54998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0F0"/>
                </a:solidFill>
                <a:cs typeface="Segoe UI"/>
              </a:rPr>
              <a:t>Reminders: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If project is $50K+ or crosses quarters, a minimum of (2) milestones are required.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Milestones need to provide detailed breakdown of the work that is happening. BE SPECIFIC yet brief.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“Hours Required” – this is amount of time it takes to complete that milestone. If you have 4 people working 8 hours that would be 32 hours required.</a:t>
            </a:r>
            <a:endParaRPr lang="en-US" sz="1600" dirty="0">
              <a:solidFill>
                <a:srgbClr val="505050"/>
              </a:solidFill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968820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872D7A0-8195-496B-97DF-E3A969CBF2C1}"/>
              </a:ext>
            </a:extLst>
          </p:cNvPr>
          <p:cNvSpPr txBox="1">
            <a:spLocks/>
          </p:cNvSpPr>
          <p:nvPr/>
        </p:nvSpPr>
        <p:spPr>
          <a:xfrm>
            <a:off x="402307" y="487885"/>
            <a:ext cx="8018067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2800" b="0" strike="noStrike" kern="1200" cap="none" spc="-150" baseline="0">
                <a:ln w="3175">
                  <a:noFill/>
                </a:ln>
                <a:solidFill>
                  <a:srgbClr val="2F2F2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spc="0" dirty="0">
                <a:ln>
                  <a:noFill/>
                </a:ln>
                <a:solidFill>
                  <a:srgbClr val="00B0F0"/>
                </a:solidFill>
                <a:latin typeface="+mn-lt"/>
                <a:cs typeface="Segoe UI Light" panose="020B0502040204020203" pitchFamily="34" charset="0"/>
              </a:rPr>
              <a:t>Submission to PO to Invoice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B6FB9D9-491E-46F5-9854-4F0D54DAFF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72482"/>
              </p:ext>
            </p:extLst>
          </p:nvPr>
        </p:nvGraphicFramePr>
        <p:xfrm>
          <a:off x="537617" y="1056703"/>
          <a:ext cx="11059470" cy="28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A0BB652B-DDFC-4D23-A7DC-2783A154D44D}"/>
              </a:ext>
            </a:extLst>
          </p:cNvPr>
          <p:cNvSpPr/>
          <p:nvPr/>
        </p:nvSpPr>
        <p:spPr bwMode="auto">
          <a:xfrm>
            <a:off x="274850" y="3649818"/>
            <a:ext cx="525533" cy="1819570"/>
          </a:xfrm>
          <a:prstGeom prst="curvedRightArrow">
            <a:avLst>
              <a:gd name="adj1" fmla="val 25000"/>
              <a:gd name="adj2" fmla="val 47799"/>
              <a:gd name="adj3" fmla="val 25000"/>
            </a:avLst>
          </a:prstGeom>
          <a:solidFill>
            <a:srgbClr val="4CB1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A39DBEE9-1D4F-4C82-8330-3F89F359BC70}"/>
              </a:ext>
            </a:extLst>
          </p:cNvPr>
          <p:cNvSpPr/>
          <p:nvPr/>
        </p:nvSpPr>
        <p:spPr bwMode="auto">
          <a:xfrm rot="16200000">
            <a:off x="11212195" y="2861386"/>
            <a:ext cx="1313793" cy="525533"/>
          </a:xfrm>
          <a:prstGeom prst="curvedUpArrow">
            <a:avLst/>
          </a:prstGeom>
          <a:solidFill>
            <a:srgbClr val="4CB1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411DD2AE-75C6-46D0-8385-81290F817A0B}"/>
              </a:ext>
            </a:extLst>
          </p:cNvPr>
          <p:cNvSpPr/>
          <p:nvPr/>
        </p:nvSpPr>
        <p:spPr bwMode="auto">
          <a:xfrm>
            <a:off x="800383" y="3648695"/>
            <a:ext cx="10806572" cy="131740"/>
          </a:xfrm>
          <a:prstGeom prst="flowChartProcess">
            <a:avLst/>
          </a:prstGeom>
          <a:solidFill>
            <a:srgbClr val="4CB1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745CEC40-F0D2-4A4A-99BD-C30C5139FF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331973"/>
              </p:ext>
            </p:extLst>
          </p:nvPr>
        </p:nvGraphicFramePr>
        <p:xfrm>
          <a:off x="894977" y="3944553"/>
          <a:ext cx="11059470" cy="28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09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87CA4-F2F2-4329-8BD0-E18CF79D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94784"/>
            <a:ext cx="4511675" cy="1938992"/>
          </a:xfrm>
        </p:spPr>
        <p:txBody>
          <a:bodyPr/>
          <a:lstStyle/>
          <a:p>
            <a:r>
              <a:rPr lang="en-US" dirty="0"/>
              <a:t>Thank you, Partners/Suppliers!</a:t>
            </a:r>
          </a:p>
        </p:txBody>
      </p:sp>
    </p:spTree>
    <p:extLst>
      <p:ext uri="{BB962C8B-B14F-4D97-AF65-F5344CB8AC3E}">
        <p14:creationId xmlns:p14="http://schemas.microsoft.com/office/powerpoint/2010/main" val="24185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 TEMPLATE">
  <a:themeElements>
    <a:clrScheme name="Microsoft Surface Palette - Rich Black">
      <a:dk1>
        <a:srgbClr val="000000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FFFFFF"/>
      </a:accent2>
      <a:accent3>
        <a:srgbClr val="E6E6E6"/>
      </a:accent3>
      <a:accent4>
        <a:srgbClr val="737373"/>
      </a:accent4>
      <a:accent5>
        <a:srgbClr val="505050"/>
      </a:accent5>
      <a:accent6>
        <a:srgbClr val="000000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rface brand template - Q1FY21.pptx" id="{C2804584-F5C6-4914-B168-E84ACDA749AE}" vid="{191F1E7C-9238-434E-BA23-BFC271169D4C}"/>
    </a:ext>
  </a:extLst>
</a:theme>
</file>

<file path=ppt/theme/theme2.xml><?xml version="1.0" encoding="utf-8"?>
<a:theme xmlns:a="http://schemas.openxmlformats.org/drawingml/2006/main" name="BLACK TEMPLATE">
  <a:themeElements>
    <a:clrScheme name="Microsoft Surface Palette - Rich Black Reverse">
      <a:dk1>
        <a:srgbClr val="FFFFFF"/>
      </a:dk1>
      <a:lt1>
        <a:srgbClr val="000000"/>
      </a:lt1>
      <a:dk2>
        <a:srgbClr val="0D0D0D"/>
      </a:dk2>
      <a:lt2>
        <a:srgbClr val="E6E6E6"/>
      </a:lt2>
      <a:accent1>
        <a:srgbClr val="0078D4"/>
      </a:accent1>
      <a:accent2>
        <a:srgbClr val="FFFFFF"/>
      </a:accent2>
      <a:accent3>
        <a:srgbClr val="E6E6E6"/>
      </a:accent3>
      <a:accent4>
        <a:srgbClr val="737373"/>
      </a:accent4>
      <a:accent5>
        <a:srgbClr val="505050"/>
      </a:accent5>
      <a:accent6>
        <a:srgbClr val="000000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urface brand template - Q1FY21.pptx" id="{C2804584-F5C6-4914-B168-E84ACDA749AE}" vid="{FCA5DED7-1188-44E1-9FEA-99F477E73474}"/>
    </a:ext>
  </a:extLst>
</a:theme>
</file>

<file path=ppt/theme/theme3.xml><?xml version="1.0" encoding="utf-8"?>
<a:theme xmlns:a="http://schemas.openxmlformats.org/drawingml/2006/main" name="LIGHT SECTION SLIDES">
  <a:themeElements>
    <a:clrScheme name="Microsoft Surface Palette - Rich Black">
      <a:dk1>
        <a:srgbClr val="000000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FFFFFF"/>
      </a:accent2>
      <a:accent3>
        <a:srgbClr val="E6E6E6"/>
      </a:accent3>
      <a:accent4>
        <a:srgbClr val="737373"/>
      </a:accent4>
      <a:accent5>
        <a:srgbClr val="505050"/>
      </a:accent5>
      <a:accent6>
        <a:srgbClr val="000000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urface brand template - Q1FY21.pptx" id="{C2804584-F5C6-4914-B168-E84ACDA749AE}" vid="{03DD59FE-3194-4A2B-98EB-32DA97ADC574}"/>
    </a:ext>
  </a:extLst>
</a:theme>
</file>

<file path=ppt/theme/theme4.xml><?xml version="1.0" encoding="utf-8"?>
<a:theme xmlns:a="http://schemas.openxmlformats.org/drawingml/2006/main" name="LIGHT TEMPLATE">
  <a:themeElements>
    <a:clrScheme name="Custom 1">
      <a:dk1>
        <a:srgbClr val="1A1A1A"/>
      </a:dk1>
      <a:lt1>
        <a:srgbClr val="FFFFFF"/>
      </a:lt1>
      <a:dk2>
        <a:srgbClr val="0D0D0D"/>
      </a:dk2>
      <a:lt2>
        <a:srgbClr val="E6E6E6"/>
      </a:lt2>
      <a:accent1>
        <a:srgbClr val="0078D4"/>
      </a:accent1>
      <a:accent2>
        <a:srgbClr val="FFFFFF"/>
      </a:accent2>
      <a:accent3>
        <a:srgbClr val="E6E6E6"/>
      </a:accent3>
      <a:accent4>
        <a:srgbClr val="737373"/>
      </a:accent4>
      <a:accent5>
        <a:srgbClr val="505050"/>
      </a:accent5>
      <a:accent6>
        <a:srgbClr val="000000"/>
      </a:accent6>
      <a:hlink>
        <a:srgbClr val="0078D4"/>
      </a:hlink>
      <a:folHlink>
        <a:srgbClr val="0078D4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8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TeamTemplate-20180328_semiboldHeads 2" id="{F222C88F-559A-49D5-A294-4CAEAFA3C41E}" vid="{87BB99B7-A495-4B29-935D-6D7163F9678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7230D670BD92498791F185492E9311" ma:contentTypeVersion="21" ma:contentTypeDescription="Create a new document." ma:contentTypeScope="" ma:versionID="f0eec28bdac9f1038e2207970e2c8a7d">
  <xsd:schema xmlns:xsd="http://www.w3.org/2001/XMLSchema" xmlns:xs="http://www.w3.org/2001/XMLSchema" xmlns:p="http://schemas.microsoft.com/office/2006/metadata/properties" xmlns:ns1="http://schemas.microsoft.com/sharepoint/v3" xmlns:ns2="0bde3da7-ab73-4dcc-8ddb-4ccd32633b90" xmlns:ns3="9f82281b-bf48-4de0-abc4-d17799aac63a" xmlns:ns4="230e9df3-be65-4c73-a93b-d1236ebd677e" targetNamespace="http://schemas.microsoft.com/office/2006/metadata/properties" ma:root="true" ma:fieldsID="4f67639c45e3a325e807db53552c31a0" ns1:_="" ns2:_="" ns3:_="" ns4:_="">
    <xsd:import namespace="http://schemas.microsoft.com/sharepoint/v3"/>
    <xsd:import namespace="0bde3da7-ab73-4dcc-8ddb-4ccd32633b90"/>
    <xsd:import namespace="9f82281b-bf48-4de0-abc4-d17799aac63a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de3da7-ab73-4dcc-8ddb-4ccd32633b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26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2281b-bf48-4de0-abc4-d17799aac63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ef7f373b-97f0-41e3-91b2-30c493579713}" ma:internalName="TaxCatchAll" ma:showField="CatchAllData" ma:web="9f82281b-bf48-4de0-abc4-d17799aac6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0e9df3-be65-4c73-a93b-d1236ebd677e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0bde3da7-ab73-4dcc-8ddb-4ccd32633b90">
      <Terms xmlns="http://schemas.microsoft.com/office/infopath/2007/PartnerControls"/>
    </lcf76f155ced4ddcb4097134ff3c332f>
    <SharedWithUsers xmlns="9f82281b-bf48-4de0-abc4-d17799aac63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05199-2B53-43BB-8D60-D5FC1FB32955}">
  <ds:schemaRefs>
    <ds:schemaRef ds:uri="0bde3da7-ab73-4dcc-8ddb-4ccd32633b90"/>
    <ds:schemaRef ds:uri="230e9df3-be65-4c73-a93b-d1236ebd677e"/>
    <ds:schemaRef ds:uri="9f82281b-bf48-4de0-abc4-d17799aac6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www.w3.org/XML/1998/namespace"/>
    <ds:schemaRef ds:uri="http://purl.org/dc/elements/1.1/"/>
    <ds:schemaRef ds:uri="http://schemas.microsoft.com/office/2006/documentManagement/types"/>
    <ds:schemaRef ds:uri="9f82281b-bf48-4de0-abc4-d17799aac63a"/>
    <ds:schemaRef ds:uri="http://purl.org/dc/dcmitype/"/>
    <ds:schemaRef ds:uri="http://schemas.microsoft.com/office/2006/metadata/properties"/>
    <ds:schemaRef ds:uri="0bde3da7-ab73-4dcc-8ddb-4ccd32633b90"/>
    <ds:schemaRef ds:uri="http://schemas.openxmlformats.org/package/2006/metadata/core-properties"/>
    <ds:schemaRef ds:uri="http://schemas.microsoft.com/sharepoint/v3"/>
    <ds:schemaRef ds:uri="http://schemas.microsoft.com/office/infopath/2007/PartnerControls"/>
    <ds:schemaRef ds:uri="230e9df3-be65-4c73-a93b-d1236ebd677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Surface brand template - Q1FY21 (1)</Template>
  <TotalTime>4644</TotalTime>
  <Words>789</Words>
  <Application>Microsoft Office PowerPoint</Application>
  <PresentationFormat>Widescreen</PresentationFormat>
  <Paragraphs>92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Segoe UI Semibold</vt:lpstr>
      <vt:lpstr>Wingdings</vt:lpstr>
      <vt:lpstr>WHITE TEMPLATE</vt:lpstr>
      <vt:lpstr>BLACK TEMPLATE</vt:lpstr>
      <vt:lpstr>LIGHT SECTION SLIDES</vt:lpstr>
      <vt:lpstr>LIGHT TEMPLATE</vt:lpstr>
      <vt:lpstr>FY24  Surface ECIF 101</vt:lpstr>
      <vt:lpstr>10 things to know about ECIF</vt:lpstr>
      <vt:lpstr>FY24 Surface ECIF Program</vt:lpstr>
      <vt:lpstr>PowerPoint Presentation</vt:lpstr>
      <vt:lpstr>ECIF Work Scope – it’s all about the details</vt:lpstr>
      <vt:lpstr>ECIF Work Scope – it’s all about the details</vt:lpstr>
      <vt:lpstr>PowerPoint Presentation</vt:lpstr>
      <vt:lpstr>Thank you, Partners/Suppliers!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Surface PowerPoint Template</dc:title>
  <dc:subject>&lt;Event name&gt;</dc:subject>
  <dc:creator>Alice Chen</dc:creator>
  <cp:keywords/>
  <dc:description/>
  <cp:lastModifiedBy>Donovan Walker</cp:lastModifiedBy>
  <cp:revision>23</cp:revision>
  <dcterms:created xsi:type="dcterms:W3CDTF">2020-09-30T00:36:01Z</dcterms:created>
  <dcterms:modified xsi:type="dcterms:W3CDTF">2023-08-07T19:23:51Z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0x010100D57230D670BD92498791F185492E9311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  <property fmtid="{D5CDD505-2E9C-101B-9397-08002B2CF9AE}" pid="19" name="Order">
    <vt:lpwstr>58900.0000000000</vt:lpwstr>
  </property>
  <property fmtid="{D5CDD505-2E9C-101B-9397-08002B2CF9AE}" pid="20" name="xd_ProgID">
    <vt:lpwstr/>
  </property>
  <property fmtid="{D5CDD505-2E9C-101B-9397-08002B2CF9AE}" pid="21" name="ComplianceAssetId">
    <vt:lpwstr/>
  </property>
  <property fmtid="{D5CDD505-2E9C-101B-9397-08002B2CF9AE}" pid="22" name="TemplateUrl">
    <vt:lpwstr/>
  </property>
  <property fmtid="{D5CDD505-2E9C-101B-9397-08002B2CF9AE}" pid="23" name="_ExtendedDescription">
    <vt:lpwstr/>
  </property>
  <property fmtid="{D5CDD505-2E9C-101B-9397-08002B2CF9AE}" pid="24" name="TriggerFlowInfo">
    <vt:lpwstr/>
  </property>
  <property fmtid="{D5CDD505-2E9C-101B-9397-08002B2CF9AE}" pid="25" name="xd_Signature">
    <vt:lpwstr/>
  </property>
</Properties>
</file>