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handoutMasterIdLst>
    <p:handoutMasterId r:id="rId9"/>
  </p:handoutMasterIdLst>
  <p:sldIdLst>
    <p:sldId id="270" r:id="rId5"/>
    <p:sldId id="271" r:id="rId6"/>
    <p:sldId id="272"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9249D3-55BF-4442-A7C6-A3E09AD167A6}">
          <p14:sldIdLst>
            <p14:sldId id="270"/>
            <p14:sldId id="271"/>
            <p14:sldId id="272"/>
          </p14:sldIdLst>
        </p14:section>
      </p14:sectionLst>
    </p:ex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Cimilluca" initials="MC" lastIdx="4" clrIdx="0">
    <p:extLst>
      <p:ext uri="{19B8F6BF-5375-455C-9EA6-DF929625EA0E}">
        <p15:presenceInfo xmlns:p15="http://schemas.microsoft.com/office/powerpoint/2012/main" userId="Michael Cimilluca" providerId="None"/>
      </p:ext>
    </p:extLst>
  </p:cmAuthor>
  <p:cmAuthor id="2" name="Jessie Ren" initials="JR" lastIdx="2" clrIdx="1">
    <p:extLst>
      <p:ext uri="{19B8F6BF-5375-455C-9EA6-DF929625EA0E}">
        <p15:presenceInfo xmlns:p15="http://schemas.microsoft.com/office/powerpoint/2012/main" userId="46921f3bc797075d" providerId="Windows Live"/>
      </p:ext>
    </p:extLst>
  </p:cmAuthor>
  <p:cmAuthor id="3" name="Jessie Ren" initials="JR [2]" lastIdx="2" clrIdx="2">
    <p:extLst>
      <p:ext uri="{19B8F6BF-5375-455C-9EA6-DF929625EA0E}">
        <p15:presenceInfo xmlns:p15="http://schemas.microsoft.com/office/powerpoint/2012/main" userId="Jessie R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4181"/>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804B53-2462-4CD5-84B5-7F9338D97412}" v="3" dt="2021-07-12T19:30:49.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0" autoAdjust="0"/>
    <p:restoredTop sz="94601" autoAdjust="0"/>
  </p:normalViewPr>
  <p:slideViewPr>
    <p:cSldViewPr snapToGrid="0" showGuides="1">
      <p:cViewPr varScale="1">
        <p:scale>
          <a:sx n="71" d="100"/>
          <a:sy n="71" d="100"/>
        </p:scale>
        <p:origin x="3096" y="72"/>
      </p:cViewPr>
      <p:guideLst>
        <p:guide orient="horz" pos="3168"/>
        <p:guide pos="2448"/>
      </p:guideLst>
    </p:cSldViewPr>
  </p:slideViewPr>
  <p:outlineViewPr>
    <p:cViewPr>
      <p:scale>
        <a:sx n="33" d="100"/>
        <a:sy n="33" d="100"/>
      </p:scale>
      <p:origin x="0" y="-20418"/>
    </p:cViewPr>
  </p:outlineViewPr>
  <p:notesTextViewPr>
    <p:cViewPr>
      <p:scale>
        <a:sx n="1" d="1"/>
        <a:sy n="1" d="1"/>
      </p:scale>
      <p:origin x="0" y="0"/>
    </p:cViewPr>
  </p:notesTextViewPr>
  <p:sorterViewPr>
    <p:cViewPr>
      <p:scale>
        <a:sx n="125" d="100"/>
        <a:sy n="125" d="100"/>
      </p:scale>
      <p:origin x="0" y="-1416"/>
    </p:cViewPr>
  </p:sorterViewPr>
  <p:notesViewPr>
    <p:cSldViewPr snapToGrid="0">
      <p:cViewPr>
        <p:scale>
          <a:sx n="75" d="100"/>
          <a:sy n="75" d="100"/>
        </p:scale>
        <p:origin x="2011" y="-466"/>
      </p:cViewPr>
      <p:guideLst/>
    </p:cSldViewPr>
  </p:notesViewPr>
  <p:gridSpacing cx="57150" cy="5715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A3640B-C5BF-44CB-8BF7-A419A03EA5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C4F3DFC-ACA6-4089-87F4-5B44A40DEE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52FF5C-D3B9-4463-9995-00249D11DD8D}" type="datetimeFigureOut">
              <a:rPr lang="en-US" smtClean="0"/>
              <a:t>9/28/2021</a:t>
            </a:fld>
            <a:endParaRPr lang="en-US"/>
          </a:p>
        </p:txBody>
      </p:sp>
      <p:sp>
        <p:nvSpPr>
          <p:cNvPr id="4" name="Footer Placeholder 3">
            <a:extLst>
              <a:ext uri="{FF2B5EF4-FFF2-40B4-BE49-F238E27FC236}">
                <a16:creationId xmlns:a16="http://schemas.microsoft.com/office/drawing/2014/main" id="{B5BC458A-C893-4F57-8C05-89E5757C6A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737FCB-5714-4D73-BF12-1D9CAE572D1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E6C0A-41DD-4F2C-88FB-811F0862156F}" type="slidenum">
              <a:rPr lang="en-US" smtClean="0"/>
              <a:t>‹#›</a:t>
            </a:fld>
            <a:endParaRPr lang="en-US"/>
          </a:p>
        </p:txBody>
      </p:sp>
    </p:spTree>
    <p:extLst>
      <p:ext uri="{BB962C8B-B14F-4D97-AF65-F5344CB8AC3E}">
        <p14:creationId xmlns:p14="http://schemas.microsoft.com/office/powerpoint/2010/main" val="848023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9436A6-04C7-4536-9FE2-8C6D77B9DA5A}" type="datetimeFigureOut">
              <a:rPr lang="en-US" smtClean="0"/>
              <a:t>9/28/2021</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C2CB8B-2F0E-4EB3-AE46-30B780FE8335}" type="slidenum">
              <a:rPr lang="en-US" smtClean="0"/>
              <a:t>‹#›</a:t>
            </a:fld>
            <a:endParaRPr lang="en-US"/>
          </a:p>
        </p:txBody>
      </p:sp>
    </p:spTree>
    <p:extLst>
      <p:ext uri="{BB962C8B-B14F-4D97-AF65-F5344CB8AC3E}">
        <p14:creationId xmlns:p14="http://schemas.microsoft.com/office/powerpoint/2010/main" val="3331906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pic>
        <p:nvPicPr>
          <p:cNvPr id="22" name="Graphic 21">
            <a:extLst>
              <a:ext uri="{FF2B5EF4-FFF2-40B4-BE49-F238E27FC236}">
                <a16:creationId xmlns:a16="http://schemas.microsoft.com/office/drawing/2014/main" id="{CFB314B4-3EEA-4ADD-ADB3-167B8329999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5579" y="210992"/>
            <a:ext cx="960121" cy="204523"/>
          </a:xfrm>
          <a:prstGeom prst="rect">
            <a:avLst/>
          </a:prstGeom>
        </p:spPr>
      </p:pic>
      <p:sp>
        <p:nvSpPr>
          <p:cNvPr id="3" name="Photo here">
            <a:extLst>
              <a:ext uri="{FF2B5EF4-FFF2-40B4-BE49-F238E27FC236}">
                <a16:creationId xmlns:a16="http://schemas.microsoft.com/office/drawing/2014/main" id="{90261C1C-C929-44DE-B689-3639EDA2581F}"/>
              </a:ext>
            </a:extLst>
          </p:cNvPr>
          <p:cNvSpPr/>
          <p:nvPr userDrawn="1"/>
        </p:nvSpPr>
        <p:spPr>
          <a:xfrm>
            <a:off x="-1" y="0"/>
            <a:ext cx="7772400" cy="16601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ADCE6D0E-4939-46A1-B05E-BAD9531BDC8A}"/>
              </a:ext>
            </a:extLst>
          </p:cNvPr>
          <p:cNvSpPr/>
          <p:nvPr userDrawn="1"/>
        </p:nvSpPr>
        <p:spPr>
          <a:xfrm>
            <a:off x="-1" y="0"/>
            <a:ext cx="7772399" cy="1660105"/>
          </a:xfrm>
          <a:prstGeom prst="rect">
            <a:avLst/>
          </a:prstGeom>
          <a:solidFill>
            <a:schemeClr val="tx2">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01D00E23-3A2E-492C-989D-933AE984602F}"/>
              </a:ext>
            </a:extLst>
          </p:cNvPr>
          <p:cNvSpPr/>
          <p:nvPr userDrawn="1"/>
        </p:nvSpPr>
        <p:spPr>
          <a:xfrm>
            <a:off x="0" y="9681263"/>
            <a:ext cx="7772400" cy="389838"/>
          </a:xfrm>
          <a:prstGeom prst="rect">
            <a:avLst/>
          </a:prstGeom>
          <a:solidFill>
            <a:schemeClr val="accent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14256D2B-BCD3-49D6-AF6F-D34C590DAEBA}"/>
              </a:ext>
            </a:extLst>
          </p:cNvPr>
          <p:cNvSpPr>
            <a:spLocks noGrp="1"/>
          </p:cNvSpPr>
          <p:nvPr userDrawn="1">
            <p:ph type="title"/>
          </p:nvPr>
        </p:nvSpPr>
        <p:spPr>
          <a:xfrm>
            <a:off x="266699" y="740748"/>
            <a:ext cx="7239001" cy="489365"/>
          </a:xfrm>
        </p:spPr>
        <p:txBody>
          <a:bodyPr anchor="b">
            <a:spAutoFit/>
          </a:bodyPr>
          <a:lstStyle>
            <a:lvl1pPr>
              <a:defRPr sz="3200">
                <a:solidFill>
                  <a:schemeClr val="bg1"/>
                </a:solidFill>
              </a:defRPr>
            </a:lvl1pPr>
          </a:lstStyle>
          <a:p>
            <a:r>
              <a:rPr lang="en-US" dirty="0"/>
              <a:t>Click to edit Master title style</a:t>
            </a:r>
          </a:p>
        </p:txBody>
      </p:sp>
      <p:grpSp>
        <p:nvGrpSpPr>
          <p:cNvPr id="4" name="Graphic 61">
            <a:extLst>
              <a:ext uri="{FF2B5EF4-FFF2-40B4-BE49-F238E27FC236}">
                <a16:creationId xmlns:a16="http://schemas.microsoft.com/office/drawing/2014/main" id="{D210545C-C9E8-4824-A67C-311D2EB08C68}"/>
              </a:ext>
            </a:extLst>
          </p:cNvPr>
          <p:cNvGrpSpPr/>
          <p:nvPr/>
        </p:nvGrpSpPr>
        <p:grpSpPr>
          <a:xfrm>
            <a:off x="6408420" y="188136"/>
            <a:ext cx="890688" cy="189901"/>
            <a:chOff x="8043453" y="1970860"/>
            <a:chExt cx="959268" cy="204523"/>
          </a:xfrm>
          <a:solidFill>
            <a:schemeClr val="accent1"/>
          </a:solidFill>
        </p:grpSpPr>
        <p:sp>
          <p:nvSpPr>
            <p:cNvPr id="5" name="Freeform: Shape 4">
              <a:extLst>
                <a:ext uri="{FF2B5EF4-FFF2-40B4-BE49-F238E27FC236}">
                  <a16:creationId xmlns:a16="http://schemas.microsoft.com/office/drawing/2014/main" id="{DD2E3A14-5914-4B90-BA4E-ED67B3C7ADE5}"/>
                </a:ext>
              </a:extLst>
            </p:cNvPr>
            <p:cNvSpPr/>
            <p:nvPr/>
          </p:nvSpPr>
          <p:spPr>
            <a:xfrm>
              <a:off x="8309332" y="2002657"/>
              <a:ext cx="693389" cy="133980"/>
            </a:xfrm>
            <a:custGeom>
              <a:avLst/>
              <a:gdLst>
                <a:gd name="connsiteX0" fmla="*/ 132798 w 693389"/>
                <a:gd name="connsiteY0" fmla="*/ 9108 h 133980"/>
                <a:gd name="connsiteX1" fmla="*/ 132798 w 693389"/>
                <a:gd name="connsiteY1" fmla="*/ 131821 h 133980"/>
                <a:gd name="connsiteX2" fmla="*/ 111493 w 693389"/>
                <a:gd name="connsiteY2" fmla="*/ 131821 h 133980"/>
                <a:gd name="connsiteX3" fmla="*/ 111493 w 693389"/>
                <a:gd name="connsiteY3" fmla="*/ 35639 h 133980"/>
                <a:gd name="connsiteX4" fmla="*/ 111152 w 693389"/>
                <a:gd name="connsiteY4" fmla="*/ 35639 h 133980"/>
                <a:gd name="connsiteX5" fmla="*/ 73060 w 693389"/>
                <a:gd name="connsiteY5" fmla="*/ 131821 h 133980"/>
                <a:gd name="connsiteX6" fmla="*/ 58857 w 693389"/>
                <a:gd name="connsiteY6" fmla="*/ 131821 h 133980"/>
                <a:gd name="connsiteX7" fmla="*/ 19941 w 693389"/>
                <a:gd name="connsiteY7" fmla="*/ 35639 h 133980"/>
                <a:gd name="connsiteX8" fmla="*/ 19685 w 693389"/>
                <a:gd name="connsiteY8" fmla="*/ 35639 h 133980"/>
                <a:gd name="connsiteX9" fmla="*/ 19685 w 693389"/>
                <a:gd name="connsiteY9" fmla="*/ 131821 h 133980"/>
                <a:gd name="connsiteX10" fmla="*/ 0 w 693389"/>
                <a:gd name="connsiteY10" fmla="*/ 131821 h 133980"/>
                <a:gd name="connsiteX11" fmla="*/ 0 w 693389"/>
                <a:gd name="connsiteY11" fmla="*/ 9108 h 133980"/>
                <a:gd name="connsiteX12" fmla="*/ 30536 w 693389"/>
                <a:gd name="connsiteY12" fmla="*/ 9108 h 133980"/>
                <a:gd name="connsiteX13" fmla="*/ 65788 w 693389"/>
                <a:gd name="connsiteY13" fmla="*/ 100007 h 133980"/>
                <a:gd name="connsiteX14" fmla="*/ 66299 w 693389"/>
                <a:gd name="connsiteY14" fmla="*/ 100007 h 133980"/>
                <a:gd name="connsiteX15" fmla="*/ 103540 w 693389"/>
                <a:gd name="connsiteY15" fmla="*/ 9108 h 133980"/>
                <a:gd name="connsiteX16" fmla="*/ 150637 w 693389"/>
                <a:gd name="connsiteY16" fmla="*/ 18425 h 133980"/>
                <a:gd name="connsiteX17" fmla="*/ 154358 w 693389"/>
                <a:gd name="connsiteY17" fmla="*/ 9903 h 133980"/>
                <a:gd name="connsiteX18" fmla="*/ 172282 w 693389"/>
                <a:gd name="connsiteY18" fmla="*/ 9903 h 133980"/>
                <a:gd name="connsiteX19" fmla="*/ 175861 w 693389"/>
                <a:gd name="connsiteY19" fmla="*/ 18425 h 133980"/>
                <a:gd name="connsiteX20" fmla="*/ 172197 w 693389"/>
                <a:gd name="connsiteY20" fmla="*/ 26947 h 133980"/>
                <a:gd name="connsiteX21" fmla="*/ 163192 w 693389"/>
                <a:gd name="connsiteY21" fmla="*/ 30384 h 133980"/>
                <a:gd name="connsiteX22" fmla="*/ 154273 w 693389"/>
                <a:gd name="connsiteY22" fmla="*/ 26918 h 133980"/>
                <a:gd name="connsiteX23" fmla="*/ 150637 w 693389"/>
                <a:gd name="connsiteY23" fmla="*/ 18425 h 133980"/>
                <a:gd name="connsiteX24" fmla="*/ 173362 w 693389"/>
                <a:gd name="connsiteY24" fmla="*/ 43990 h 133980"/>
                <a:gd name="connsiteX25" fmla="*/ 173362 w 693389"/>
                <a:gd name="connsiteY25" fmla="*/ 132049 h 133980"/>
                <a:gd name="connsiteX26" fmla="*/ 152654 w 693389"/>
                <a:gd name="connsiteY26" fmla="*/ 132049 h 133980"/>
                <a:gd name="connsiteX27" fmla="*/ 152654 w 693389"/>
                <a:gd name="connsiteY27" fmla="*/ 43990 h 133980"/>
                <a:gd name="connsiteX28" fmla="*/ 236281 w 693389"/>
                <a:gd name="connsiteY28" fmla="*/ 116766 h 133980"/>
                <a:gd name="connsiteX29" fmla="*/ 246478 w 693389"/>
                <a:gd name="connsiteY29" fmla="*/ 114607 h 133980"/>
                <a:gd name="connsiteX30" fmla="*/ 256733 w 693389"/>
                <a:gd name="connsiteY30" fmla="*/ 108926 h 133980"/>
                <a:gd name="connsiteX31" fmla="*/ 256733 w 693389"/>
                <a:gd name="connsiteY31" fmla="*/ 128185 h 133980"/>
                <a:gd name="connsiteX32" fmla="*/ 245371 w 693389"/>
                <a:gd name="connsiteY32" fmla="*/ 132475 h 133980"/>
                <a:gd name="connsiteX33" fmla="*/ 231537 w 693389"/>
                <a:gd name="connsiteY33" fmla="*/ 133923 h 133980"/>
                <a:gd name="connsiteX34" fmla="*/ 187934 w 693389"/>
                <a:gd name="connsiteY34" fmla="*/ 93919 h 133980"/>
                <a:gd name="connsiteX35" fmla="*/ 187934 w 693389"/>
                <a:gd name="connsiteY35" fmla="*/ 90349 h 133980"/>
                <a:gd name="connsiteX36" fmla="*/ 200347 w 693389"/>
                <a:gd name="connsiteY36" fmla="*/ 55381 h 133980"/>
                <a:gd name="connsiteX37" fmla="*/ 235514 w 693389"/>
                <a:gd name="connsiteY37" fmla="*/ 41661 h 133980"/>
                <a:gd name="connsiteX38" fmla="*/ 247274 w 693389"/>
                <a:gd name="connsiteY38" fmla="*/ 43138 h 133980"/>
                <a:gd name="connsiteX39" fmla="*/ 256790 w 693389"/>
                <a:gd name="connsiteY39" fmla="*/ 46575 h 133980"/>
                <a:gd name="connsiteX40" fmla="*/ 256790 w 693389"/>
                <a:gd name="connsiteY40" fmla="*/ 66459 h 133980"/>
                <a:gd name="connsiteX41" fmla="*/ 246990 w 693389"/>
                <a:gd name="connsiteY41" fmla="*/ 61034 h 133980"/>
                <a:gd name="connsiteX42" fmla="*/ 236764 w 693389"/>
                <a:gd name="connsiteY42" fmla="*/ 59102 h 133980"/>
                <a:gd name="connsiteX43" fmla="*/ 216879 w 693389"/>
                <a:gd name="connsiteY43" fmla="*/ 67056 h 133980"/>
                <a:gd name="connsiteX44" fmla="*/ 209352 w 693389"/>
                <a:gd name="connsiteY44" fmla="*/ 88531 h 133980"/>
                <a:gd name="connsiteX45" fmla="*/ 216595 w 693389"/>
                <a:gd name="connsiteY45" fmla="*/ 109352 h 133980"/>
                <a:gd name="connsiteX46" fmla="*/ 236281 w 693389"/>
                <a:gd name="connsiteY46" fmla="*/ 116766 h 133980"/>
                <a:gd name="connsiteX47" fmla="*/ 315817 w 693389"/>
                <a:gd name="connsiteY47" fmla="*/ 42399 h 133980"/>
                <a:gd name="connsiteX48" fmla="*/ 320249 w 693389"/>
                <a:gd name="connsiteY48" fmla="*/ 42740 h 133980"/>
                <a:gd name="connsiteX49" fmla="*/ 323601 w 693389"/>
                <a:gd name="connsiteY49" fmla="*/ 43592 h 133980"/>
                <a:gd name="connsiteX50" fmla="*/ 323601 w 693389"/>
                <a:gd name="connsiteY50" fmla="*/ 64556 h 133980"/>
                <a:gd name="connsiteX51" fmla="*/ 318857 w 693389"/>
                <a:gd name="connsiteY51" fmla="*/ 62284 h 133980"/>
                <a:gd name="connsiteX52" fmla="*/ 311272 w 693389"/>
                <a:gd name="connsiteY52" fmla="*/ 61204 h 133980"/>
                <a:gd name="connsiteX53" fmla="*/ 298291 w 693389"/>
                <a:gd name="connsiteY53" fmla="*/ 67624 h 133980"/>
                <a:gd name="connsiteX54" fmla="*/ 293007 w 693389"/>
                <a:gd name="connsiteY54" fmla="*/ 87508 h 133980"/>
                <a:gd name="connsiteX55" fmla="*/ 293007 w 693389"/>
                <a:gd name="connsiteY55" fmla="*/ 131821 h 133980"/>
                <a:gd name="connsiteX56" fmla="*/ 272299 w 693389"/>
                <a:gd name="connsiteY56" fmla="*/ 131821 h 133980"/>
                <a:gd name="connsiteX57" fmla="*/ 272299 w 693389"/>
                <a:gd name="connsiteY57" fmla="*/ 43763 h 133980"/>
                <a:gd name="connsiteX58" fmla="*/ 293007 w 693389"/>
                <a:gd name="connsiteY58" fmla="*/ 43763 h 133980"/>
                <a:gd name="connsiteX59" fmla="*/ 293007 w 693389"/>
                <a:gd name="connsiteY59" fmla="*/ 57625 h 133980"/>
                <a:gd name="connsiteX60" fmla="*/ 293348 w 693389"/>
                <a:gd name="connsiteY60" fmla="*/ 57625 h 133980"/>
                <a:gd name="connsiteX61" fmla="*/ 301870 w 693389"/>
                <a:gd name="connsiteY61" fmla="*/ 46263 h 133980"/>
                <a:gd name="connsiteX62" fmla="*/ 315704 w 693389"/>
                <a:gd name="connsiteY62" fmla="*/ 42399 h 133980"/>
                <a:gd name="connsiteX63" fmla="*/ 324708 w 693389"/>
                <a:gd name="connsiteY63" fmla="*/ 89127 h 133980"/>
                <a:gd name="connsiteX64" fmla="*/ 337037 w 693389"/>
                <a:gd name="connsiteY64" fmla="*/ 54529 h 133980"/>
                <a:gd name="connsiteX65" fmla="*/ 371124 w 693389"/>
                <a:gd name="connsiteY65" fmla="*/ 41803 h 133980"/>
                <a:gd name="connsiteX66" fmla="*/ 403336 w 693389"/>
                <a:gd name="connsiteY66" fmla="*/ 54074 h 133980"/>
                <a:gd name="connsiteX67" fmla="*/ 414954 w 693389"/>
                <a:gd name="connsiteY67" fmla="*/ 87224 h 133980"/>
                <a:gd name="connsiteX68" fmla="*/ 402626 w 693389"/>
                <a:gd name="connsiteY68" fmla="*/ 121311 h 133980"/>
                <a:gd name="connsiteX69" fmla="*/ 369078 w 693389"/>
                <a:gd name="connsiteY69" fmla="*/ 133980 h 133980"/>
                <a:gd name="connsiteX70" fmla="*/ 336611 w 693389"/>
                <a:gd name="connsiteY70" fmla="*/ 121965 h 133980"/>
                <a:gd name="connsiteX71" fmla="*/ 324595 w 693389"/>
                <a:gd name="connsiteY71" fmla="*/ 89127 h 133980"/>
                <a:gd name="connsiteX72" fmla="*/ 346297 w 693389"/>
                <a:gd name="connsiteY72" fmla="*/ 88417 h 133980"/>
                <a:gd name="connsiteX73" fmla="*/ 352518 w 693389"/>
                <a:gd name="connsiteY73" fmla="*/ 109494 h 133980"/>
                <a:gd name="connsiteX74" fmla="*/ 370414 w 693389"/>
                <a:gd name="connsiteY74" fmla="*/ 116766 h 133980"/>
                <a:gd name="connsiteX75" fmla="*/ 387457 w 693389"/>
                <a:gd name="connsiteY75" fmla="*/ 109494 h 133980"/>
                <a:gd name="connsiteX76" fmla="*/ 393337 w 693389"/>
                <a:gd name="connsiteY76" fmla="*/ 87906 h 133980"/>
                <a:gd name="connsiteX77" fmla="*/ 387230 w 693389"/>
                <a:gd name="connsiteY77" fmla="*/ 66488 h 133980"/>
                <a:gd name="connsiteX78" fmla="*/ 370186 w 693389"/>
                <a:gd name="connsiteY78" fmla="*/ 59244 h 133980"/>
                <a:gd name="connsiteX79" fmla="*/ 352518 w 693389"/>
                <a:gd name="connsiteY79" fmla="*/ 66829 h 133980"/>
                <a:gd name="connsiteX80" fmla="*/ 346183 w 693389"/>
                <a:gd name="connsiteY80" fmla="*/ 88417 h 133980"/>
                <a:gd name="connsiteX81" fmla="*/ 445888 w 693389"/>
                <a:gd name="connsiteY81" fmla="*/ 66942 h 133980"/>
                <a:gd name="connsiteX82" fmla="*/ 448729 w 693389"/>
                <a:gd name="connsiteY82" fmla="*/ 73930 h 133980"/>
                <a:gd name="connsiteX83" fmla="*/ 461199 w 693389"/>
                <a:gd name="connsiteY83" fmla="*/ 80293 h 133980"/>
                <a:gd name="connsiteX84" fmla="*/ 478612 w 693389"/>
                <a:gd name="connsiteY84" fmla="*/ 91456 h 133980"/>
                <a:gd name="connsiteX85" fmla="*/ 483640 w 693389"/>
                <a:gd name="connsiteY85" fmla="*/ 106483 h 133980"/>
                <a:gd name="connsiteX86" fmla="*/ 474095 w 693389"/>
                <a:gd name="connsiteY86" fmla="*/ 126367 h 133980"/>
                <a:gd name="connsiteX87" fmla="*/ 448274 w 693389"/>
                <a:gd name="connsiteY87" fmla="*/ 133895 h 133980"/>
                <a:gd name="connsiteX88" fmla="*/ 436173 w 693389"/>
                <a:gd name="connsiteY88" fmla="*/ 132560 h 133980"/>
                <a:gd name="connsiteX89" fmla="*/ 424811 w 693389"/>
                <a:gd name="connsiteY89" fmla="*/ 129180 h 133980"/>
                <a:gd name="connsiteX90" fmla="*/ 424811 w 693389"/>
                <a:gd name="connsiteY90" fmla="*/ 108869 h 133980"/>
                <a:gd name="connsiteX91" fmla="*/ 436969 w 693389"/>
                <a:gd name="connsiteY91" fmla="*/ 115119 h 133980"/>
                <a:gd name="connsiteX92" fmla="*/ 448786 w 693389"/>
                <a:gd name="connsiteY92" fmla="*/ 117448 h 133980"/>
                <a:gd name="connsiteX93" fmla="*/ 459125 w 693389"/>
                <a:gd name="connsiteY93" fmla="*/ 115460 h 133980"/>
                <a:gd name="connsiteX94" fmla="*/ 462477 w 693389"/>
                <a:gd name="connsiteY94" fmla="*/ 108869 h 133980"/>
                <a:gd name="connsiteX95" fmla="*/ 459012 w 693389"/>
                <a:gd name="connsiteY95" fmla="*/ 101711 h 133980"/>
                <a:gd name="connsiteX96" fmla="*/ 445860 w 693389"/>
                <a:gd name="connsiteY96" fmla="*/ 94894 h 133980"/>
                <a:gd name="connsiteX97" fmla="*/ 429612 w 693389"/>
                <a:gd name="connsiteY97" fmla="*/ 84128 h 133980"/>
                <a:gd name="connsiteX98" fmla="*/ 424811 w 693389"/>
                <a:gd name="connsiteY98" fmla="*/ 68902 h 133980"/>
                <a:gd name="connsiteX99" fmla="*/ 434270 w 693389"/>
                <a:gd name="connsiteY99" fmla="*/ 49330 h 133980"/>
                <a:gd name="connsiteX100" fmla="*/ 458784 w 693389"/>
                <a:gd name="connsiteY100" fmla="*/ 41689 h 133980"/>
                <a:gd name="connsiteX101" fmla="*/ 469153 w 693389"/>
                <a:gd name="connsiteY101" fmla="*/ 42712 h 133980"/>
                <a:gd name="connsiteX102" fmla="*/ 478725 w 693389"/>
                <a:gd name="connsiteY102" fmla="*/ 45354 h 133980"/>
                <a:gd name="connsiteX103" fmla="*/ 478725 w 693389"/>
                <a:gd name="connsiteY103" fmla="*/ 65039 h 133980"/>
                <a:gd name="connsiteX104" fmla="*/ 469153 w 693389"/>
                <a:gd name="connsiteY104" fmla="*/ 60324 h 133980"/>
                <a:gd name="connsiteX105" fmla="*/ 458273 w 693389"/>
                <a:gd name="connsiteY105" fmla="*/ 58364 h 133980"/>
                <a:gd name="connsiteX106" fmla="*/ 449070 w 693389"/>
                <a:gd name="connsiteY106" fmla="*/ 60664 h 133980"/>
                <a:gd name="connsiteX107" fmla="*/ 445775 w 693389"/>
                <a:gd name="connsiteY107" fmla="*/ 66942 h 133980"/>
                <a:gd name="connsiteX108" fmla="*/ 492559 w 693389"/>
                <a:gd name="connsiteY108" fmla="*/ 89127 h 133980"/>
                <a:gd name="connsiteX109" fmla="*/ 504887 w 693389"/>
                <a:gd name="connsiteY109" fmla="*/ 54529 h 133980"/>
                <a:gd name="connsiteX110" fmla="*/ 538974 w 693389"/>
                <a:gd name="connsiteY110" fmla="*/ 41803 h 133980"/>
                <a:gd name="connsiteX111" fmla="*/ 571187 w 693389"/>
                <a:gd name="connsiteY111" fmla="*/ 54074 h 133980"/>
                <a:gd name="connsiteX112" fmla="*/ 582776 w 693389"/>
                <a:gd name="connsiteY112" fmla="*/ 87224 h 133980"/>
                <a:gd name="connsiteX113" fmla="*/ 570448 w 693389"/>
                <a:gd name="connsiteY113" fmla="*/ 121311 h 133980"/>
                <a:gd name="connsiteX114" fmla="*/ 536901 w 693389"/>
                <a:gd name="connsiteY114" fmla="*/ 133980 h 133980"/>
                <a:gd name="connsiteX115" fmla="*/ 504433 w 693389"/>
                <a:gd name="connsiteY115" fmla="*/ 121965 h 133980"/>
                <a:gd name="connsiteX116" fmla="*/ 492559 w 693389"/>
                <a:gd name="connsiteY116" fmla="*/ 89127 h 133980"/>
                <a:gd name="connsiteX117" fmla="*/ 514119 w 693389"/>
                <a:gd name="connsiteY117" fmla="*/ 88417 h 133980"/>
                <a:gd name="connsiteX118" fmla="*/ 520369 w 693389"/>
                <a:gd name="connsiteY118" fmla="*/ 109494 h 133980"/>
                <a:gd name="connsiteX119" fmla="*/ 538009 w 693389"/>
                <a:gd name="connsiteY119" fmla="*/ 116766 h 133980"/>
                <a:gd name="connsiteX120" fmla="*/ 555052 w 693389"/>
                <a:gd name="connsiteY120" fmla="*/ 109494 h 133980"/>
                <a:gd name="connsiteX121" fmla="*/ 560961 w 693389"/>
                <a:gd name="connsiteY121" fmla="*/ 87906 h 133980"/>
                <a:gd name="connsiteX122" fmla="*/ 554853 w 693389"/>
                <a:gd name="connsiteY122" fmla="*/ 66488 h 133980"/>
                <a:gd name="connsiteX123" fmla="*/ 537810 w 693389"/>
                <a:gd name="connsiteY123" fmla="*/ 59244 h 133980"/>
                <a:gd name="connsiteX124" fmla="*/ 520113 w 693389"/>
                <a:gd name="connsiteY124" fmla="*/ 66829 h 133980"/>
                <a:gd name="connsiteX125" fmla="*/ 513977 w 693389"/>
                <a:gd name="connsiteY125" fmla="*/ 88417 h 133980"/>
                <a:gd name="connsiteX126" fmla="*/ 651632 w 693389"/>
                <a:gd name="connsiteY126" fmla="*/ 60778 h 133980"/>
                <a:gd name="connsiteX127" fmla="*/ 620642 w 693389"/>
                <a:gd name="connsiteY127" fmla="*/ 60778 h 133980"/>
                <a:gd name="connsiteX128" fmla="*/ 620642 w 693389"/>
                <a:gd name="connsiteY128" fmla="*/ 131793 h 133980"/>
                <a:gd name="connsiteX129" fmla="*/ 599678 w 693389"/>
                <a:gd name="connsiteY129" fmla="*/ 131793 h 133980"/>
                <a:gd name="connsiteX130" fmla="*/ 599678 w 693389"/>
                <a:gd name="connsiteY130" fmla="*/ 60778 h 133980"/>
                <a:gd name="connsiteX131" fmla="*/ 584964 w 693389"/>
                <a:gd name="connsiteY131" fmla="*/ 60778 h 133980"/>
                <a:gd name="connsiteX132" fmla="*/ 584964 w 693389"/>
                <a:gd name="connsiteY132" fmla="*/ 43734 h 133980"/>
                <a:gd name="connsiteX133" fmla="*/ 599678 w 693389"/>
                <a:gd name="connsiteY133" fmla="*/ 43734 h 133980"/>
                <a:gd name="connsiteX134" fmla="*/ 599678 w 693389"/>
                <a:gd name="connsiteY134" fmla="*/ 31605 h 133980"/>
                <a:gd name="connsiteX135" fmla="*/ 608711 w 693389"/>
                <a:gd name="connsiteY135" fmla="*/ 8880 h 133980"/>
                <a:gd name="connsiteX136" fmla="*/ 631748 w 693389"/>
                <a:gd name="connsiteY136" fmla="*/ 18 h 133980"/>
                <a:gd name="connsiteX137" fmla="*/ 638424 w 693389"/>
                <a:gd name="connsiteY137" fmla="*/ 415 h 133980"/>
                <a:gd name="connsiteX138" fmla="*/ 643537 w 693389"/>
                <a:gd name="connsiteY138" fmla="*/ 1580 h 133980"/>
                <a:gd name="connsiteX139" fmla="*/ 643537 w 693389"/>
                <a:gd name="connsiteY139" fmla="*/ 19334 h 133980"/>
                <a:gd name="connsiteX140" fmla="*/ 639958 w 693389"/>
                <a:gd name="connsiteY140" fmla="*/ 17885 h 133980"/>
                <a:gd name="connsiteX141" fmla="*/ 634049 w 693389"/>
                <a:gd name="connsiteY141" fmla="*/ 17033 h 133980"/>
                <a:gd name="connsiteX142" fmla="*/ 624022 w 693389"/>
                <a:gd name="connsiteY142" fmla="*/ 21095 h 133980"/>
                <a:gd name="connsiteX143" fmla="*/ 620528 w 693389"/>
                <a:gd name="connsiteY143" fmla="*/ 33111 h 133980"/>
                <a:gd name="connsiteX144" fmla="*/ 620528 w 693389"/>
                <a:gd name="connsiteY144" fmla="*/ 43734 h 133980"/>
                <a:gd name="connsiteX145" fmla="*/ 651632 w 693389"/>
                <a:gd name="connsiteY145" fmla="*/ 43734 h 133980"/>
                <a:gd name="connsiteX146" fmla="*/ 651632 w 693389"/>
                <a:gd name="connsiteY146" fmla="*/ 23850 h 133980"/>
                <a:gd name="connsiteX147" fmla="*/ 672426 w 693389"/>
                <a:gd name="connsiteY147" fmla="*/ 17516 h 133980"/>
                <a:gd name="connsiteX148" fmla="*/ 672426 w 693389"/>
                <a:gd name="connsiteY148" fmla="*/ 43621 h 133980"/>
                <a:gd name="connsiteX149" fmla="*/ 693389 w 693389"/>
                <a:gd name="connsiteY149" fmla="*/ 43621 h 133980"/>
                <a:gd name="connsiteX150" fmla="*/ 693389 w 693389"/>
                <a:gd name="connsiteY150" fmla="*/ 60664 h 133980"/>
                <a:gd name="connsiteX151" fmla="*/ 672426 w 693389"/>
                <a:gd name="connsiteY151" fmla="*/ 60664 h 133980"/>
                <a:gd name="connsiteX152" fmla="*/ 672426 w 693389"/>
                <a:gd name="connsiteY152" fmla="*/ 101938 h 133980"/>
                <a:gd name="connsiteX153" fmla="*/ 675266 w 693389"/>
                <a:gd name="connsiteY153" fmla="*/ 113301 h 133980"/>
                <a:gd name="connsiteX154" fmla="*/ 684555 w 693389"/>
                <a:gd name="connsiteY154" fmla="*/ 116653 h 133980"/>
                <a:gd name="connsiteX155" fmla="*/ 688844 w 693389"/>
                <a:gd name="connsiteY155" fmla="*/ 115914 h 133980"/>
                <a:gd name="connsiteX156" fmla="*/ 693247 w 693389"/>
                <a:gd name="connsiteY156" fmla="*/ 113869 h 133980"/>
                <a:gd name="connsiteX157" fmla="*/ 693247 w 693389"/>
                <a:gd name="connsiteY157" fmla="*/ 130912 h 133980"/>
                <a:gd name="connsiteX158" fmla="*/ 686685 w 693389"/>
                <a:gd name="connsiteY158" fmla="*/ 132958 h 133980"/>
                <a:gd name="connsiteX159" fmla="*/ 677681 w 693389"/>
                <a:gd name="connsiteY159" fmla="*/ 133895 h 133980"/>
                <a:gd name="connsiteX160" fmla="*/ 658024 w 693389"/>
                <a:gd name="connsiteY160" fmla="*/ 126936 h 133980"/>
                <a:gd name="connsiteX161" fmla="*/ 651490 w 693389"/>
                <a:gd name="connsiteY161" fmla="*/ 105915 h 133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93389" h="133980">
                  <a:moveTo>
                    <a:pt x="132798" y="9108"/>
                  </a:moveTo>
                  <a:lnTo>
                    <a:pt x="132798" y="131821"/>
                  </a:lnTo>
                  <a:lnTo>
                    <a:pt x="111493" y="131821"/>
                  </a:lnTo>
                  <a:lnTo>
                    <a:pt x="111493" y="35639"/>
                  </a:lnTo>
                  <a:lnTo>
                    <a:pt x="111152" y="35639"/>
                  </a:lnTo>
                  <a:lnTo>
                    <a:pt x="73060" y="131821"/>
                  </a:lnTo>
                  <a:lnTo>
                    <a:pt x="58857" y="131821"/>
                  </a:lnTo>
                  <a:lnTo>
                    <a:pt x="19941" y="35639"/>
                  </a:lnTo>
                  <a:lnTo>
                    <a:pt x="19685" y="35639"/>
                  </a:lnTo>
                  <a:lnTo>
                    <a:pt x="19685" y="131821"/>
                  </a:lnTo>
                  <a:lnTo>
                    <a:pt x="0" y="131821"/>
                  </a:lnTo>
                  <a:lnTo>
                    <a:pt x="0" y="9108"/>
                  </a:lnTo>
                  <a:lnTo>
                    <a:pt x="30536" y="9108"/>
                  </a:lnTo>
                  <a:lnTo>
                    <a:pt x="65788" y="100007"/>
                  </a:lnTo>
                  <a:lnTo>
                    <a:pt x="66299" y="100007"/>
                  </a:lnTo>
                  <a:lnTo>
                    <a:pt x="103540" y="9108"/>
                  </a:lnTo>
                  <a:close/>
                  <a:moveTo>
                    <a:pt x="150637" y="18425"/>
                  </a:moveTo>
                  <a:cubicBezTo>
                    <a:pt x="150606" y="15183"/>
                    <a:pt x="151958" y="12083"/>
                    <a:pt x="154358" y="9903"/>
                  </a:cubicBezTo>
                  <a:cubicBezTo>
                    <a:pt x="159420" y="5229"/>
                    <a:pt x="167220" y="5229"/>
                    <a:pt x="172282" y="9903"/>
                  </a:cubicBezTo>
                  <a:cubicBezTo>
                    <a:pt x="174600" y="12128"/>
                    <a:pt x="175895" y="15212"/>
                    <a:pt x="175861" y="18425"/>
                  </a:cubicBezTo>
                  <a:cubicBezTo>
                    <a:pt x="175946" y="21665"/>
                    <a:pt x="174606" y="24779"/>
                    <a:pt x="172197" y="26947"/>
                  </a:cubicBezTo>
                  <a:cubicBezTo>
                    <a:pt x="169762" y="29231"/>
                    <a:pt x="166530" y="30466"/>
                    <a:pt x="163192" y="30384"/>
                  </a:cubicBezTo>
                  <a:cubicBezTo>
                    <a:pt x="159877" y="30461"/>
                    <a:pt x="156667" y="29213"/>
                    <a:pt x="154273" y="26918"/>
                  </a:cubicBezTo>
                  <a:cubicBezTo>
                    <a:pt x="151884" y="24749"/>
                    <a:pt x="150557" y="21650"/>
                    <a:pt x="150637" y="18425"/>
                  </a:cubicBezTo>
                  <a:close/>
                  <a:moveTo>
                    <a:pt x="173362" y="43990"/>
                  </a:moveTo>
                  <a:lnTo>
                    <a:pt x="173362" y="132049"/>
                  </a:lnTo>
                  <a:lnTo>
                    <a:pt x="152654" y="132049"/>
                  </a:lnTo>
                  <a:lnTo>
                    <a:pt x="152654" y="43990"/>
                  </a:lnTo>
                  <a:close/>
                  <a:moveTo>
                    <a:pt x="236281" y="116766"/>
                  </a:moveTo>
                  <a:cubicBezTo>
                    <a:pt x="239783" y="116686"/>
                    <a:pt x="243243" y="115954"/>
                    <a:pt x="246478" y="114607"/>
                  </a:cubicBezTo>
                  <a:cubicBezTo>
                    <a:pt x="250146" y="113203"/>
                    <a:pt x="253597" y="111291"/>
                    <a:pt x="256733" y="108926"/>
                  </a:cubicBezTo>
                  <a:lnTo>
                    <a:pt x="256733" y="128185"/>
                  </a:lnTo>
                  <a:cubicBezTo>
                    <a:pt x="253182" y="130179"/>
                    <a:pt x="249353" y="131625"/>
                    <a:pt x="245371" y="132475"/>
                  </a:cubicBezTo>
                  <a:cubicBezTo>
                    <a:pt x="240828" y="133477"/>
                    <a:pt x="236187" y="133963"/>
                    <a:pt x="231537" y="133923"/>
                  </a:cubicBezTo>
                  <a:cubicBezTo>
                    <a:pt x="208449" y="134917"/>
                    <a:pt x="188928" y="117006"/>
                    <a:pt x="187934" y="93919"/>
                  </a:cubicBezTo>
                  <a:cubicBezTo>
                    <a:pt x="187883" y="92729"/>
                    <a:pt x="187883" y="91538"/>
                    <a:pt x="187934" y="90349"/>
                  </a:cubicBezTo>
                  <a:cubicBezTo>
                    <a:pt x="187454" y="77535"/>
                    <a:pt x="191894" y="65023"/>
                    <a:pt x="200347" y="55381"/>
                  </a:cubicBezTo>
                  <a:cubicBezTo>
                    <a:pt x="208622" y="46234"/>
                    <a:pt x="220345" y="41661"/>
                    <a:pt x="235514" y="41661"/>
                  </a:cubicBezTo>
                  <a:cubicBezTo>
                    <a:pt x="239479" y="41665"/>
                    <a:pt x="243430" y="42161"/>
                    <a:pt x="247274" y="43138"/>
                  </a:cubicBezTo>
                  <a:cubicBezTo>
                    <a:pt x="250580" y="43866"/>
                    <a:pt x="253782" y="45021"/>
                    <a:pt x="256790" y="46575"/>
                  </a:cubicBezTo>
                  <a:lnTo>
                    <a:pt x="256790" y="66459"/>
                  </a:lnTo>
                  <a:cubicBezTo>
                    <a:pt x="253782" y="64220"/>
                    <a:pt x="250484" y="62395"/>
                    <a:pt x="246990" y="61034"/>
                  </a:cubicBezTo>
                  <a:cubicBezTo>
                    <a:pt x="243729" y="59766"/>
                    <a:pt x="240263" y="59111"/>
                    <a:pt x="236764" y="59102"/>
                  </a:cubicBezTo>
                  <a:cubicBezTo>
                    <a:pt x="229301" y="58780"/>
                    <a:pt x="222061" y="61677"/>
                    <a:pt x="216879" y="67056"/>
                  </a:cubicBezTo>
                  <a:cubicBezTo>
                    <a:pt x="211656" y="72952"/>
                    <a:pt x="208951" y="80663"/>
                    <a:pt x="209352" y="88531"/>
                  </a:cubicBezTo>
                  <a:cubicBezTo>
                    <a:pt x="208889" y="96160"/>
                    <a:pt x="211496" y="103658"/>
                    <a:pt x="216595" y="109352"/>
                  </a:cubicBezTo>
                  <a:cubicBezTo>
                    <a:pt x="221828" y="114472"/>
                    <a:pt x="228969" y="117161"/>
                    <a:pt x="236281" y="116766"/>
                  </a:cubicBezTo>
                  <a:close/>
                  <a:moveTo>
                    <a:pt x="315817" y="42399"/>
                  </a:moveTo>
                  <a:cubicBezTo>
                    <a:pt x="317300" y="42386"/>
                    <a:pt x="318783" y="42501"/>
                    <a:pt x="320249" y="42740"/>
                  </a:cubicBezTo>
                  <a:cubicBezTo>
                    <a:pt x="321391" y="42919"/>
                    <a:pt x="322513" y="43204"/>
                    <a:pt x="323601" y="43592"/>
                  </a:cubicBezTo>
                  <a:lnTo>
                    <a:pt x="323601" y="64556"/>
                  </a:lnTo>
                  <a:cubicBezTo>
                    <a:pt x="322138" y="63571"/>
                    <a:pt x="320541" y="62805"/>
                    <a:pt x="318857" y="62284"/>
                  </a:cubicBezTo>
                  <a:cubicBezTo>
                    <a:pt x="316402" y="61517"/>
                    <a:pt x="313843" y="61152"/>
                    <a:pt x="311272" y="61204"/>
                  </a:cubicBezTo>
                  <a:cubicBezTo>
                    <a:pt x="306171" y="61164"/>
                    <a:pt x="301356" y="63546"/>
                    <a:pt x="298291" y="67624"/>
                  </a:cubicBezTo>
                  <a:cubicBezTo>
                    <a:pt x="294769" y="71923"/>
                    <a:pt x="293007" y="78551"/>
                    <a:pt x="293007" y="87508"/>
                  </a:cubicBezTo>
                  <a:lnTo>
                    <a:pt x="293007" y="131821"/>
                  </a:lnTo>
                  <a:lnTo>
                    <a:pt x="272299" y="131821"/>
                  </a:lnTo>
                  <a:lnTo>
                    <a:pt x="272299" y="43763"/>
                  </a:lnTo>
                  <a:lnTo>
                    <a:pt x="293007" y="43763"/>
                  </a:lnTo>
                  <a:lnTo>
                    <a:pt x="293007" y="57625"/>
                  </a:lnTo>
                  <a:lnTo>
                    <a:pt x="293348" y="57625"/>
                  </a:lnTo>
                  <a:cubicBezTo>
                    <a:pt x="294993" y="53072"/>
                    <a:pt x="297959" y="49115"/>
                    <a:pt x="301870" y="46263"/>
                  </a:cubicBezTo>
                  <a:cubicBezTo>
                    <a:pt x="305952" y="43534"/>
                    <a:pt x="310798" y="42180"/>
                    <a:pt x="315704" y="42399"/>
                  </a:cubicBezTo>
                  <a:close/>
                  <a:moveTo>
                    <a:pt x="324708" y="89127"/>
                  </a:moveTo>
                  <a:cubicBezTo>
                    <a:pt x="324708" y="74555"/>
                    <a:pt x="328827" y="63051"/>
                    <a:pt x="337037" y="54529"/>
                  </a:cubicBezTo>
                  <a:cubicBezTo>
                    <a:pt x="345246" y="46007"/>
                    <a:pt x="356665" y="41803"/>
                    <a:pt x="371124" y="41803"/>
                  </a:cubicBezTo>
                  <a:cubicBezTo>
                    <a:pt x="384872" y="41803"/>
                    <a:pt x="395610" y="45893"/>
                    <a:pt x="403336" y="54074"/>
                  </a:cubicBezTo>
                  <a:cubicBezTo>
                    <a:pt x="411062" y="62255"/>
                    <a:pt x="414934" y="73305"/>
                    <a:pt x="414954" y="87224"/>
                  </a:cubicBezTo>
                  <a:cubicBezTo>
                    <a:pt x="414954" y="101484"/>
                    <a:pt x="410844" y="112846"/>
                    <a:pt x="402626" y="121311"/>
                  </a:cubicBezTo>
                  <a:cubicBezTo>
                    <a:pt x="394408" y="129776"/>
                    <a:pt x="383225" y="133999"/>
                    <a:pt x="369078" y="133980"/>
                  </a:cubicBezTo>
                  <a:cubicBezTo>
                    <a:pt x="355444" y="133980"/>
                    <a:pt x="344621" y="129975"/>
                    <a:pt x="336611" y="121965"/>
                  </a:cubicBezTo>
                  <a:cubicBezTo>
                    <a:pt x="328600" y="113954"/>
                    <a:pt x="324595" y="103008"/>
                    <a:pt x="324595" y="89127"/>
                  </a:cubicBezTo>
                  <a:close/>
                  <a:moveTo>
                    <a:pt x="346297" y="88417"/>
                  </a:moveTo>
                  <a:cubicBezTo>
                    <a:pt x="346297" y="97621"/>
                    <a:pt x="348371" y="104646"/>
                    <a:pt x="352518" y="109494"/>
                  </a:cubicBezTo>
                  <a:cubicBezTo>
                    <a:pt x="357077" y="114500"/>
                    <a:pt x="363656" y="117173"/>
                    <a:pt x="370414" y="116766"/>
                  </a:cubicBezTo>
                  <a:cubicBezTo>
                    <a:pt x="376916" y="117121"/>
                    <a:pt x="383213" y="114434"/>
                    <a:pt x="387457" y="109494"/>
                  </a:cubicBezTo>
                  <a:cubicBezTo>
                    <a:pt x="391377" y="104627"/>
                    <a:pt x="393337" y="97431"/>
                    <a:pt x="393337" y="87906"/>
                  </a:cubicBezTo>
                  <a:cubicBezTo>
                    <a:pt x="393337" y="78447"/>
                    <a:pt x="391320" y="71288"/>
                    <a:pt x="387230" y="66488"/>
                  </a:cubicBezTo>
                  <a:cubicBezTo>
                    <a:pt x="382955" y="61594"/>
                    <a:pt x="376677" y="58926"/>
                    <a:pt x="370186" y="59244"/>
                  </a:cubicBezTo>
                  <a:cubicBezTo>
                    <a:pt x="363437" y="58883"/>
                    <a:pt x="356904" y="61687"/>
                    <a:pt x="352518" y="66829"/>
                  </a:cubicBezTo>
                  <a:cubicBezTo>
                    <a:pt x="348257" y="71856"/>
                    <a:pt x="346183" y="78986"/>
                    <a:pt x="346183" y="88417"/>
                  </a:cubicBezTo>
                  <a:close/>
                  <a:moveTo>
                    <a:pt x="445888" y="66942"/>
                  </a:moveTo>
                  <a:cubicBezTo>
                    <a:pt x="445738" y="69580"/>
                    <a:pt x="446783" y="72145"/>
                    <a:pt x="448729" y="73930"/>
                  </a:cubicBezTo>
                  <a:cubicBezTo>
                    <a:pt x="452552" y="76651"/>
                    <a:pt x="456753" y="78795"/>
                    <a:pt x="461199" y="80293"/>
                  </a:cubicBezTo>
                  <a:cubicBezTo>
                    <a:pt x="467835" y="82520"/>
                    <a:pt x="473817" y="86355"/>
                    <a:pt x="478612" y="91456"/>
                  </a:cubicBezTo>
                  <a:cubicBezTo>
                    <a:pt x="482006" y="95717"/>
                    <a:pt x="483785" y="101038"/>
                    <a:pt x="483640" y="106483"/>
                  </a:cubicBezTo>
                  <a:cubicBezTo>
                    <a:pt x="483844" y="114261"/>
                    <a:pt x="480291" y="121662"/>
                    <a:pt x="474095" y="126367"/>
                  </a:cubicBezTo>
                  <a:cubicBezTo>
                    <a:pt x="467732" y="131386"/>
                    <a:pt x="459125" y="133895"/>
                    <a:pt x="448274" y="133895"/>
                  </a:cubicBezTo>
                  <a:cubicBezTo>
                    <a:pt x="444207" y="133858"/>
                    <a:pt x="440153" y="133411"/>
                    <a:pt x="436173" y="132560"/>
                  </a:cubicBezTo>
                  <a:cubicBezTo>
                    <a:pt x="432270" y="131866"/>
                    <a:pt x="428458" y="130731"/>
                    <a:pt x="424811" y="129180"/>
                  </a:cubicBezTo>
                  <a:lnTo>
                    <a:pt x="424811" y="108869"/>
                  </a:lnTo>
                  <a:cubicBezTo>
                    <a:pt x="428561" y="111497"/>
                    <a:pt x="432651" y="113599"/>
                    <a:pt x="436969" y="115119"/>
                  </a:cubicBezTo>
                  <a:cubicBezTo>
                    <a:pt x="440744" y="116572"/>
                    <a:pt x="444741" y="117360"/>
                    <a:pt x="448786" y="117448"/>
                  </a:cubicBezTo>
                  <a:cubicBezTo>
                    <a:pt x="452345" y="117687"/>
                    <a:pt x="455907" y="117002"/>
                    <a:pt x="459125" y="115460"/>
                  </a:cubicBezTo>
                  <a:cubicBezTo>
                    <a:pt x="461398" y="114073"/>
                    <a:pt x="462696" y="111523"/>
                    <a:pt x="462477" y="108869"/>
                  </a:cubicBezTo>
                  <a:cubicBezTo>
                    <a:pt x="462474" y="106080"/>
                    <a:pt x="461199" y="103444"/>
                    <a:pt x="459012" y="101711"/>
                  </a:cubicBezTo>
                  <a:cubicBezTo>
                    <a:pt x="454970" y="98830"/>
                    <a:pt x="450544" y="96535"/>
                    <a:pt x="445860" y="94894"/>
                  </a:cubicBezTo>
                  <a:cubicBezTo>
                    <a:pt x="439647" y="92682"/>
                    <a:pt x="434071" y="88986"/>
                    <a:pt x="429612" y="84128"/>
                  </a:cubicBezTo>
                  <a:cubicBezTo>
                    <a:pt x="426291" y="79765"/>
                    <a:pt x="424592" y="74381"/>
                    <a:pt x="424811" y="68902"/>
                  </a:cubicBezTo>
                  <a:cubicBezTo>
                    <a:pt x="424675" y="61246"/>
                    <a:pt x="428186" y="53980"/>
                    <a:pt x="434270" y="49330"/>
                  </a:cubicBezTo>
                  <a:cubicBezTo>
                    <a:pt x="441295" y="43993"/>
                    <a:pt x="449970" y="41289"/>
                    <a:pt x="458784" y="41689"/>
                  </a:cubicBezTo>
                  <a:cubicBezTo>
                    <a:pt x="462264" y="41728"/>
                    <a:pt x="465733" y="42070"/>
                    <a:pt x="469153" y="42712"/>
                  </a:cubicBezTo>
                  <a:cubicBezTo>
                    <a:pt x="472431" y="43242"/>
                    <a:pt x="475641" y="44128"/>
                    <a:pt x="478725" y="45354"/>
                  </a:cubicBezTo>
                  <a:lnTo>
                    <a:pt x="478725" y="65039"/>
                  </a:lnTo>
                  <a:cubicBezTo>
                    <a:pt x="475731" y="63097"/>
                    <a:pt x="472519" y="61514"/>
                    <a:pt x="469153" y="60324"/>
                  </a:cubicBezTo>
                  <a:cubicBezTo>
                    <a:pt x="465667" y="59049"/>
                    <a:pt x="461986" y="58386"/>
                    <a:pt x="458273" y="58364"/>
                  </a:cubicBezTo>
                  <a:cubicBezTo>
                    <a:pt x="455043" y="58173"/>
                    <a:pt x="451831" y="58976"/>
                    <a:pt x="449070" y="60664"/>
                  </a:cubicBezTo>
                  <a:cubicBezTo>
                    <a:pt x="446973" y="62059"/>
                    <a:pt x="445732" y="64425"/>
                    <a:pt x="445775" y="66942"/>
                  </a:cubicBezTo>
                  <a:close/>
                  <a:moveTo>
                    <a:pt x="492559" y="89127"/>
                  </a:moveTo>
                  <a:cubicBezTo>
                    <a:pt x="492559" y="74555"/>
                    <a:pt x="496650" y="63051"/>
                    <a:pt x="504887" y="54529"/>
                  </a:cubicBezTo>
                  <a:cubicBezTo>
                    <a:pt x="513125" y="46007"/>
                    <a:pt x="524516" y="41803"/>
                    <a:pt x="538974" y="41803"/>
                  </a:cubicBezTo>
                  <a:cubicBezTo>
                    <a:pt x="552723" y="41803"/>
                    <a:pt x="563460" y="45893"/>
                    <a:pt x="571187" y="54074"/>
                  </a:cubicBezTo>
                  <a:cubicBezTo>
                    <a:pt x="578913" y="62255"/>
                    <a:pt x="582776" y="73305"/>
                    <a:pt x="582776" y="87224"/>
                  </a:cubicBezTo>
                  <a:cubicBezTo>
                    <a:pt x="582776" y="101484"/>
                    <a:pt x="578666" y="112846"/>
                    <a:pt x="570448" y="121311"/>
                  </a:cubicBezTo>
                  <a:cubicBezTo>
                    <a:pt x="562230" y="129776"/>
                    <a:pt x="551047" y="133999"/>
                    <a:pt x="536901" y="133980"/>
                  </a:cubicBezTo>
                  <a:cubicBezTo>
                    <a:pt x="523266" y="133980"/>
                    <a:pt x="512443" y="129975"/>
                    <a:pt x="504433" y="121965"/>
                  </a:cubicBezTo>
                  <a:cubicBezTo>
                    <a:pt x="496422" y="113954"/>
                    <a:pt x="492465" y="103008"/>
                    <a:pt x="492559" y="89127"/>
                  </a:cubicBezTo>
                  <a:close/>
                  <a:moveTo>
                    <a:pt x="514119" y="88417"/>
                  </a:moveTo>
                  <a:cubicBezTo>
                    <a:pt x="514119" y="97621"/>
                    <a:pt x="516201" y="104646"/>
                    <a:pt x="520369" y="109494"/>
                  </a:cubicBezTo>
                  <a:cubicBezTo>
                    <a:pt x="524865" y="114435"/>
                    <a:pt x="531336" y="117103"/>
                    <a:pt x="538009" y="116766"/>
                  </a:cubicBezTo>
                  <a:cubicBezTo>
                    <a:pt x="544514" y="117134"/>
                    <a:pt x="550817" y="114445"/>
                    <a:pt x="555052" y="109494"/>
                  </a:cubicBezTo>
                  <a:cubicBezTo>
                    <a:pt x="559009" y="104627"/>
                    <a:pt x="560981" y="97431"/>
                    <a:pt x="560961" y="87906"/>
                  </a:cubicBezTo>
                  <a:cubicBezTo>
                    <a:pt x="560961" y="78447"/>
                    <a:pt x="558915" y="71288"/>
                    <a:pt x="554853" y="66488"/>
                  </a:cubicBezTo>
                  <a:cubicBezTo>
                    <a:pt x="550578" y="61594"/>
                    <a:pt x="544301" y="58926"/>
                    <a:pt x="537810" y="59244"/>
                  </a:cubicBezTo>
                  <a:cubicBezTo>
                    <a:pt x="531052" y="58874"/>
                    <a:pt x="524507" y="61679"/>
                    <a:pt x="520113" y="66829"/>
                  </a:cubicBezTo>
                  <a:cubicBezTo>
                    <a:pt x="516079" y="71856"/>
                    <a:pt x="513977" y="78986"/>
                    <a:pt x="513977" y="88417"/>
                  </a:cubicBezTo>
                  <a:close/>
                  <a:moveTo>
                    <a:pt x="651632" y="60778"/>
                  </a:moveTo>
                  <a:lnTo>
                    <a:pt x="620642" y="60778"/>
                  </a:lnTo>
                  <a:lnTo>
                    <a:pt x="620642" y="131793"/>
                  </a:lnTo>
                  <a:lnTo>
                    <a:pt x="599678" y="131793"/>
                  </a:lnTo>
                  <a:lnTo>
                    <a:pt x="599678" y="60778"/>
                  </a:lnTo>
                  <a:lnTo>
                    <a:pt x="584964" y="60778"/>
                  </a:lnTo>
                  <a:lnTo>
                    <a:pt x="584964" y="43734"/>
                  </a:lnTo>
                  <a:lnTo>
                    <a:pt x="599678" y="43734"/>
                  </a:lnTo>
                  <a:lnTo>
                    <a:pt x="599678" y="31605"/>
                  </a:lnTo>
                  <a:cubicBezTo>
                    <a:pt x="599385" y="23101"/>
                    <a:pt x="602661" y="14862"/>
                    <a:pt x="608711" y="8880"/>
                  </a:cubicBezTo>
                  <a:cubicBezTo>
                    <a:pt x="614875" y="2930"/>
                    <a:pt x="623187" y="-268"/>
                    <a:pt x="631748" y="18"/>
                  </a:cubicBezTo>
                  <a:cubicBezTo>
                    <a:pt x="633978" y="6"/>
                    <a:pt x="636208" y="139"/>
                    <a:pt x="638424" y="415"/>
                  </a:cubicBezTo>
                  <a:cubicBezTo>
                    <a:pt x="640162" y="631"/>
                    <a:pt x="641875" y="1022"/>
                    <a:pt x="643537" y="1580"/>
                  </a:cubicBezTo>
                  <a:lnTo>
                    <a:pt x="643537" y="19334"/>
                  </a:lnTo>
                  <a:cubicBezTo>
                    <a:pt x="642389" y="18743"/>
                    <a:pt x="641193" y="18258"/>
                    <a:pt x="639958" y="17885"/>
                  </a:cubicBezTo>
                  <a:cubicBezTo>
                    <a:pt x="638046" y="17288"/>
                    <a:pt x="636052" y="17000"/>
                    <a:pt x="634049" y="17033"/>
                  </a:cubicBezTo>
                  <a:cubicBezTo>
                    <a:pt x="630265" y="16808"/>
                    <a:pt x="626581" y="18300"/>
                    <a:pt x="624022" y="21095"/>
                  </a:cubicBezTo>
                  <a:cubicBezTo>
                    <a:pt x="621460" y="24554"/>
                    <a:pt x="620218" y="28816"/>
                    <a:pt x="620528" y="33111"/>
                  </a:cubicBezTo>
                  <a:lnTo>
                    <a:pt x="620528" y="43734"/>
                  </a:lnTo>
                  <a:lnTo>
                    <a:pt x="651632" y="43734"/>
                  </a:lnTo>
                  <a:lnTo>
                    <a:pt x="651632" y="23850"/>
                  </a:lnTo>
                  <a:lnTo>
                    <a:pt x="672426" y="17516"/>
                  </a:lnTo>
                  <a:lnTo>
                    <a:pt x="672426" y="43621"/>
                  </a:lnTo>
                  <a:lnTo>
                    <a:pt x="693389" y="43621"/>
                  </a:lnTo>
                  <a:lnTo>
                    <a:pt x="693389" y="60664"/>
                  </a:lnTo>
                  <a:lnTo>
                    <a:pt x="672426" y="60664"/>
                  </a:lnTo>
                  <a:lnTo>
                    <a:pt x="672426" y="101938"/>
                  </a:lnTo>
                  <a:cubicBezTo>
                    <a:pt x="672426" y="107364"/>
                    <a:pt x="673391" y="111199"/>
                    <a:pt x="675266" y="113301"/>
                  </a:cubicBezTo>
                  <a:cubicBezTo>
                    <a:pt x="677726" y="115720"/>
                    <a:pt x="681118" y="116945"/>
                    <a:pt x="684555" y="116653"/>
                  </a:cubicBezTo>
                  <a:cubicBezTo>
                    <a:pt x="686015" y="116643"/>
                    <a:pt x="687464" y="116393"/>
                    <a:pt x="688844" y="115914"/>
                  </a:cubicBezTo>
                  <a:cubicBezTo>
                    <a:pt x="690387" y="115410"/>
                    <a:pt x="691867" y="114724"/>
                    <a:pt x="693247" y="113869"/>
                  </a:cubicBezTo>
                  <a:lnTo>
                    <a:pt x="693247" y="130912"/>
                  </a:lnTo>
                  <a:cubicBezTo>
                    <a:pt x="691168" y="131903"/>
                    <a:pt x="688958" y="132591"/>
                    <a:pt x="686685" y="132958"/>
                  </a:cubicBezTo>
                  <a:cubicBezTo>
                    <a:pt x="683723" y="133574"/>
                    <a:pt x="680706" y="133888"/>
                    <a:pt x="677681" y="133895"/>
                  </a:cubicBezTo>
                  <a:cubicBezTo>
                    <a:pt x="668932" y="133895"/>
                    <a:pt x="662398" y="131566"/>
                    <a:pt x="658024" y="126936"/>
                  </a:cubicBezTo>
                  <a:cubicBezTo>
                    <a:pt x="653649" y="122305"/>
                    <a:pt x="651490" y="115261"/>
                    <a:pt x="651490" y="105915"/>
                  </a:cubicBezTo>
                  <a:close/>
                </a:path>
              </a:pathLst>
            </a:custGeom>
            <a:solidFill>
              <a:schemeClr val="bg1"/>
            </a:solidFill>
            <a:ln w="2818"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D07EA3C0-3AEB-4836-B1BC-71B1762035C9}"/>
                </a:ext>
              </a:extLst>
            </p:cNvPr>
            <p:cNvSpPr/>
            <p:nvPr/>
          </p:nvSpPr>
          <p:spPr>
            <a:xfrm>
              <a:off x="8043453" y="1970860"/>
              <a:ext cx="97205" cy="97205"/>
            </a:xfrm>
            <a:custGeom>
              <a:avLst/>
              <a:gdLst>
                <a:gd name="connsiteX0" fmla="*/ 0 w 97205"/>
                <a:gd name="connsiteY0" fmla="*/ 0 h 97205"/>
                <a:gd name="connsiteX1" fmla="*/ 97205 w 97205"/>
                <a:gd name="connsiteY1" fmla="*/ 0 h 97205"/>
                <a:gd name="connsiteX2" fmla="*/ 97205 w 97205"/>
                <a:gd name="connsiteY2" fmla="*/ 97205 h 97205"/>
                <a:gd name="connsiteX3" fmla="*/ 0 w 97205"/>
                <a:gd name="connsiteY3" fmla="*/ 97205 h 97205"/>
              </a:gdLst>
              <a:ahLst/>
              <a:cxnLst>
                <a:cxn ang="0">
                  <a:pos x="connsiteX0" y="connsiteY0"/>
                </a:cxn>
                <a:cxn ang="0">
                  <a:pos x="connsiteX1" y="connsiteY1"/>
                </a:cxn>
                <a:cxn ang="0">
                  <a:pos x="connsiteX2" y="connsiteY2"/>
                </a:cxn>
                <a:cxn ang="0">
                  <a:pos x="connsiteX3" y="connsiteY3"/>
                </a:cxn>
              </a:cxnLst>
              <a:rect l="l" t="t" r="r" b="b"/>
              <a:pathLst>
                <a:path w="97205" h="97205">
                  <a:moveTo>
                    <a:pt x="0" y="0"/>
                  </a:moveTo>
                  <a:lnTo>
                    <a:pt x="97205" y="0"/>
                  </a:lnTo>
                  <a:lnTo>
                    <a:pt x="97205" y="97205"/>
                  </a:lnTo>
                  <a:lnTo>
                    <a:pt x="0" y="97205"/>
                  </a:lnTo>
                  <a:close/>
                </a:path>
              </a:pathLst>
            </a:custGeom>
            <a:solidFill>
              <a:srgbClr val="F25022"/>
            </a:solidFill>
            <a:ln w="2818"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0A2D5AFD-9B35-4BBE-BE5D-5D86BD1B7C4C}"/>
                </a:ext>
              </a:extLst>
            </p:cNvPr>
            <p:cNvSpPr/>
            <p:nvPr/>
          </p:nvSpPr>
          <p:spPr>
            <a:xfrm>
              <a:off x="8150770" y="1970860"/>
              <a:ext cx="97205" cy="97205"/>
            </a:xfrm>
            <a:custGeom>
              <a:avLst/>
              <a:gdLst>
                <a:gd name="connsiteX0" fmla="*/ 0 w 97205"/>
                <a:gd name="connsiteY0" fmla="*/ 0 h 97205"/>
                <a:gd name="connsiteX1" fmla="*/ 97205 w 97205"/>
                <a:gd name="connsiteY1" fmla="*/ 0 h 97205"/>
                <a:gd name="connsiteX2" fmla="*/ 97205 w 97205"/>
                <a:gd name="connsiteY2" fmla="*/ 97205 h 97205"/>
                <a:gd name="connsiteX3" fmla="*/ 0 w 97205"/>
                <a:gd name="connsiteY3" fmla="*/ 97205 h 97205"/>
              </a:gdLst>
              <a:ahLst/>
              <a:cxnLst>
                <a:cxn ang="0">
                  <a:pos x="connsiteX0" y="connsiteY0"/>
                </a:cxn>
                <a:cxn ang="0">
                  <a:pos x="connsiteX1" y="connsiteY1"/>
                </a:cxn>
                <a:cxn ang="0">
                  <a:pos x="connsiteX2" y="connsiteY2"/>
                </a:cxn>
                <a:cxn ang="0">
                  <a:pos x="connsiteX3" y="connsiteY3"/>
                </a:cxn>
              </a:cxnLst>
              <a:rect l="l" t="t" r="r" b="b"/>
              <a:pathLst>
                <a:path w="97205" h="97205">
                  <a:moveTo>
                    <a:pt x="0" y="0"/>
                  </a:moveTo>
                  <a:lnTo>
                    <a:pt x="97205" y="0"/>
                  </a:lnTo>
                  <a:lnTo>
                    <a:pt x="97205" y="97205"/>
                  </a:lnTo>
                  <a:lnTo>
                    <a:pt x="0" y="97205"/>
                  </a:lnTo>
                  <a:close/>
                </a:path>
              </a:pathLst>
            </a:custGeom>
            <a:solidFill>
              <a:srgbClr val="7FBA00"/>
            </a:solidFill>
            <a:ln w="2818"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4B300E9-007D-4A4B-B022-1484B43A6A2F}"/>
                </a:ext>
              </a:extLst>
            </p:cNvPr>
            <p:cNvSpPr/>
            <p:nvPr/>
          </p:nvSpPr>
          <p:spPr>
            <a:xfrm>
              <a:off x="8043453" y="2078177"/>
              <a:ext cx="97205" cy="97205"/>
            </a:xfrm>
            <a:custGeom>
              <a:avLst/>
              <a:gdLst>
                <a:gd name="connsiteX0" fmla="*/ 0 w 97205"/>
                <a:gd name="connsiteY0" fmla="*/ 0 h 97205"/>
                <a:gd name="connsiteX1" fmla="*/ 97205 w 97205"/>
                <a:gd name="connsiteY1" fmla="*/ 0 h 97205"/>
                <a:gd name="connsiteX2" fmla="*/ 97205 w 97205"/>
                <a:gd name="connsiteY2" fmla="*/ 97205 h 97205"/>
                <a:gd name="connsiteX3" fmla="*/ 0 w 97205"/>
                <a:gd name="connsiteY3" fmla="*/ 97205 h 97205"/>
              </a:gdLst>
              <a:ahLst/>
              <a:cxnLst>
                <a:cxn ang="0">
                  <a:pos x="connsiteX0" y="connsiteY0"/>
                </a:cxn>
                <a:cxn ang="0">
                  <a:pos x="connsiteX1" y="connsiteY1"/>
                </a:cxn>
                <a:cxn ang="0">
                  <a:pos x="connsiteX2" y="connsiteY2"/>
                </a:cxn>
                <a:cxn ang="0">
                  <a:pos x="connsiteX3" y="connsiteY3"/>
                </a:cxn>
              </a:cxnLst>
              <a:rect l="l" t="t" r="r" b="b"/>
              <a:pathLst>
                <a:path w="97205" h="97205">
                  <a:moveTo>
                    <a:pt x="0" y="0"/>
                  </a:moveTo>
                  <a:lnTo>
                    <a:pt x="97205" y="0"/>
                  </a:lnTo>
                  <a:lnTo>
                    <a:pt x="97205" y="97205"/>
                  </a:lnTo>
                  <a:lnTo>
                    <a:pt x="0" y="97205"/>
                  </a:lnTo>
                  <a:close/>
                </a:path>
              </a:pathLst>
            </a:custGeom>
            <a:solidFill>
              <a:srgbClr val="00A4EF"/>
            </a:solidFill>
            <a:ln w="2818"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466719C-FBA8-46BD-8474-485E04AF60DD}"/>
                </a:ext>
              </a:extLst>
            </p:cNvPr>
            <p:cNvSpPr/>
            <p:nvPr/>
          </p:nvSpPr>
          <p:spPr>
            <a:xfrm>
              <a:off x="8150770" y="2078177"/>
              <a:ext cx="97205" cy="97205"/>
            </a:xfrm>
            <a:custGeom>
              <a:avLst/>
              <a:gdLst>
                <a:gd name="connsiteX0" fmla="*/ 0 w 97205"/>
                <a:gd name="connsiteY0" fmla="*/ 0 h 97205"/>
                <a:gd name="connsiteX1" fmla="*/ 97205 w 97205"/>
                <a:gd name="connsiteY1" fmla="*/ 0 h 97205"/>
                <a:gd name="connsiteX2" fmla="*/ 97205 w 97205"/>
                <a:gd name="connsiteY2" fmla="*/ 97205 h 97205"/>
                <a:gd name="connsiteX3" fmla="*/ 0 w 97205"/>
                <a:gd name="connsiteY3" fmla="*/ 97205 h 97205"/>
              </a:gdLst>
              <a:ahLst/>
              <a:cxnLst>
                <a:cxn ang="0">
                  <a:pos x="connsiteX0" y="connsiteY0"/>
                </a:cxn>
                <a:cxn ang="0">
                  <a:pos x="connsiteX1" y="connsiteY1"/>
                </a:cxn>
                <a:cxn ang="0">
                  <a:pos x="connsiteX2" y="connsiteY2"/>
                </a:cxn>
                <a:cxn ang="0">
                  <a:pos x="connsiteX3" y="connsiteY3"/>
                </a:cxn>
              </a:cxnLst>
              <a:rect l="l" t="t" r="r" b="b"/>
              <a:pathLst>
                <a:path w="97205" h="97205">
                  <a:moveTo>
                    <a:pt x="0" y="0"/>
                  </a:moveTo>
                  <a:lnTo>
                    <a:pt x="97205" y="0"/>
                  </a:lnTo>
                  <a:lnTo>
                    <a:pt x="97205" y="97205"/>
                  </a:lnTo>
                  <a:lnTo>
                    <a:pt x="0" y="97205"/>
                  </a:lnTo>
                  <a:close/>
                </a:path>
              </a:pathLst>
            </a:custGeom>
            <a:solidFill>
              <a:srgbClr val="FFB900"/>
            </a:solidFill>
            <a:ln w="2818" cap="flat">
              <a:noFill/>
              <a:prstDash val="solid"/>
              <a:miter/>
            </a:ln>
          </p:spPr>
          <p:txBody>
            <a:bodyPr rtlCol="0" anchor="ctr"/>
            <a:lstStyle/>
            <a:p>
              <a:endParaRPr lang="en-US"/>
            </a:p>
          </p:txBody>
        </p:sp>
      </p:grpSp>
    </p:spTree>
    <p:extLst>
      <p:ext uri="{BB962C8B-B14F-4D97-AF65-F5344CB8AC3E}">
        <p14:creationId xmlns:p14="http://schemas.microsoft.com/office/powerpoint/2010/main" val="2794357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Photo here">
            <a:extLst>
              <a:ext uri="{FF2B5EF4-FFF2-40B4-BE49-F238E27FC236}">
                <a16:creationId xmlns:a16="http://schemas.microsoft.com/office/drawing/2014/main" id="{58843E32-8AAE-41A9-90C5-27402E138910}"/>
              </a:ext>
            </a:extLst>
          </p:cNvPr>
          <p:cNvSpPr/>
          <p:nvPr userDrawn="1"/>
        </p:nvSpPr>
        <p:spPr>
          <a:xfrm>
            <a:off x="0" y="0"/>
            <a:ext cx="7772400" cy="5319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0845FD52-AB21-4BCF-9B2F-DBC0226016E0}"/>
              </a:ext>
            </a:extLst>
          </p:cNvPr>
          <p:cNvSpPr/>
          <p:nvPr userDrawn="1"/>
        </p:nvSpPr>
        <p:spPr>
          <a:xfrm>
            <a:off x="0" y="0"/>
            <a:ext cx="7772400" cy="531918"/>
          </a:xfrm>
          <a:prstGeom prst="rect">
            <a:avLst/>
          </a:prstGeom>
          <a:solidFill>
            <a:schemeClr val="tx2">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Rectangle 39">
            <a:extLst>
              <a:ext uri="{FF2B5EF4-FFF2-40B4-BE49-F238E27FC236}">
                <a16:creationId xmlns:a16="http://schemas.microsoft.com/office/drawing/2014/main" id="{B9E90012-FDD1-446F-8D3B-5E1E3EE6C3AB}"/>
              </a:ext>
            </a:extLst>
          </p:cNvPr>
          <p:cNvSpPr/>
          <p:nvPr userDrawn="1"/>
        </p:nvSpPr>
        <p:spPr>
          <a:xfrm>
            <a:off x="0" y="9680919"/>
            <a:ext cx="7772400" cy="389838"/>
          </a:xfrm>
          <a:prstGeom prst="rect">
            <a:avLst/>
          </a:prstGeom>
          <a:solidFill>
            <a:schemeClr val="accent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Text Placeholder 5">
            <a:extLst>
              <a:ext uri="{FF2B5EF4-FFF2-40B4-BE49-F238E27FC236}">
                <a16:creationId xmlns:a16="http://schemas.microsoft.com/office/drawing/2014/main" id="{F87C4F26-A78C-461B-B31D-997B9EFDDA1D}"/>
              </a:ext>
            </a:extLst>
          </p:cNvPr>
          <p:cNvSpPr>
            <a:spLocks noGrp="1"/>
          </p:cNvSpPr>
          <p:nvPr userDrawn="1">
            <p:ph type="body" sz="quarter" idx="14"/>
          </p:nvPr>
        </p:nvSpPr>
        <p:spPr>
          <a:xfrm>
            <a:off x="392113" y="9726613"/>
            <a:ext cx="7102475" cy="298450"/>
          </a:xfrm>
        </p:spPr>
        <p:txBody>
          <a:bodyPr/>
          <a:lstStyle>
            <a:lvl1pPr>
              <a:defRPr sz="700">
                <a:solidFill>
                  <a:schemeClr val="bg1"/>
                </a:solidFill>
              </a:defRPr>
            </a:lvl1pPr>
            <a:lvl2pPr>
              <a:defRPr sz="700">
                <a:solidFill>
                  <a:schemeClr val="bg1"/>
                </a:solidFill>
              </a:defRPr>
            </a:lvl2pPr>
            <a:lvl3pPr>
              <a:defRPr sz="700">
                <a:solidFill>
                  <a:schemeClr val="bg1"/>
                </a:solidFill>
              </a:defRPr>
            </a:lvl3pPr>
            <a:lvl4pPr>
              <a:defRPr sz="700">
                <a:solidFill>
                  <a:schemeClr val="bg1"/>
                </a:solidFill>
              </a:defRPr>
            </a:lvl4pPr>
            <a:lvl5pPr>
              <a:defRPr sz="700">
                <a:solidFill>
                  <a:schemeClr val="bg1"/>
                </a:solidFill>
              </a:defRPr>
            </a:lvl5pPr>
          </a:lstStyle>
          <a:p>
            <a:pPr lvl="0"/>
            <a:r>
              <a:rPr lang="en-US" dirty="0"/>
              <a:t>Click to edit Master text styles</a:t>
            </a:r>
          </a:p>
        </p:txBody>
      </p:sp>
      <p:grpSp>
        <p:nvGrpSpPr>
          <p:cNvPr id="44" name="Graphic 61">
            <a:extLst>
              <a:ext uri="{FF2B5EF4-FFF2-40B4-BE49-F238E27FC236}">
                <a16:creationId xmlns:a16="http://schemas.microsoft.com/office/drawing/2014/main" id="{74A11E94-86DB-4062-A562-3CF8657F0532}"/>
              </a:ext>
            </a:extLst>
          </p:cNvPr>
          <p:cNvGrpSpPr/>
          <p:nvPr userDrawn="1"/>
        </p:nvGrpSpPr>
        <p:grpSpPr>
          <a:xfrm>
            <a:off x="6408420" y="188136"/>
            <a:ext cx="890688" cy="189901"/>
            <a:chOff x="8043453" y="1970860"/>
            <a:chExt cx="959268" cy="204523"/>
          </a:xfrm>
          <a:solidFill>
            <a:schemeClr val="accent1"/>
          </a:solidFill>
        </p:grpSpPr>
        <p:sp>
          <p:nvSpPr>
            <p:cNvPr id="45" name="Freeform: Shape 44">
              <a:extLst>
                <a:ext uri="{FF2B5EF4-FFF2-40B4-BE49-F238E27FC236}">
                  <a16:creationId xmlns:a16="http://schemas.microsoft.com/office/drawing/2014/main" id="{EB2E912B-C404-4042-B2A4-F5AC386A29D6}"/>
                </a:ext>
              </a:extLst>
            </p:cNvPr>
            <p:cNvSpPr/>
            <p:nvPr/>
          </p:nvSpPr>
          <p:spPr>
            <a:xfrm>
              <a:off x="8309332" y="2002657"/>
              <a:ext cx="693389" cy="133980"/>
            </a:xfrm>
            <a:custGeom>
              <a:avLst/>
              <a:gdLst>
                <a:gd name="connsiteX0" fmla="*/ 132798 w 693389"/>
                <a:gd name="connsiteY0" fmla="*/ 9108 h 133980"/>
                <a:gd name="connsiteX1" fmla="*/ 132798 w 693389"/>
                <a:gd name="connsiteY1" fmla="*/ 131821 h 133980"/>
                <a:gd name="connsiteX2" fmla="*/ 111493 w 693389"/>
                <a:gd name="connsiteY2" fmla="*/ 131821 h 133980"/>
                <a:gd name="connsiteX3" fmla="*/ 111493 w 693389"/>
                <a:gd name="connsiteY3" fmla="*/ 35639 h 133980"/>
                <a:gd name="connsiteX4" fmla="*/ 111152 w 693389"/>
                <a:gd name="connsiteY4" fmla="*/ 35639 h 133980"/>
                <a:gd name="connsiteX5" fmla="*/ 73060 w 693389"/>
                <a:gd name="connsiteY5" fmla="*/ 131821 h 133980"/>
                <a:gd name="connsiteX6" fmla="*/ 58857 w 693389"/>
                <a:gd name="connsiteY6" fmla="*/ 131821 h 133980"/>
                <a:gd name="connsiteX7" fmla="*/ 19941 w 693389"/>
                <a:gd name="connsiteY7" fmla="*/ 35639 h 133980"/>
                <a:gd name="connsiteX8" fmla="*/ 19685 w 693389"/>
                <a:gd name="connsiteY8" fmla="*/ 35639 h 133980"/>
                <a:gd name="connsiteX9" fmla="*/ 19685 w 693389"/>
                <a:gd name="connsiteY9" fmla="*/ 131821 h 133980"/>
                <a:gd name="connsiteX10" fmla="*/ 0 w 693389"/>
                <a:gd name="connsiteY10" fmla="*/ 131821 h 133980"/>
                <a:gd name="connsiteX11" fmla="*/ 0 w 693389"/>
                <a:gd name="connsiteY11" fmla="*/ 9108 h 133980"/>
                <a:gd name="connsiteX12" fmla="*/ 30536 w 693389"/>
                <a:gd name="connsiteY12" fmla="*/ 9108 h 133980"/>
                <a:gd name="connsiteX13" fmla="*/ 65788 w 693389"/>
                <a:gd name="connsiteY13" fmla="*/ 100007 h 133980"/>
                <a:gd name="connsiteX14" fmla="*/ 66299 w 693389"/>
                <a:gd name="connsiteY14" fmla="*/ 100007 h 133980"/>
                <a:gd name="connsiteX15" fmla="*/ 103540 w 693389"/>
                <a:gd name="connsiteY15" fmla="*/ 9108 h 133980"/>
                <a:gd name="connsiteX16" fmla="*/ 150637 w 693389"/>
                <a:gd name="connsiteY16" fmla="*/ 18425 h 133980"/>
                <a:gd name="connsiteX17" fmla="*/ 154358 w 693389"/>
                <a:gd name="connsiteY17" fmla="*/ 9903 h 133980"/>
                <a:gd name="connsiteX18" fmla="*/ 172282 w 693389"/>
                <a:gd name="connsiteY18" fmla="*/ 9903 h 133980"/>
                <a:gd name="connsiteX19" fmla="*/ 175861 w 693389"/>
                <a:gd name="connsiteY19" fmla="*/ 18425 h 133980"/>
                <a:gd name="connsiteX20" fmla="*/ 172197 w 693389"/>
                <a:gd name="connsiteY20" fmla="*/ 26947 h 133980"/>
                <a:gd name="connsiteX21" fmla="*/ 163192 w 693389"/>
                <a:gd name="connsiteY21" fmla="*/ 30384 h 133980"/>
                <a:gd name="connsiteX22" fmla="*/ 154273 w 693389"/>
                <a:gd name="connsiteY22" fmla="*/ 26918 h 133980"/>
                <a:gd name="connsiteX23" fmla="*/ 150637 w 693389"/>
                <a:gd name="connsiteY23" fmla="*/ 18425 h 133980"/>
                <a:gd name="connsiteX24" fmla="*/ 173362 w 693389"/>
                <a:gd name="connsiteY24" fmla="*/ 43990 h 133980"/>
                <a:gd name="connsiteX25" fmla="*/ 173362 w 693389"/>
                <a:gd name="connsiteY25" fmla="*/ 132049 h 133980"/>
                <a:gd name="connsiteX26" fmla="*/ 152654 w 693389"/>
                <a:gd name="connsiteY26" fmla="*/ 132049 h 133980"/>
                <a:gd name="connsiteX27" fmla="*/ 152654 w 693389"/>
                <a:gd name="connsiteY27" fmla="*/ 43990 h 133980"/>
                <a:gd name="connsiteX28" fmla="*/ 236281 w 693389"/>
                <a:gd name="connsiteY28" fmla="*/ 116766 h 133980"/>
                <a:gd name="connsiteX29" fmla="*/ 246478 w 693389"/>
                <a:gd name="connsiteY29" fmla="*/ 114607 h 133980"/>
                <a:gd name="connsiteX30" fmla="*/ 256733 w 693389"/>
                <a:gd name="connsiteY30" fmla="*/ 108926 h 133980"/>
                <a:gd name="connsiteX31" fmla="*/ 256733 w 693389"/>
                <a:gd name="connsiteY31" fmla="*/ 128185 h 133980"/>
                <a:gd name="connsiteX32" fmla="*/ 245371 w 693389"/>
                <a:gd name="connsiteY32" fmla="*/ 132475 h 133980"/>
                <a:gd name="connsiteX33" fmla="*/ 231537 w 693389"/>
                <a:gd name="connsiteY33" fmla="*/ 133923 h 133980"/>
                <a:gd name="connsiteX34" fmla="*/ 187934 w 693389"/>
                <a:gd name="connsiteY34" fmla="*/ 93919 h 133980"/>
                <a:gd name="connsiteX35" fmla="*/ 187934 w 693389"/>
                <a:gd name="connsiteY35" fmla="*/ 90349 h 133980"/>
                <a:gd name="connsiteX36" fmla="*/ 200347 w 693389"/>
                <a:gd name="connsiteY36" fmla="*/ 55381 h 133980"/>
                <a:gd name="connsiteX37" fmla="*/ 235514 w 693389"/>
                <a:gd name="connsiteY37" fmla="*/ 41661 h 133980"/>
                <a:gd name="connsiteX38" fmla="*/ 247274 w 693389"/>
                <a:gd name="connsiteY38" fmla="*/ 43138 h 133980"/>
                <a:gd name="connsiteX39" fmla="*/ 256790 w 693389"/>
                <a:gd name="connsiteY39" fmla="*/ 46575 h 133980"/>
                <a:gd name="connsiteX40" fmla="*/ 256790 w 693389"/>
                <a:gd name="connsiteY40" fmla="*/ 66459 h 133980"/>
                <a:gd name="connsiteX41" fmla="*/ 246990 w 693389"/>
                <a:gd name="connsiteY41" fmla="*/ 61034 h 133980"/>
                <a:gd name="connsiteX42" fmla="*/ 236764 w 693389"/>
                <a:gd name="connsiteY42" fmla="*/ 59102 h 133980"/>
                <a:gd name="connsiteX43" fmla="*/ 216879 w 693389"/>
                <a:gd name="connsiteY43" fmla="*/ 67056 h 133980"/>
                <a:gd name="connsiteX44" fmla="*/ 209352 w 693389"/>
                <a:gd name="connsiteY44" fmla="*/ 88531 h 133980"/>
                <a:gd name="connsiteX45" fmla="*/ 216595 w 693389"/>
                <a:gd name="connsiteY45" fmla="*/ 109352 h 133980"/>
                <a:gd name="connsiteX46" fmla="*/ 236281 w 693389"/>
                <a:gd name="connsiteY46" fmla="*/ 116766 h 133980"/>
                <a:gd name="connsiteX47" fmla="*/ 315817 w 693389"/>
                <a:gd name="connsiteY47" fmla="*/ 42399 h 133980"/>
                <a:gd name="connsiteX48" fmla="*/ 320249 w 693389"/>
                <a:gd name="connsiteY48" fmla="*/ 42740 h 133980"/>
                <a:gd name="connsiteX49" fmla="*/ 323601 w 693389"/>
                <a:gd name="connsiteY49" fmla="*/ 43592 h 133980"/>
                <a:gd name="connsiteX50" fmla="*/ 323601 w 693389"/>
                <a:gd name="connsiteY50" fmla="*/ 64556 h 133980"/>
                <a:gd name="connsiteX51" fmla="*/ 318857 w 693389"/>
                <a:gd name="connsiteY51" fmla="*/ 62284 h 133980"/>
                <a:gd name="connsiteX52" fmla="*/ 311272 w 693389"/>
                <a:gd name="connsiteY52" fmla="*/ 61204 h 133980"/>
                <a:gd name="connsiteX53" fmla="*/ 298291 w 693389"/>
                <a:gd name="connsiteY53" fmla="*/ 67624 h 133980"/>
                <a:gd name="connsiteX54" fmla="*/ 293007 w 693389"/>
                <a:gd name="connsiteY54" fmla="*/ 87508 h 133980"/>
                <a:gd name="connsiteX55" fmla="*/ 293007 w 693389"/>
                <a:gd name="connsiteY55" fmla="*/ 131821 h 133980"/>
                <a:gd name="connsiteX56" fmla="*/ 272299 w 693389"/>
                <a:gd name="connsiteY56" fmla="*/ 131821 h 133980"/>
                <a:gd name="connsiteX57" fmla="*/ 272299 w 693389"/>
                <a:gd name="connsiteY57" fmla="*/ 43763 h 133980"/>
                <a:gd name="connsiteX58" fmla="*/ 293007 w 693389"/>
                <a:gd name="connsiteY58" fmla="*/ 43763 h 133980"/>
                <a:gd name="connsiteX59" fmla="*/ 293007 w 693389"/>
                <a:gd name="connsiteY59" fmla="*/ 57625 h 133980"/>
                <a:gd name="connsiteX60" fmla="*/ 293348 w 693389"/>
                <a:gd name="connsiteY60" fmla="*/ 57625 h 133980"/>
                <a:gd name="connsiteX61" fmla="*/ 301870 w 693389"/>
                <a:gd name="connsiteY61" fmla="*/ 46263 h 133980"/>
                <a:gd name="connsiteX62" fmla="*/ 315704 w 693389"/>
                <a:gd name="connsiteY62" fmla="*/ 42399 h 133980"/>
                <a:gd name="connsiteX63" fmla="*/ 324708 w 693389"/>
                <a:gd name="connsiteY63" fmla="*/ 89127 h 133980"/>
                <a:gd name="connsiteX64" fmla="*/ 337037 w 693389"/>
                <a:gd name="connsiteY64" fmla="*/ 54529 h 133980"/>
                <a:gd name="connsiteX65" fmla="*/ 371124 w 693389"/>
                <a:gd name="connsiteY65" fmla="*/ 41803 h 133980"/>
                <a:gd name="connsiteX66" fmla="*/ 403336 w 693389"/>
                <a:gd name="connsiteY66" fmla="*/ 54074 h 133980"/>
                <a:gd name="connsiteX67" fmla="*/ 414954 w 693389"/>
                <a:gd name="connsiteY67" fmla="*/ 87224 h 133980"/>
                <a:gd name="connsiteX68" fmla="*/ 402626 w 693389"/>
                <a:gd name="connsiteY68" fmla="*/ 121311 h 133980"/>
                <a:gd name="connsiteX69" fmla="*/ 369078 w 693389"/>
                <a:gd name="connsiteY69" fmla="*/ 133980 h 133980"/>
                <a:gd name="connsiteX70" fmla="*/ 336611 w 693389"/>
                <a:gd name="connsiteY70" fmla="*/ 121965 h 133980"/>
                <a:gd name="connsiteX71" fmla="*/ 324595 w 693389"/>
                <a:gd name="connsiteY71" fmla="*/ 89127 h 133980"/>
                <a:gd name="connsiteX72" fmla="*/ 346297 w 693389"/>
                <a:gd name="connsiteY72" fmla="*/ 88417 h 133980"/>
                <a:gd name="connsiteX73" fmla="*/ 352518 w 693389"/>
                <a:gd name="connsiteY73" fmla="*/ 109494 h 133980"/>
                <a:gd name="connsiteX74" fmla="*/ 370414 w 693389"/>
                <a:gd name="connsiteY74" fmla="*/ 116766 h 133980"/>
                <a:gd name="connsiteX75" fmla="*/ 387457 w 693389"/>
                <a:gd name="connsiteY75" fmla="*/ 109494 h 133980"/>
                <a:gd name="connsiteX76" fmla="*/ 393337 w 693389"/>
                <a:gd name="connsiteY76" fmla="*/ 87906 h 133980"/>
                <a:gd name="connsiteX77" fmla="*/ 387230 w 693389"/>
                <a:gd name="connsiteY77" fmla="*/ 66488 h 133980"/>
                <a:gd name="connsiteX78" fmla="*/ 370186 w 693389"/>
                <a:gd name="connsiteY78" fmla="*/ 59244 h 133980"/>
                <a:gd name="connsiteX79" fmla="*/ 352518 w 693389"/>
                <a:gd name="connsiteY79" fmla="*/ 66829 h 133980"/>
                <a:gd name="connsiteX80" fmla="*/ 346183 w 693389"/>
                <a:gd name="connsiteY80" fmla="*/ 88417 h 133980"/>
                <a:gd name="connsiteX81" fmla="*/ 445888 w 693389"/>
                <a:gd name="connsiteY81" fmla="*/ 66942 h 133980"/>
                <a:gd name="connsiteX82" fmla="*/ 448729 w 693389"/>
                <a:gd name="connsiteY82" fmla="*/ 73930 h 133980"/>
                <a:gd name="connsiteX83" fmla="*/ 461199 w 693389"/>
                <a:gd name="connsiteY83" fmla="*/ 80293 h 133980"/>
                <a:gd name="connsiteX84" fmla="*/ 478612 w 693389"/>
                <a:gd name="connsiteY84" fmla="*/ 91456 h 133980"/>
                <a:gd name="connsiteX85" fmla="*/ 483640 w 693389"/>
                <a:gd name="connsiteY85" fmla="*/ 106483 h 133980"/>
                <a:gd name="connsiteX86" fmla="*/ 474095 w 693389"/>
                <a:gd name="connsiteY86" fmla="*/ 126367 h 133980"/>
                <a:gd name="connsiteX87" fmla="*/ 448274 w 693389"/>
                <a:gd name="connsiteY87" fmla="*/ 133895 h 133980"/>
                <a:gd name="connsiteX88" fmla="*/ 436173 w 693389"/>
                <a:gd name="connsiteY88" fmla="*/ 132560 h 133980"/>
                <a:gd name="connsiteX89" fmla="*/ 424811 w 693389"/>
                <a:gd name="connsiteY89" fmla="*/ 129180 h 133980"/>
                <a:gd name="connsiteX90" fmla="*/ 424811 w 693389"/>
                <a:gd name="connsiteY90" fmla="*/ 108869 h 133980"/>
                <a:gd name="connsiteX91" fmla="*/ 436969 w 693389"/>
                <a:gd name="connsiteY91" fmla="*/ 115119 h 133980"/>
                <a:gd name="connsiteX92" fmla="*/ 448786 w 693389"/>
                <a:gd name="connsiteY92" fmla="*/ 117448 h 133980"/>
                <a:gd name="connsiteX93" fmla="*/ 459125 w 693389"/>
                <a:gd name="connsiteY93" fmla="*/ 115460 h 133980"/>
                <a:gd name="connsiteX94" fmla="*/ 462477 w 693389"/>
                <a:gd name="connsiteY94" fmla="*/ 108869 h 133980"/>
                <a:gd name="connsiteX95" fmla="*/ 459012 w 693389"/>
                <a:gd name="connsiteY95" fmla="*/ 101711 h 133980"/>
                <a:gd name="connsiteX96" fmla="*/ 445860 w 693389"/>
                <a:gd name="connsiteY96" fmla="*/ 94894 h 133980"/>
                <a:gd name="connsiteX97" fmla="*/ 429612 w 693389"/>
                <a:gd name="connsiteY97" fmla="*/ 84128 h 133980"/>
                <a:gd name="connsiteX98" fmla="*/ 424811 w 693389"/>
                <a:gd name="connsiteY98" fmla="*/ 68902 h 133980"/>
                <a:gd name="connsiteX99" fmla="*/ 434270 w 693389"/>
                <a:gd name="connsiteY99" fmla="*/ 49330 h 133980"/>
                <a:gd name="connsiteX100" fmla="*/ 458784 w 693389"/>
                <a:gd name="connsiteY100" fmla="*/ 41689 h 133980"/>
                <a:gd name="connsiteX101" fmla="*/ 469153 w 693389"/>
                <a:gd name="connsiteY101" fmla="*/ 42712 h 133980"/>
                <a:gd name="connsiteX102" fmla="*/ 478725 w 693389"/>
                <a:gd name="connsiteY102" fmla="*/ 45354 h 133980"/>
                <a:gd name="connsiteX103" fmla="*/ 478725 w 693389"/>
                <a:gd name="connsiteY103" fmla="*/ 65039 h 133980"/>
                <a:gd name="connsiteX104" fmla="*/ 469153 w 693389"/>
                <a:gd name="connsiteY104" fmla="*/ 60324 h 133980"/>
                <a:gd name="connsiteX105" fmla="*/ 458273 w 693389"/>
                <a:gd name="connsiteY105" fmla="*/ 58364 h 133980"/>
                <a:gd name="connsiteX106" fmla="*/ 449070 w 693389"/>
                <a:gd name="connsiteY106" fmla="*/ 60664 h 133980"/>
                <a:gd name="connsiteX107" fmla="*/ 445775 w 693389"/>
                <a:gd name="connsiteY107" fmla="*/ 66942 h 133980"/>
                <a:gd name="connsiteX108" fmla="*/ 492559 w 693389"/>
                <a:gd name="connsiteY108" fmla="*/ 89127 h 133980"/>
                <a:gd name="connsiteX109" fmla="*/ 504887 w 693389"/>
                <a:gd name="connsiteY109" fmla="*/ 54529 h 133980"/>
                <a:gd name="connsiteX110" fmla="*/ 538974 w 693389"/>
                <a:gd name="connsiteY110" fmla="*/ 41803 h 133980"/>
                <a:gd name="connsiteX111" fmla="*/ 571187 w 693389"/>
                <a:gd name="connsiteY111" fmla="*/ 54074 h 133980"/>
                <a:gd name="connsiteX112" fmla="*/ 582776 w 693389"/>
                <a:gd name="connsiteY112" fmla="*/ 87224 h 133980"/>
                <a:gd name="connsiteX113" fmla="*/ 570448 w 693389"/>
                <a:gd name="connsiteY113" fmla="*/ 121311 h 133980"/>
                <a:gd name="connsiteX114" fmla="*/ 536901 w 693389"/>
                <a:gd name="connsiteY114" fmla="*/ 133980 h 133980"/>
                <a:gd name="connsiteX115" fmla="*/ 504433 w 693389"/>
                <a:gd name="connsiteY115" fmla="*/ 121965 h 133980"/>
                <a:gd name="connsiteX116" fmla="*/ 492559 w 693389"/>
                <a:gd name="connsiteY116" fmla="*/ 89127 h 133980"/>
                <a:gd name="connsiteX117" fmla="*/ 514119 w 693389"/>
                <a:gd name="connsiteY117" fmla="*/ 88417 h 133980"/>
                <a:gd name="connsiteX118" fmla="*/ 520369 w 693389"/>
                <a:gd name="connsiteY118" fmla="*/ 109494 h 133980"/>
                <a:gd name="connsiteX119" fmla="*/ 538009 w 693389"/>
                <a:gd name="connsiteY119" fmla="*/ 116766 h 133980"/>
                <a:gd name="connsiteX120" fmla="*/ 555052 w 693389"/>
                <a:gd name="connsiteY120" fmla="*/ 109494 h 133980"/>
                <a:gd name="connsiteX121" fmla="*/ 560961 w 693389"/>
                <a:gd name="connsiteY121" fmla="*/ 87906 h 133980"/>
                <a:gd name="connsiteX122" fmla="*/ 554853 w 693389"/>
                <a:gd name="connsiteY122" fmla="*/ 66488 h 133980"/>
                <a:gd name="connsiteX123" fmla="*/ 537810 w 693389"/>
                <a:gd name="connsiteY123" fmla="*/ 59244 h 133980"/>
                <a:gd name="connsiteX124" fmla="*/ 520113 w 693389"/>
                <a:gd name="connsiteY124" fmla="*/ 66829 h 133980"/>
                <a:gd name="connsiteX125" fmla="*/ 513977 w 693389"/>
                <a:gd name="connsiteY125" fmla="*/ 88417 h 133980"/>
                <a:gd name="connsiteX126" fmla="*/ 651632 w 693389"/>
                <a:gd name="connsiteY126" fmla="*/ 60778 h 133980"/>
                <a:gd name="connsiteX127" fmla="*/ 620642 w 693389"/>
                <a:gd name="connsiteY127" fmla="*/ 60778 h 133980"/>
                <a:gd name="connsiteX128" fmla="*/ 620642 w 693389"/>
                <a:gd name="connsiteY128" fmla="*/ 131793 h 133980"/>
                <a:gd name="connsiteX129" fmla="*/ 599678 w 693389"/>
                <a:gd name="connsiteY129" fmla="*/ 131793 h 133980"/>
                <a:gd name="connsiteX130" fmla="*/ 599678 w 693389"/>
                <a:gd name="connsiteY130" fmla="*/ 60778 h 133980"/>
                <a:gd name="connsiteX131" fmla="*/ 584964 w 693389"/>
                <a:gd name="connsiteY131" fmla="*/ 60778 h 133980"/>
                <a:gd name="connsiteX132" fmla="*/ 584964 w 693389"/>
                <a:gd name="connsiteY132" fmla="*/ 43734 h 133980"/>
                <a:gd name="connsiteX133" fmla="*/ 599678 w 693389"/>
                <a:gd name="connsiteY133" fmla="*/ 43734 h 133980"/>
                <a:gd name="connsiteX134" fmla="*/ 599678 w 693389"/>
                <a:gd name="connsiteY134" fmla="*/ 31605 h 133980"/>
                <a:gd name="connsiteX135" fmla="*/ 608711 w 693389"/>
                <a:gd name="connsiteY135" fmla="*/ 8880 h 133980"/>
                <a:gd name="connsiteX136" fmla="*/ 631748 w 693389"/>
                <a:gd name="connsiteY136" fmla="*/ 18 h 133980"/>
                <a:gd name="connsiteX137" fmla="*/ 638424 w 693389"/>
                <a:gd name="connsiteY137" fmla="*/ 415 h 133980"/>
                <a:gd name="connsiteX138" fmla="*/ 643537 w 693389"/>
                <a:gd name="connsiteY138" fmla="*/ 1580 h 133980"/>
                <a:gd name="connsiteX139" fmla="*/ 643537 w 693389"/>
                <a:gd name="connsiteY139" fmla="*/ 19334 h 133980"/>
                <a:gd name="connsiteX140" fmla="*/ 639958 w 693389"/>
                <a:gd name="connsiteY140" fmla="*/ 17885 h 133980"/>
                <a:gd name="connsiteX141" fmla="*/ 634049 w 693389"/>
                <a:gd name="connsiteY141" fmla="*/ 17033 h 133980"/>
                <a:gd name="connsiteX142" fmla="*/ 624022 w 693389"/>
                <a:gd name="connsiteY142" fmla="*/ 21095 h 133980"/>
                <a:gd name="connsiteX143" fmla="*/ 620528 w 693389"/>
                <a:gd name="connsiteY143" fmla="*/ 33111 h 133980"/>
                <a:gd name="connsiteX144" fmla="*/ 620528 w 693389"/>
                <a:gd name="connsiteY144" fmla="*/ 43734 h 133980"/>
                <a:gd name="connsiteX145" fmla="*/ 651632 w 693389"/>
                <a:gd name="connsiteY145" fmla="*/ 43734 h 133980"/>
                <a:gd name="connsiteX146" fmla="*/ 651632 w 693389"/>
                <a:gd name="connsiteY146" fmla="*/ 23850 h 133980"/>
                <a:gd name="connsiteX147" fmla="*/ 672426 w 693389"/>
                <a:gd name="connsiteY147" fmla="*/ 17516 h 133980"/>
                <a:gd name="connsiteX148" fmla="*/ 672426 w 693389"/>
                <a:gd name="connsiteY148" fmla="*/ 43621 h 133980"/>
                <a:gd name="connsiteX149" fmla="*/ 693389 w 693389"/>
                <a:gd name="connsiteY149" fmla="*/ 43621 h 133980"/>
                <a:gd name="connsiteX150" fmla="*/ 693389 w 693389"/>
                <a:gd name="connsiteY150" fmla="*/ 60664 h 133980"/>
                <a:gd name="connsiteX151" fmla="*/ 672426 w 693389"/>
                <a:gd name="connsiteY151" fmla="*/ 60664 h 133980"/>
                <a:gd name="connsiteX152" fmla="*/ 672426 w 693389"/>
                <a:gd name="connsiteY152" fmla="*/ 101938 h 133980"/>
                <a:gd name="connsiteX153" fmla="*/ 675266 w 693389"/>
                <a:gd name="connsiteY153" fmla="*/ 113301 h 133980"/>
                <a:gd name="connsiteX154" fmla="*/ 684555 w 693389"/>
                <a:gd name="connsiteY154" fmla="*/ 116653 h 133980"/>
                <a:gd name="connsiteX155" fmla="*/ 688844 w 693389"/>
                <a:gd name="connsiteY155" fmla="*/ 115914 h 133980"/>
                <a:gd name="connsiteX156" fmla="*/ 693247 w 693389"/>
                <a:gd name="connsiteY156" fmla="*/ 113869 h 133980"/>
                <a:gd name="connsiteX157" fmla="*/ 693247 w 693389"/>
                <a:gd name="connsiteY157" fmla="*/ 130912 h 133980"/>
                <a:gd name="connsiteX158" fmla="*/ 686685 w 693389"/>
                <a:gd name="connsiteY158" fmla="*/ 132958 h 133980"/>
                <a:gd name="connsiteX159" fmla="*/ 677681 w 693389"/>
                <a:gd name="connsiteY159" fmla="*/ 133895 h 133980"/>
                <a:gd name="connsiteX160" fmla="*/ 658024 w 693389"/>
                <a:gd name="connsiteY160" fmla="*/ 126936 h 133980"/>
                <a:gd name="connsiteX161" fmla="*/ 651490 w 693389"/>
                <a:gd name="connsiteY161" fmla="*/ 105915 h 133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93389" h="133980">
                  <a:moveTo>
                    <a:pt x="132798" y="9108"/>
                  </a:moveTo>
                  <a:lnTo>
                    <a:pt x="132798" y="131821"/>
                  </a:lnTo>
                  <a:lnTo>
                    <a:pt x="111493" y="131821"/>
                  </a:lnTo>
                  <a:lnTo>
                    <a:pt x="111493" y="35639"/>
                  </a:lnTo>
                  <a:lnTo>
                    <a:pt x="111152" y="35639"/>
                  </a:lnTo>
                  <a:lnTo>
                    <a:pt x="73060" y="131821"/>
                  </a:lnTo>
                  <a:lnTo>
                    <a:pt x="58857" y="131821"/>
                  </a:lnTo>
                  <a:lnTo>
                    <a:pt x="19941" y="35639"/>
                  </a:lnTo>
                  <a:lnTo>
                    <a:pt x="19685" y="35639"/>
                  </a:lnTo>
                  <a:lnTo>
                    <a:pt x="19685" y="131821"/>
                  </a:lnTo>
                  <a:lnTo>
                    <a:pt x="0" y="131821"/>
                  </a:lnTo>
                  <a:lnTo>
                    <a:pt x="0" y="9108"/>
                  </a:lnTo>
                  <a:lnTo>
                    <a:pt x="30536" y="9108"/>
                  </a:lnTo>
                  <a:lnTo>
                    <a:pt x="65788" y="100007"/>
                  </a:lnTo>
                  <a:lnTo>
                    <a:pt x="66299" y="100007"/>
                  </a:lnTo>
                  <a:lnTo>
                    <a:pt x="103540" y="9108"/>
                  </a:lnTo>
                  <a:close/>
                  <a:moveTo>
                    <a:pt x="150637" y="18425"/>
                  </a:moveTo>
                  <a:cubicBezTo>
                    <a:pt x="150606" y="15183"/>
                    <a:pt x="151958" y="12083"/>
                    <a:pt x="154358" y="9903"/>
                  </a:cubicBezTo>
                  <a:cubicBezTo>
                    <a:pt x="159420" y="5229"/>
                    <a:pt x="167220" y="5229"/>
                    <a:pt x="172282" y="9903"/>
                  </a:cubicBezTo>
                  <a:cubicBezTo>
                    <a:pt x="174600" y="12128"/>
                    <a:pt x="175895" y="15212"/>
                    <a:pt x="175861" y="18425"/>
                  </a:cubicBezTo>
                  <a:cubicBezTo>
                    <a:pt x="175946" y="21665"/>
                    <a:pt x="174606" y="24779"/>
                    <a:pt x="172197" y="26947"/>
                  </a:cubicBezTo>
                  <a:cubicBezTo>
                    <a:pt x="169762" y="29231"/>
                    <a:pt x="166530" y="30466"/>
                    <a:pt x="163192" y="30384"/>
                  </a:cubicBezTo>
                  <a:cubicBezTo>
                    <a:pt x="159877" y="30461"/>
                    <a:pt x="156667" y="29213"/>
                    <a:pt x="154273" y="26918"/>
                  </a:cubicBezTo>
                  <a:cubicBezTo>
                    <a:pt x="151884" y="24749"/>
                    <a:pt x="150557" y="21650"/>
                    <a:pt x="150637" y="18425"/>
                  </a:cubicBezTo>
                  <a:close/>
                  <a:moveTo>
                    <a:pt x="173362" y="43990"/>
                  </a:moveTo>
                  <a:lnTo>
                    <a:pt x="173362" y="132049"/>
                  </a:lnTo>
                  <a:lnTo>
                    <a:pt x="152654" y="132049"/>
                  </a:lnTo>
                  <a:lnTo>
                    <a:pt x="152654" y="43990"/>
                  </a:lnTo>
                  <a:close/>
                  <a:moveTo>
                    <a:pt x="236281" y="116766"/>
                  </a:moveTo>
                  <a:cubicBezTo>
                    <a:pt x="239783" y="116686"/>
                    <a:pt x="243243" y="115954"/>
                    <a:pt x="246478" y="114607"/>
                  </a:cubicBezTo>
                  <a:cubicBezTo>
                    <a:pt x="250146" y="113203"/>
                    <a:pt x="253597" y="111291"/>
                    <a:pt x="256733" y="108926"/>
                  </a:cubicBezTo>
                  <a:lnTo>
                    <a:pt x="256733" y="128185"/>
                  </a:lnTo>
                  <a:cubicBezTo>
                    <a:pt x="253182" y="130179"/>
                    <a:pt x="249353" y="131625"/>
                    <a:pt x="245371" y="132475"/>
                  </a:cubicBezTo>
                  <a:cubicBezTo>
                    <a:pt x="240828" y="133477"/>
                    <a:pt x="236187" y="133963"/>
                    <a:pt x="231537" y="133923"/>
                  </a:cubicBezTo>
                  <a:cubicBezTo>
                    <a:pt x="208449" y="134917"/>
                    <a:pt x="188928" y="117006"/>
                    <a:pt x="187934" y="93919"/>
                  </a:cubicBezTo>
                  <a:cubicBezTo>
                    <a:pt x="187883" y="92729"/>
                    <a:pt x="187883" y="91538"/>
                    <a:pt x="187934" y="90349"/>
                  </a:cubicBezTo>
                  <a:cubicBezTo>
                    <a:pt x="187454" y="77535"/>
                    <a:pt x="191894" y="65023"/>
                    <a:pt x="200347" y="55381"/>
                  </a:cubicBezTo>
                  <a:cubicBezTo>
                    <a:pt x="208622" y="46234"/>
                    <a:pt x="220345" y="41661"/>
                    <a:pt x="235514" y="41661"/>
                  </a:cubicBezTo>
                  <a:cubicBezTo>
                    <a:pt x="239479" y="41665"/>
                    <a:pt x="243430" y="42161"/>
                    <a:pt x="247274" y="43138"/>
                  </a:cubicBezTo>
                  <a:cubicBezTo>
                    <a:pt x="250580" y="43866"/>
                    <a:pt x="253782" y="45021"/>
                    <a:pt x="256790" y="46575"/>
                  </a:cubicBezTo>
                  <a:lnTo>
                    <a:pt x="256790" y="66459"/>
                  </a:lnTo>
                  <a:cubicBezTo>
                    <a:pt x="253782" y="64220"/>
                    <a:pt x="250484" y="62395"/>
                    <a:pt x="246990" y="61034"/>
                  </a:cubicBezTo>
                  <a:cubicBezTo>
                    <a:pt x="243729" y="59766"/>
                    <a:pt x="240263" y="59111"/>
                    <a:pt x="236764" y="59102"/>
                  </a:cubicBezTo>
                  <a:cubicBezTo>
                    <a:pt x="229301" y="58780"/>
                    <a:pt x="222061" y="61677"/>
                    <a:pt x="216879" y="67056"/>
                  </a:cubicBezTo>
                  <a:cubicBezTo>
                    <a:pt x="211656" y="72952"/>
                    <a:pt x="208951" y="80663"/>
                    <a:pt x="209352" y="88531"/>
                  </a:cubicBezTo>
                  <a:cubicBezTo>
                    <a:pt x="208889" y="96160"/>
                    <a:pt x="211496" y="103658"/>
                    <a:pt x="216595" y="109352"/>
                  </a:cubicBezTo>
                  <a:cubicBezTo>
                    <a:pt x="221828" y="114472"/>
                    <a:pt x="228969" y="117161"/>
                    <a:pt x="236281" y="116766"/>
                  </a:cubicBezTo>
                  <a:close/>
                  <a:moveTo>
                    <a:pt x="315817" y="42399"/>
                  </a:moveTo>
                  <a:cubicBezTo>
                    <a:pt x="317300" y="42386"/>
                    <a:pt x="318783" y="42501"/>
                    <a:pt x="320249" y="42740"/>
                  </a:cubicBezTo>
                  <a:cubicBezTo>
                    <a:pt x="321391" y="42919"/>
                    <a:pt x="322513" y="43204"/>
                    <a:pt x="323601" y="43592"/>
                  </a:cubicBezTo>
                  <a:lnTo>
                    <a:pt x="323601" y="64556"/>
                  </a:lnTo>
                  <a:cubicBezTo>
                    <a:pt x="322138" y="63571"/>
                    <a:pt x="320541" y="62805"/>
                    <a:pt x="318857" y="62284"/>
                  </a:cubicBezTo>
                  <a:cubicBezTo>
                    <a:pt x="316402" y="61517"/>
                    <a:pt x="313843" y="61152"/>
                    <a:pt x="311272" y="61204"/>
                  </a:cubicBezTo>
                  <a:cubicBezTo>
                    <a:pt x="306171" y="61164"/>
                    <a:pt x="301356" y="63546"/>
                    <a:pt x="298291" y="67624"/>
                  </a:cubicBezTo>
                  <a:cubicBezTo>
                    <a:pt x="294769" y="71923"/>
                    <a:pt x="293007" y="78551"/>
                    <a:pt x="293007" y="87508"/>
                  </a:cubicBezTo>
                  <a:lnTo>
                    <a:pt x="293007" y="131821"/>
                  </a:lnTo>
                  <a:lnTo>
                    <a:pt x="272299" y="131821"/>
                  </a:lnTo>
                  <a:lnTo>
                    <a:pt x="272299" y="43763"/>
                  </a:lnTo>
                  <a:lnTo>
                    <a:pt x="293007" y="43763"/>
                  </a:lnTo>
                  <a:lnTo>
                    <a:pt x="293007" y="57625"/>
                  </a:lnTo>
                  <a:lnTo>
                    <a:pt x="293348" y="57625"/>
                  </a:lnTo>
                  <a:cubicBezTo>
                    <a:pt x="294993" y="53072"/>
                    <a:pt x="297959" y="49115"/>
                    <a:pt x="301870" y="46263"/>
                  </a:cubicBezTo>
                  <a:cubicBezTo>
                    <a:pt x="305952" y="43534"/>
                    <a:pt x="310798" y="42180"/>
                    <a:pt x="315704" y="42399"/>
                  </a:cubicBezTo>
                  <a:close/>
                  <a:moveTo>
                    <a:pt x="324708" y="89127"/>
                  </a:moveTo>
                  <a:cubicBezTo>
                    <a:pt x="324708" y="74555"/>
                    <a:pt x="328827" y="63051"/>
                    <a:pt x="337037" y="54529"/>
                  </a:cubicBezTo>
                  <a:cubicBezTo>
                    <a:pt x="345246" y="46007"/>
                    <a:pt x="356665" y="41803"/>
                    <a:pt x="371124" y="41803"/>
                  </a:cubicBezTo>
                  <a:cubicBezTo>
                    <a:pt x="384872" y="41803"/>
                    <a:pt x="395610" y="45893"/>
                    <a:pt x="403336" y="54074"/>
                  </a:cubicBezTo>
                  <a:cubicBezTo>
                    <a:pt x="411062" y="62255"/>
                    <a:pt x="414934" y="73305"/>
                    <a:pt x="414954" y="87224"/>
                  </a:cubicBezTo>
                  <a:cubicBezTo>
                    <a:pt x="414954" y="101484"/>
                    <a:pt x="410844" y="112846"/>
                    <a:pt x="402626" y="121311"/>
                  </a:cubicBezTo>
                  <a:cubicBezTo>
                    <a:pt x="394408" y="129776"/>
                    <a:pt x="383225" y="133999"/>
                    <a:pt x="369078" y="133980"/>
                  </a:cubicBezTo>
                  <a:cubicBezTo>
                    <a:pt x="355444" y="133980"/>
                    <a:pt x="344621" y="129975"/>
                    <a:pt x="336611" y="121965"/>
                  </a:cubicBezTo>
                  <a:cubicBezTo>
                    <a:pt x="328600" y="113954"/>
                    <a:pt x="324595" y="103008"/>
                    <a:pt x="324595" y="89127"/>
                  </a:cubicBezTo>
                  <a:close/>
                  <a:moveTo>
                    <a:pt x="346297" y="88417"/>
                  </a:moveTo>
                  <a:cubicBezTo>
                    <a:pt x="346297" y="97621"/>
                    <a:pt x="348371" y="104646"/>
                    <a:pt x="352518" y="109494"/>
                  </a:cubicBezTo>
                  <a:cubicBezTo>
                    <a:pt x="357077" y="114500"/>
                    <a:pt x="363656" y="117173"/>
                    <a:pt x="370414" y="116766"/>
                  </a:cubicBezTo>
                  <a:cubicBezTo>
                    <a:pt x="376916" y="117121"/>
                    <a:pt x="383213" y="114434"/>
                    <a:pt x="387457" y="109494"/>
                  </a:cubicBezTo>
                  <a:cubicBezTo>
                    <a:pt x="391377" y="104627"/>
                    <a:pt x="393337" y="97431"/>
                    <a:pt x="393337" y="87906"/>
                  </a:cubicBezTo>
                  <a:cubicBezTo>
                    <a:pt x="393337" y="78447"/>
                    <a:pt x="391320" y="71288"/>
                    <a:pt x="387230" y="66488"/>
                  </a:cubicBezTo>
                  <a:cubicBezTo>
                    <a:pt x="382955" y="61594"/>
                    <a:pt x="376677" y="58926"/>
                    <a:pt x="370186" y="59244"/>
                  </a:cubicBezTo>
                  <a:cubicBezTo>
                    <a:pt x="363437" y="58883"/>
                    <a:pt x="356904" y="61687"/>
                    <a:pt x="352518" y="66829"/>
                  </a:cubicBezTo>
                  <a:cubicBezTo>
                    <a:pt x="348257" y="71856"/>
                    <a:pt x="346183" y="78986"/>
                    <a:pt x="346183" y="88417"/>
                  </a:cubicBezTo>
                  <a:close/>
                  <a:moveTo>
                    <a:pt x="445888" y="66942"/>
                  </a:moveTo>
                  <a:cubicBezTo>
                    <a:pt x="445738" y="69580"/>
                    <a:pt x="446783" y="72145"/>
                    <a:pt x="448729" y="73930"/>
                  </a:cubicBezTo>
                  <a:cubicBezTo>
                    <a:pt x="452552" y="76651"/>
                    <a:pt x="456753" y="78795"/>
                    <a:pt x="461199" y="80293"/>
                  </a:cubicBezTo>
                  <a:cubicBezTo>
                    <a:pt x="467835" y="82520"/>
                    <a:pt x="473817" y="86355"/>
                    <a:pt x="478612" y="91456"/>
                  </a:cubicBezTo>
                  <a:cubicBezTo>
                    <a:pt x="482006" y="95717"/>
                    <a:pt x="483785" y="101038"/>
                    <a:pt x="483640" y="106483"/>
                  </a:cubicBezTo>
                  <a:cubicBezTo>
                    <a:pt x="483844" y="114261"/>
                    <a:pt x="480291" y="121662"/>
                    <a:pt x="474095" y="126367"/>
                  </a:cubicBezTo>
                  <a:cubicBezTo>
                    <a:pt x="467732" y="131386"/>
                    <a:pt x="459125" y="133895"/>
                    <a:pt x="448274" y="133895"/>
                  </a:cubicBezTo>
                  <a:cubicBezTo>
                    <a:pt x="444207" y="133858"/>
                    <a:pt x="440153" y="133411"/>
                    <a:pt x="436173" y="132560"/>
                  </a:cubicBezTo>
                  <a:cubicBezTo>
                    <a:pt x="432270" y="131866"/>
                    <a:pt x="428458" y="130731"/>
                    <a:pt x="424811" y="129180"/>
                  </a:cubicBezTo>
                  <a:lnTo>
                    <a:pt x="424811" y="108869"/>
                  </a:lnTo>
                  <a:cubicBezTo>
                    <a:pt x="428561" y="111497"/>
                    <a:pt x="432651" y="113599"/>
                    <a:pt x="436969" y="115119"/>
                  </a:cubicBezTo>
                  <a:cubicBezTo>
                    <a:pt x="440744" y="116572"/>
                    <a:pt x="444741" y="117360"/>
                    <a:pt x="448786" y="117448"/>
                  </a:cubicBezTo>
                  <a:cubicBezTo>
                    <a:pt x="452345" y="117687"/>
                    <a:pt x="455907" y="117002"/>
                    <a:pt x="459125" y="115460"/>
                  </a:cubicBezTo>
                  <a:cubicBezTo>
                    <a:pt x="461398" y="114073"/>
                    <a:pt x="462696" y="111523"/>
                    <a:pt x="462477" y="108869"/>
                  </a:cubicBezTo>
                  <a:cubicBezTo>
                    <a:pt x="462474" y="106080"/>
                    <a:pt x="461199" y="103444"/>
                    <a:pt x="459012" y="101711"/>
                  </a:cubicBezTo>
                  <a:cubicBezTo>
                    <a:pt x="454970" y="98830"/>
                    <a:pt x="450544" y="96535"/>
                    <a:pt x="445860" y="94894"/>
                  </a:cubicBezTo>
                  <a:cubicBezTo>
                    <a:pt x="439647" y="92682"/>
                    <a:pt x="434071" y="88986"/>
                    <a:pt x="429612" y="84128"/>
                  </a:cubicBezTo>
                  <a:cubicBezTo>
                    <a:pt x="426291" y="79765"/>
                    <a:pt x="424592" y="74381"/>
                    <a:pt x="424811" y="68902"/>
                  </a:cubicBezTo>
                  <a:cubicBezTo>
                    <a:pt x="424675" y="61246"/>
                    <a:pt x="428186" y="53980"/>
                    <a:pt x="434270" y="49330"/>
                  </a:cubicBezTo>
                  <a:cubicBezTo>
                    <a:pt x="441295" y="43993"/>
                    <a:pt x="449970" y="41289"/>
                    <a:pt x="458784" y="41689"/>
                  </a:cubicBezTo>
                  <a:cubicBezTo>
                    <a:pt x="462264" y="41728"/>
                    <a:pt x="465733" y="42070"/>
                    <a:pt x="469153" y="42712"/>
                  </a:cubicBezTo>
                  <a:cubicBezTo>
                    <a:pt x="472431" y="43242"/>
                    <a:pt x="475641" y="44128"/>
                    <a:pt x="478725" y="45354"/>
                  </a:cubicBezTo>
                  <a:lnTo>
                    <a:pt x="478725" y="65039"/>
                  </a:lnTo>
                  <a:cubicBezTo>
                    <a:pt x="475731" y="63097"/>
                    <a:pt x="472519" y="61514"/>
                    <a:pt x="469153" y="60324"/>
                  </a:cubicBezTo>
                  <a:cubicBezTo>
                    <a:pt x="465667" y="59049"/>
                    <a:pt x="461986" y="58386"/>
                    <a:pt x="458273" y="58364"/>
                  </a:cubicBezTo>
                  <a:cubicBezTo>
                    <a:pt x="455043" y="58173"/>
                    <a:pt x="451831" y="58976"/>
                    <a:pt x="449070" y="60664"/>
                  </a:cubicBezTo>
                  <a:cubicBezTo>
                    <a:pt x="446973" y="62059"/>
                    <a:pt x="445732" y="64425"/>
                    <a:pt x="445775" y="66942"/>
                  </a:cubicBezTo>
                  <a:close/>
                  <a:moveTo>
                    <a:pt x="492559" y="89127"/>
                  </a:moveTo>
                  <a:cubicBezTo>
                    <a:pt x="492559" y="74555"/>
                    <a:pt x="496650" y="63051"/>
                    <a:pt x="504887" y="54529"/>
                  </a:cubicBezTo>
                  <a:cubicBezTo>
                    <a:pt x="513125" y="46007"/>
                    <a:pt x="524516" y="41803"/>
                    <a:pt x="538974" y="41803"/>
                  </a:cubicBezTo>
                  <a:cubicBezTo>
                    <a:pt x="552723" y="41803"/>
                    <a:pt x="563460" y="45893"/>
                    <a:pt x="571187" y="54074"/>
                  </a:cubicBezTo>
                  <a:cubicBezTo>
                    <a:pt x="578913" y="62255"/>
                    <a:pt x="582776" y="73305"/>
                    <a:pt x="582776" y="87224"/>
                  </a:cubicBezTo>
                  <a:cubicBezTo>
                    <a:pt x="582776" y="101484"/>
                    <a:pt x="578666" y="112846"/>
                    <a:pt x="570448" y="121311"/>
                  </a:cubicBezTo>
                  <a:cubicBezTo>
                    <a:pt x="562230" y="129776"/>
                    <a:pt x="551047" y="133999"/>
                    <a:pt x="536901" y="133980"/>
                  </a:cubicBezTo>
                  <a:cubicBezTo>
                    <a:pt x="523266" y="133980"/>
                    <a:pt x="512443" y="129975"/>
                    <a:pt x="504433" y="121965"/>
                  </a:cubicBezTo>
                  <a:cubicBezTo>
                    <a:pt x="496422" y="113954"/>
                    <a:pt x="492465" y="103008"/>
                    <a:pt x="492559" y="89127"/>
                  </a:cubicBezTo>
                  <a:close/>
                  <a:moveTo>
                    <a:pt x="514119" y="88417"/>
                  </a:moveTo>
                  <a:cubicBezTo>
                    <a:pt x="514119" y="97621"/>
                    <a:pt x="516201" y="104646"/>
                    <a:pt x="520369" y="109494"/>
                  </a:cubicBezTo>
                  <a:cubicBezTo>
                    <a:pt x="524865" y="114435"/>
                    <a:pt x="531336" y="117103"/>
                    <a:pt x="538009" y="116766"/>
                  </a:cubicBezTo>
                  <a:cubicBezTo>
                    <a:pt x="544514" y="117134"/>
                    <a:pt x="550817" y="114445"/>
                    <a:pt x="555052" y="109494"/>
                  </a:cubicBezTo>
                  <a:cubicBezTo>
                    <a:pt x="559009" y="104627"/>
                    <a:pt x="560981" y="97431"/>
                    <a:pt x="560961" y="87906"/>
                  </a:cubicBezTo>
                  <a:cubicBezTo>
                    <a:pt x="560961" y="78447"/>
                    <a:pt x="558915" y="71288"/>
                    <a:pt x="554853" y="66488"/>
                  </a:cubicBezTo>
                  <a:cubicBezTo>
                    <a:pt x="550578" y="61594"/>
                    <a:pt x="544301" y="58926"/>
                    <a:pt x="537810" y="59244"/>
                  </a:cubicBezTo>
                  <a:cubicBezTo>
                    <a:pt x="531052" y="58874"/>
                    <a:pt x="524507" y="61679"/>
                    <a:pt x="520113" y="66829"/>
                  </a:cubicBezTo>
                  <a:cubicBezTo>
                    <a:pt x="516079" y="71856"/>
                    <a:pt x="513977" y="78986"/>
                    <a:pt x="513977" y="88417"/>
                  </a:cubicBezTo>
                  <a:close/>
                  <a:moveTo>
                    <a:pt x="651632" y="60778"/>
                  </a:moveTo>
                  <a:lnTo>
                    <a:pt x="620642" y="60778"/>
                  </a:lnTo>
                  <a:lnTo>
                    <a:pt x="620642" y="131793"/>
                  </a:lnTo>
                  <a:lnTo>
                    <a:pt x="599678" y="131793"/>
                  </a:lnTo>
                  <a:lnTo>
                    <a:pt x="599678" y="60778"/>
                  </a:lnTo>
                  <a:lnTo>
                    <a:pt x="584964" y="60778"/>
                  </a:lnTo>
                  <a:lnTo>
                    <a:pt x="584964" y="43734"/>
                  </a:lnTo>
                  <a:lnTo>
                    <a:pt x="599678" y="43734"/>
                  </a:lnTo>
                  <a:lnTo>
                    <a:pt x="599678" y="31605"/>
                  </a:lnTo>
                  <a:cubicBezTo>
                    <a:pt x="599385" y="23101"/>
                    <a:pt x="602661" y="14862"/>
                    <a:pt x="608711" y="8880"/>
                  </a:cubicBezTo>
                  <a:cubicBezTo>
                    <a:pt x="614875" y="2930"/>
                    <a:pt x="623187" y="-268"/>
                    <a:pt x="631748" y="18"/>
                  </a:cubicBezTo>
                  <a:cubicBezTo>
                    <a:pt x="633978" y="6"/>
                    <a:pt x="636208" y="139"/>
                    <a:pt x="638424" y="415"/>
                  </a:cubicBezTo>
                  <a:cubicBezTo>
                    <a:pt x="640162" y="631"/>
                    <a:pt x="641875" y="1022"/>
                    <a:pt x="643537" y="1580"/>
                  </a:cubicBezTo>
                  <a:lnTo>
                    <a:pt x="643537" y="19334"/>
                  </a:lnTo>
                  <a:cubicBezTo>
                    <a:pt x="642389" y="18743"/>
                    <a:pt x="641193" y="18258"/>
                    <a:pt x="639958" y="17885"/>
                  </a:cubicBezTo>
                  <a:cubicBezTo>
                    <a:pt x="638046" y="17288"/>
                    <a:pt x="636052" y="17000"/>
                    <a:pt x="634049" y="17033"/>
                  </a:cubicBezTo>
                  <a:cubicBezTo>
                    <a:pt x="630265" y="16808"/>
                    <a:pt x="626581" y="18300"/>
                    <a:pt x="624022" y="21095"/>
                  </a:cubicBezTo>
                  <a:cubicBezTo>
                    <a:pt x="621460" y="24554"/>
                    <a:pt x="620218" y="28816"/>
                    <a:pt x="620528" y="33111"/>
                  </a:cubicBezTo>
                  <a:lnTo>
                    <a:pt x="620528" y="43734"/>
                  </a:lnTo>
                  <a:lnTo>
                    <a:pt x="651632" y="43734"/>
                  </a:lnTo>
                  <a:lnTo>
                    <a:pt x="651632" y="23850"/>
                  </a:lnTo>
                  <a:lnTo>
                    <a:pt x="672426" y="17516"/>
                  </a:lnTo>
                  <a:lnTo>
                    <a:pt x="672426" y="43621"/>
                  </a:lnTo>
                  <a:lnTo>
                    <a:pt x="693389" y="43621"/>
                  </a:lnTo>
                  <a:lnTo>
                    <a:pt x="693389" y="60664"/>
                  </a:lnTo>
                  <a:lnTo>
                    <a:pt x="672426" y="60664"/>
                  </a:lnTo>
                  <a:lnTo>
                    <a:pt x="672426" y="101938"/>
                  </a:lnTo>
                  <a:cubicBezTo>
                    <a:pt x="672426" y="107364"/>
                    <a:pt x="673391" y="111199"/>
                    <a:pt x="675266" y="113301"/>
                  </a:cubicBezTo>
                  <a:cubicBezTo>
                    <a:pt x="677726" y="115720"/>
                    <a:pt x="681118" y="116945"/>
                    <a:pt x="684555" y="116653"/>
                  </a:cubicBezTo>
                  <a:cubicBezTo>
                    <a:pt x="686015" y="116643"/>
                    <a:pt x="687464" y="116393"/>
                    <a:pt x="688844" y="115914"/>
                  </a:cubicBezTo>
                  <a:cubicBezTo>
                    <a:pt x="690387" y="115410"/>
                    <a:pt x="691867" y="114724"/>
                    <a:pt x="693247" y="113869"/>
                  </a:cubicBezTo>
                  <a:lnTo>
                    <a:pt x="693247" y="130912"/>
                  </a:lnTo>
                  <a:cubicBezTo>
                    <a:pt x="691168" y="131903"/>
                    <a:pt x="688958" y="132591"/>
                    <a:pt x="686685" y="132958"/>
                  </a:cubicBezTo>
                  <a:cubicBezTo>
                    <a:pt x="683723" y="133574"/>
                    <a:pt x="680706" y="133888"/>
                    <a:pt x="677681" y="133895"/>
                  </a:cubicBezTo>
                  <a:cubicBezTo>
                    <a:pt x="668932" y="133895"/>
                    <a:pt x="662398" y="131566"/>
                    <a:pt x="658024" y="126936"/>
                  </a:cubicBezTo>
                  <a:cubicBezTo>
                    <a:pt x="653649" y="122305"/>
                    <a:pt x="651490" y="115261"/>
                    <a:pt x="651490" y="105915"/>
                  </a:cubicBezTo>
                  <a:close/>
                </a:path>
              </a:pathLst>
            </a:custGeom>
            <a:solidFill>
              <a:schemeClr val="bg1"/>
            </a:solidFill>
            <a:ln w="2818"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8CFECAE2-7959-4FFE-B220-09646CD41F3D}"/>
                </a:ext>
              </a:extLst>
            </p:cNvPr>
            <p:cNvSpPr/>
            <p:nvPr/>
          </p:nvSpPr>
          <p:spPr>
            <a:xfrm>
              <a:off x="8043453" y="1970860"/>
              <a:ext cx="97205" cy="97205"/>
            </a:xfrm>
            <a:custGeom>
              <a:avLst/>
              <a:gdLst>
                <a:gd name="connsiteX0" fmla="*/ 0 w 97205"/>
                <a:gd name="connsiteY0" fmla="*/ 0 h 97205"/>
                <a:gd name="connsiteX1" fmla="*/ 97205 w 97205"/>
                <a:gd name="connsiteY1" fmla="*/ 0 h 97205"/>
                <a:gd name="connsiteX2" fmla="*/ 97205 w 97205"/>
                <a:gd name="connsiteY2" fmla="*/ 97205 h 97205"/>
                <a:gd name="connsiteX3" fmla="*/ 0 w 97205"/>
                <a:gd name="connsiteY3" fmla="*/ 97205 h 97205"/>
              </a:gdLst>
              <a:ahLst/>
              <a:cxnLst>
                <a:cxn ang="0">
                  <a:pos x="connsiteX0" y="connsiteY0"/>
                </a:cxn>
                <a:cxn ang="0">
                  <a:pos x="connsiteX1" y="connsiteY1"/>
                </a:cxn>
                <a:cxn ang="0">
                  <a:pos x="connsiteX2" y="connsiteY2"/>
                </a:cxn>
                <a:cxn ang="0">
                  <a:pos x="connsiteX3" y="connsiteY3"/>
                </a:cxn>
              </a:cxnLst>
              <a:rect l="l" t="t" r="r" b="b"/>
              <a:pathLst>
                <a:path w="97205" h="97205">
                  <a:moveTo>
                    <a:pt x="0" y="0"/>
                  </a:moveTo>
                  <a:lnTo>
                    <a:pt x="97205" y="0"/>
                  </a:lnTo>
                  <a:lnTo>
                    <a:pt x="97205" y="97205"/>
                  </a:lnTo>
                  <a:lnTo>
                    <a:pt x="0" y="97205"/>
                  </a:lnTo>
                  <a:close/>
                </a:path>
              </a:pathLst>
            </a:custGeom>
            <a:solidFill>
              <a:srgbClr val="F25022"/>
            </a:solidFill>
            <a:ln w="2818"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E3F88BEC-3987-43F5-9234-6792302A86AC}"/>
                </a:ext>
              </a:extLst>
            </p:cNvPr>
            <p:cNvSpPr/>
            <p:nvPr/>
          </p:nvSpPr>
          <p:spPr>
            <a:xfrm>
              <a:off x="8150770" y="1970860"/>
              <a:ext cx="97205" cy="97205"/>
            </a:xfrm>
            <a:custGeom>
              <a:avLst/>
              <a:gdLst>
                <a:gd name="connsiteX0" fmla="*/ 0 w 97205"/>
                <a:gd name="connsiteY0" fmla="*/ 0 h 97205"/>
                <a:gd name="connsiteX1" fmla="*/ 97205 w 97205"/>
                <a:gd name="connsiteY1" fmla="*/ 0 h 97205"/>
                <a:gd name="connsiteX2" fmla="*/ 97205 w 97205"/>
                <a:gd name="connsiteY2" fmla="*/ 97205 h 97205"/>
                <a:gd name="connsiteX3" fmla="*/ 0 w 97205"/>
                <a:gd name="connsiteY3" fmla="*/ 97205 h 97205"/>
              </a:gdLst>
              <a:ahLst/>
              <a:cxnLst>
                <a:cxn ang="0">
                  <a:pos x="connsiteX0" y="connsiteY0"/>
                </a:cxn>
                <a:cxn ang="0">
                  <a:pos x="connsiteX1" y="connsiteY1"/>
                </a:cxn>
                <a:cxn ang="0">
                  <a:pos x="connsiteX2" y="connsiteY2"/>
                </a:cxn>
                <a:cxn ang="0">
                  <a:pos x="connsiteX3" y="connsiteY3"/>
                </a:cxn>
              </a:cxnLst>
              <a:rect l="l" t="t" r="r" b="b"/>
              <a:pathLst>
                <a:path w="97205" h="97205">
                  <a:moveTo>
                    <a:pt x="0" y="0"/>
                  </a:moveTo>
                  <a:lnTo>
                    <a:pt x="97205" y="0"/>
                  </a:lnTo>
                  <a:lnTo>
                    <a:pt x="97205" y="97205"/>
                  </a:lnTo>
                  <a:lnTo>
                    <a:pt x="0" y="97205"/>
                  </a:lnTo>
                  <a:close/>
                </a:path>
              </a:pathLst>
            </a:custGeom>
            <a:solidFill>
              <a:srgbClr val="7FBA00"/>
            </a:solidFill>
            <a:ln w="2818"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4E80E3E3-B58F-43DB-9F42-5A28A1D5CCE4}"/>
                </a:ext>
              </a:extLst>
            </p:cNvPr>
            <p:cNvSpPr/>
            <p:nvPr/>
          </p:nvSpPr>
          <p:spPr>
            <a:xfrm>
              <a:off x="8043453" y="2078177"/>
              <a:ext cx="97205" cy="97205"/>
            </a:xfrm>
            <a:custGeom>
              <a:avLst/>
              <a:gdLst>
                <a:gd name="connsiteX0" fmla="*/ 0 w 97205"/>
                <a:gd name="connsiteY0" fmla="*/ 0 h 97205"/>
                <a:gd name="connsiteX1" fmla="*/ 97205 w 97205"/>
                <a:gd name="connsiteY1" fmla="*/ 0 h 97205"/>
                <a:gd name="connsiteX2" fmla="*/ 97205 w 97205"/>
                <a:gd name="connsiteY2" fmla="*/ 97205 h 97205"/>
                <a:gd name="connsiteX3" fmla="*/ 0 w 97205"/>
                <a:gd name="connsiteY3" fmla="*/ 97205 h 97205"/>
              </a:gdLst>
              <a:ahLst/>
              <a:cxnLst>
                <a:cxn ang="0">
                  <a:pos x="connsiteX0" y="connsiteY0"/>
                </a:cxn>
                <a:cxn ang="0">
                  <a:pos x="connsiteX1" y="connsiteY1"/>
                </a:cxn>
                <a:cxn ang="0">
                  <a:pos x="connsiteX2" y="connsiteY2"/>
                </a:cxn>
                <a:cxn ang="0">
                  <a:pos x="connsiteX3" y="connsiteY3"/>
                </a:cxn>
              </a:cxnLst>
              <a:rect l="l" t="t" r="r" b="b"/>
              <a:pathLst>
                <a:path w="97205" h="97205">
                  <a:moveTo>
                    <a:pt x="0" y="0"/>
                  </a:moveTo>
                  <a:lnTo>
                    <a:pt x="97205" y="0"/>
                  </a:lnTo>
                  <a:lnTo>
                    <a:pt x="97205" y="97205"/>
                  </a:lnTo>
                  <a:lnTo>
                    <a:pt x="0" y="97205"/>
                  </a:lnTo>
                  <a:close/>
                </a:path>
              </a:pathLst>
            </a:custGeom>
            <a:solidFill>
              <a:srgbClr val="00A4EF"/>
            </a:solidFill>
            <a:ln w="2818"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5B6F0250-93B2-42D7-88D5-AC59852A4B9B}"/>
                </a:ext>
              </a:extLst>
            </p:cNvPr>
            <p:cNvSpPr/>
            <p:nvPr/>
          </p:nvSpPr>
          <p:spPr>
            <a:xfrm>
              <a:off x="8150770" y="2078177"/>
              <a:ext cx="97205" cy="97205"/>
            </a:xfrm>
            <a:custGeom>
              <a:avLst/>
              <a:gdLst>
                <a:gd name="connsiteX0" fmla="*/ 0 w 97205"/>
                <a:gd name="connsiteY0" fmla="*/ 0 h 97205"/>
                <a:gd name="connsiteX1" fmla="*/ 97205 w 97205"/>
                <a:gd name="connsiteY1" fmla="*/ 0 h 97205"/>
                <a:gd name="connsiteX2" fmla="*/ 97205 w 97205"/>
                <a:gd name="connsiteY2" fmla="*/ 97205 h 97205"/>
                <a:gd name="connsiteX3" fmla="*/ 0 w 97205"/>
                <a:gd name="connsiteY3" fmla="*/ 97205 h 97205"/>
              </a:gdLst>
              <a:ahLst/>
              <a:cxnLst>
                <a:cxn ang="0">
                  <a:pos x="connsiteX0" y="connsiteY0"/>
                </a:cxn>
                <a:cxn ang="0">
                  <a:pos x="connsiteX1" y="connsiteY1"/>
                </a:cxn>
                <a:cxn ang="0">
                  <a:pos x="connsiteX2" y="connsiteY2"/>
                </a:cxn>
                <a:cxn ang="0">
                  <a:pos x="connsiteX3" y="connsiteY3"/>
                </a:cxn>
              </a:cxnLst>
              <a:rect l="l" t="t" r="r" b="b"/>
              <a:pathLst>
                <a:path w="97205" h="97205">
                  <a:moveTo>
                    <a:pt x="0" y="0"/>
                  </a:moveTo>
                  <a:lnTo>
                    <a:pt x="97205" y="0"/>
                  </a:lnTo>
                  <a:lnTo>
                    <a:pt x="97205" y="97205"/>
                  </a:lnTo>
                  <a:lnTo>
                    <a:pt x="0" y="97205"/>
                  </a:lnTo>
                  <a:close/>
                </a:path>
              </a:pathLst>
            </a:custGeom>
            <a:solidFill>
              <a:srgbClr val="FFB900"/>
            </a:solidFill>
            <a:ln w="2818" cap="flat">
              <a:noFill/>
              <a:prstDash val="solid"/>
              <a:miter/>
            </a:ln>
          </p:spPr>
          <p:txBody>
            <a:bodyPr rtlCol="0" anchor="ctr"/>
            <a:lstStyle/>
            <a:p>
              <a:endParaRPr lang="en-US"/>
            </a:p>
          </p:txBody>
        </p:sp>
      </p:grpSp>
    </p:spTree>
    <p:extLst>
      <p:ext uri="{BB962C8B-B14F-4D97-AF65-F5344CB8AC3E}">
        <p14:creationId xmlns:p14="http://schemas.microsoft.com/office/powerpoint/2010/main" val="4866460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oolsToo_Slide" descr="ToolsToo_Slide">
            <a:extLst>
              <a:ext uri="{FF2B5EF4-FFF2-40B4-BE49-F238E27FC236}">
                <a16:creationId xmlns:a16="http://schemas.microsoft.com/office/drawing/2014/main" id="{61A4A67D-DDB1-46AE-A34C-7E44F4EACD6B}"/>
              </a:ext>
            </a:extLst>
          </p:cNvPr>
          <p:cNvSpPr/>
          <p:nvPr userDrawn="1"/>
        </p:nvSpPr>
        <p:spPr>
          <a:xfrm>
            <a:off x="0" y="0"/>
            <a:ext cx="7772400" cy="1005840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34353" y="535519"/>
            <a:ext cx="6703695" cy="1944159"/>
          </a:xfrm>
          <a:prstGeom prst="rect">
            <a:avLst/>
          </a:prstGeom>
        </p:spPr>
        <p:txBody>
          <a:bodyPr vert="horz" lIns="0" tIns="0" rIns="0" bIns="45720" rtlCol="0" anchor="ctr">
            <a:noAutofit/>
          </a:bodyPr>
          <a:lstStyle/>
          <a:p>
            <a:r>
              <a:rPr lang="en-US" dirty="0"/>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0" tIns="0" rIns="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991774E-BAC9-4F21-AAFA-DA51F7E90A60}" type="datetimeFigureOut">
              <a:rPr lang="en-US" smtClean="0"/>
              <a:t>9/28/2021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418A6E7-E88C-4FA0-BBA4-7D6791C796A4}" type="slidenum">
              <a:rPr lang="en-US" smtClean="0"/>
              <a:t>‹#›</a:t>
            </a:fld>
            <a:endParaRPr lang="en-US"/>
          </a:p>
        </p:txBody>
      </p:sp>
    </p:spTree>
    <p:extLst>
      <p:ext uri="{BB962C8B-B14F-4D97-AF65-F5344CB8AC3E}">
        <p14:creationId xmlns:p14="http://schemas.microsoft.com/office/powerpoint/2010/main" val="3951217440"/>
      </p:ext>
    </p:extLst>
  </p:cSld>
  <p:clrMap bg1="lt1" tx1="dk1" bg2="lt2" tx2="dk2" accent1="accent1" accent2="accent2" accent3="accent3" accent4="accent4" accent5="accent5" accent6="accent6" hlink="hlink" folHlink="folHlink"/>
  <p:sldLayoutIdLst>
    <p:sldLayoutId id="2147483682" r:id="rId1"/>
    <p:sldLayoutId id="2147483683" r:id="rId2"/>
  </p:sldLayoutIdLst>
  <p:txStyles>
    <p:titleStyle>
      <a:lvl1pPr algn="l" defTabSz="77724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0" indent="0" algn="l" defTabSz="777240" rtl="0" eaLnBrk="1" latinLnBrk="0" hangingPunct="1">
        <a:lnSpc>
          <a:spcPct val="120000"/>
        </a:lnSpc>
        <a:spcBef>
          <a:spcPts val="1200"/>
        </a:spcBef>
        <a:spcAft>
          <a:spcPts val="600"/>
        </a:spcAft>
        <a:buFont typeface="Arial" panose="020B0604020202020204" pitchFamily="34" charset="0"/>
        <a:buNone/>
        <a:defRPr sz="1600" kern="1200">
          <a:solidFill>
            <a:schemeClr val="accent1"/>
          </a:solidFill>
          <a:latin typeface="+mn-lt"/>
          <a:ea typeface="+mn-ea"/>
          <a:cs typeface="+mn-cs"/>
        </a:defRPr>
      </a:lvl1pPr>
      <a:lvl2pPr marL="0" indent="0" algn="l" defTabSz="777240" rtl="0" eaLnBrk="1" latinLnBrk="0" hangingPunct="1">
        <a:lnSpc>
          <a:spcPct val="120000"/>
        </a:lnSpc>
        <a:spcBef>
          <a:spcPts val="600"/>
        </a:spcBef>
        <a:spcAft>
          <a:spcPts val="600"/>
        </a:spcAft>
        <a:buFont typeface="Arial" panose="020B0604020202020204" pitchFamily="34" charset="0"/>
        <a:buNone/>
        <a:defRPr sz="1000" b="1" kern="1200">
          <a:solidFill>
            <a:schemeClr val="tx1"/>
          </a:solidFill>
          <a:latin typeface="+mn-lt"/>
          <a:ea typeface="+mn-ea"/>
          <a:cs typeface="+mn-cs"/>
        </a:defRPr>
      </a:lvl2pPr>
      <a:lvl3pPr marL="0" indent="0" algn="l" defTabSz="777240" rtl="0" eaLnBrk="1" latinLnBrk="0" hangingPunct="1">
        <a:lnSpc>
          <a:spcPct val="120000"/>
        </a:lnSpc>
        <a:spcBef>
          <a:spcPts val="0"/>
        </a:spcBef>
        <a:spcAft>
          <a:spcPts val="600"/>
        </a:spcAft>
        <a:buFont typeface="Arial" panose="020B0604020202020204" pitchFamily="34" charset="0"/>
        <a:buNone/>
        <a:defRPr sz="1000" kern="1200">
          <a:solidFill>
            <a:schemeClr val="tx1"/>
          </a:solidFill>
          <a:latin typeface="+mn-lt"/>
          <a:ea typeface="+mn-ea"/>
          <a:cs typeface="+mn-cs"/>
        </a:defRPr>
      </a:lvl3pPr>
      <a:lvl4pPr marL="228600" indent="-118872" algn="l" defTabSz="777240" rtl="0" eaLnBrk="1" latinLnBrk="0" hangingPunct="1">
        <a:lnSpc>
          <a:spcPct val="120000"/>
        </a:lnSpc>
        <a:spcBef>
          <a:spcPts val="0"/>
        </a:spcBef>
        <a:buFont typeface="Arial" panose="020B0604020202020204" pitchFamily="34" charset="0"/>
        <a:buChar char="•"/>
        <a:defRPr sz="1000" kern="1200">
          <a:solidFill>
            <a:schemeClr val="tx1"/>
          </a:solidFill>
          <a:latin typeface="+mn-lt"/>
          <a:ea typeface="+mn-ea"/>
          <a:cs typeface="+mn-cs"/>
        </a:defRPr>
      </a:lvl4pPr>
      <a:lvl5pPr marL="0" indent="0" algn="l" defTabSz="777240" rtl="0" eaLnBrk="1" latinLnBrk="0" hangingPunct="1">
        <a:lnSpc>
          <a:spcPct val="120000"/>
        </a:lnSpc>
        <a:spcBef>
          <a:spcPts val="600"/>
        </a:spcBef>
        <a:spcAft>
          <a:spcPts val="600"/>
        </a:spcAft>
        <a:buFont typeface="Arial" panose="020B0604020202020204" pitchFamily="34" charset="0"/>
        <a:buNone/>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guide id="3" pos="288" userDrawn="1">
          <p15:clr>
            <a:srgbClr val="F26B43"/>
          </p15:clr>
        </p15:guide>
        <p15:guide id="4" orient="horz" pos="288" userDrawn="1">
          <p15:clr>
            <a:srgbClr val="F26B43"/>
          </p15:clr>
        </p15:guide>
        <p15:guide id="5" orient="horz" pos="576" userDrawn="1">
          <p15:clr>
            <a:srgbClr val="F26B43"/>
          </p15:clr>
        </p15:guide>
        <p15:guide id="6" pos="576" userDrawn="1">
          <p15:clr>
            <a:srgbClr val="F26B43"/>
          </p15:clr>
        </p15:guide>
        <p15:guide id="7" pos="864" userDrawn="1">
          <p15:clr>
            <a:srgbClr val="F26B43"/>
          </p15:clr>
        </p15:guide>
        <p15:guide id="8" orient="horz" pos="864" userDrawn="1">
          <p15:clr>
            <a:srgbClr val="F26B43"/>
          </p15:clr>
        </p15:guide>
        <p15:guide id="9" pos="1152" userDrawn="1">
          <p15:clr>
            <a:srgbClr val="F26B43"/>
          </p15:clr>
        </p15:guide>
        <p15:guide id="10" orient="horz" pos="1152" userDrawn="1">
          <p15:clr>
            <a:srgbClr val="F26B43"/>
          </p15:clr>
        </p15:guide>
        <p15:guide id="11" pos="1440" userDrawn="1">
          <p15:clr>
            <a:srgbClr val="F26B43"/>
          </p15:clr>
        </p15:guide>
        <p15:guide id="12" orient="horz" pos="1440" userDrawn="1">
          <p15:clr>
            <a:srgbClr val="F26B43"/>
          </p15:clr>
        </p15:guide>
        <p15:guide id="13" pos="1728" userDrawn="1">
          <p15:clr>
            <a:srgbClr val="F26B43"/>
          </p15:clr>
        </p15:guide>
        <p15:guide id="14" orient="horz" pos="1728" userDrawn="1">
          <p15:clr>
            <a:srgbClr val="F26B43"/>
          </p15:clr>
        </p15:guide>
        <p15:guide id="15" pos="2016" userDrawn="1">
          <p15:clr>
            <a:srgbClr val="F26B43"/>
          </p15:clr>
        </p15:guide>
        <p15:guide id="16" orient="horz" pos="2016" userDrawn="1">
          <p15:clr>
            <a:srgbClr val="F26B43"/>
          </p15:clr>
        </p15:guide>
        <p15:guide id="17" orient="horz" pos="2304" userDrawn="1">
          <p15:clr>
            <a:srgbClr val="F26B43"/>
          </p15:clr>
        </p15:guide>
        <p15:guide id="18" pos="2304" userDrawn="1">
          <p15:clr>
            <a:srgbClr val="F26B43"/>
          </p15:clr>
        </p15:guide>
        <p15:guide id="19" pos="2592" userDrawn="1">
          <p15:clr>
            <a:srgbClr val="F26B43"/>
          </p15:clr>
        </p15:guide>
        <p15:guide id="20" orient="horz" pos="2592" userDrawn="1">
          <p15:clr>
            <a:srgbClr val="F26B43"/>
          </p15:clr>
        </p15:guide>
        <p15:guide id="21" orient="horz" pos="2880" userDrawn="1">
          <p15:clr>
            <a:srgbClr val="F26B43"/>
          </p15:clr>
        </p15:guide>
        <p15:guide id="22" pos="2880" userDrawn="1">
          <p15:clr>
            <a:srgbClr val="F26B43"/>
          </p15:clr>
        </p15:guide>
        <p15:guide id="23" pos="3168" userDrawn="1">
          <p15:clr>
            <a:srgbClr val="F26B43"/>
          </p15:clr>
        </p15:guide>
        <p15:guide id="24" orient="horz" pos="3456" userDrawn="1">
          <p15:clr>
            <a:srgbClr val="F26B43"/>
          </p15:clr>
        </p15:guide>
        <p15:guide id="25" pos="3456" userDrawn="1">
          <p15:clr>
            <a:srgbClr val="F26B43"/>
          </p15:clr>
        </p15:guide>
        <p15:guide id="26" orient="horz" pos="3744" userDrawn="1">
          <p15:clr>
            <a:srgbClr val="F26B43"/>
          </p15:clr>
        </p15:guide>
        <p15:guide id="27" orient="horz" pos="4032" userDrawn="1">
          <p15:clr>
            <a:srgbClr val="F26B43"/>
          </p15:clr>
        </p15:guide>
        <p15:guide id="28" orient="horz" pos="4320" userDrawn="1">
          <p15:clr>
            <a:srgbClr val="F26B43"/>
          </p15:clr>
        </p15:guide>
        <p15:guide id="29" orient="horz" pos="4608" userDrawn="1">
          <p15:clr>
            <a:srgbClr val="F26B43"/>
          </p15:clr>
        </p15:guide>
        <p15:guide id="30" orient="horz" pos="4896" userDrawn="1">
          <p15:clr>
            <a:srgbClr val="F26B43"/>
          </p15:clr>
        </p15:guide>
        <p15:guide id="31" orient="horz" pos="5184" userDrawn="1">
          <p15:clr>
            <a:srgbClr val="F26B43"/>
          </p15:clr>
        </p15:guide>
        <p15:guide id="32" orient="horz" pos="5472" userDrawn="1">
          <p15:clr>
            <a:srgbClr val="F26B43"/>
          </p15:clr>
        </p15:guide>
        <p15:guide id="33" orient="horz" pos="5760" userDrawn="1">
          <p15:clr>
            <a:srgbClr val="F26B43"/>
          </p15:clr>
        </p15:guide>
        <p15:guide id="34" orient="horz" pos="6048" userDrawn="1">
          <p15:clr>
            <a:srgbClr val="F26B43"/>
          </p15:clr>
        </p15:guide>
        <p15:guide id="35" pos="3744" userDrawn="1">
          <p15:clr>
            <a:srgbClr val="F26B43"/>
          </p15:clr>
        </p15:guide>
        <p15:guide id="36" pos="4032" userDrawn="1">
          <p15:clr>
            <a:srgbClr val="F26B43"/>
          </p15:clr>
        </p15:guide>
        <p15:guide id="37" pos="4320" userDrawn="1">
          <p15:clr>
            <a:srgbClr val="F26B43"/>
          </p15:clr>
        </p15:guide>
        <p15:guide id="38" pos="4608" userDrawn="1">
          <p15:clr>
            <a:srgbClr val="F26B43"/>
          </p15:clr>
        </p15:guide>
        <p15:guide id="39" pos="168" userDrawn="1">
          <p15:clr>
            <a:srgbClr val="F26B43"/>
          </p15:clr>
        </p15:guide>
        <p15:guide id="40" pos="47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 company name&#10;&#10;Description automatically generated">
            <a:extLst>
              <a:ext uri="{FF2B5EF4-FFF2-40B4-BE49-F238E27FC236}">
                <a16:creationId xmlns:a16="http://schemas.microsoft.com/office/drawing/2014/main" id="{2EA5A2E6-6940-45B2-9214-D0A3549529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993" y="1787928"/>
            <a:ext cx="2697404" cy="1414212"/>
          </a:xfrm>
          <a:prstGeom prst="rect">
            <a:avLst/>
          </a:prstGeom>
        </p:spPr>
      </p:pic>
      <p:sp>
        <p:nvSpPr>
          <p:cNvPr id="12" name="Title 11">
            <a:extLst>
              <a:ext uri="{FF2B5EF4-FFF2-40B4-BE49-F238E27FC236}">
                <a16:creationId xmlns:a16="http://schemas.microsoft.com/office/drawing/2014/main" id="{8D0A5A60-CB74-40FE-8106-177AFFB209D5}"/>
              </a:ext>
            </a:extLst>
          </p:cNvPr>
          <p:cNvSpPr>
            <a:spLocks noGrp="1"/>
          </p:cNvSpPr>
          <p:nvPr>
            <p:ph type="title"/>
          </p:nvPr>
        </p:nvSpPr>
        <p:spPr>
          <a:xfrm>
            <a:off x="266699" y="384634"/>
            <a:ext cx="7239001" cy="932563"/>
          </a:xfrm>
        </p:spPr>
        <p:txBody>
          <a:bodyPr>
            <a:spAutoFit/>
          </a:bodyPr>
          <a:lstStyle/>
          <a:p>
            <a:r>
              <a:rPr lang="en-US" dirty="0"/>
              <a:t>Infosys helps customers gain competitive advantage with Azure AI </a:t>
            </a:r>
          </a:p>
        </p:txBody>
      </p:sp>
      <p:sp>
        <p:nvSpPr>
          <p:cNvPr id="38" name="Rectangle 37">
            <a:extLst>
              <a:ext uri="{FF2B5EF4-FFF2-40B4-BE49-F238E27FC236}">
                <a16:creationId xmlns:a16="http://schemas.microsoft.com/office/drawing/2014/main" id="{7BF3397C-9DD5-4192-8CA6-7CAF53003AF1}"/>
              </a:ext>
            </a:extLst>
          </p:cNvPr>
          <p:cNvSpPr/>
          <p:nvPr/>
        </p:nvSpPr>
        <p:spPr>
          <a:xfrm>
            <a:off x="2898747" y="1944316"/>
            <a:ext cx="4501153" cy="58329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07000"/>
              </a:lnSpc>
              <a:spcBef>
                <a:spcPts val="0"/>
              </a:spcBef>
              <a:spcAft>
                <a:spcPts val="800"/>
              </a:spcAft>
            </a:pPr>
            <a:r>
              <a:rPr lang="en-US" sz="1200" spc="1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Infosys is a global leader in next-generation digital services and consulting with over 30 years of experience managing global enterprise systems. The firm works to empower businesses with agile digital scale and helps customers in over 50 countries navigate digital transformation.</a:t>
            </a:r>
          </a:p>
          <a:p>
            <a:pPr marL="0" marR="0">
              <a:lnSpc>
                <a:spcPct val="107000"/>
              </a:lnSpc>
              <a:spcBef>
                <a:spcPts val="0"/>
              </a:spcBef>
              <a:spcAft>
                <a:spcPts val="800"/>
              </a:spcAft>
            </a:pPr>
            <a:r>
              <a:rPr lang="en-US" sz="1200" spc="-1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Infosys is an AI thought leader with an analytics and AI-powered core </a:t>
            </a:r>
            <a:r>
              <a:rPr lang="en-GB" sz="1200" spc="-1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competency that prioritizes value realization and business transformation. </a:t>
            </a:r>
            <a:r>
              <a:rPr lang="en-US" sz="1200" spc="-1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The firm has worked with customers across multiple industries, including manufacturing, retail, healthcare, finance, oil and gas, and more to uncover how analytics, AI, and machine learning (ML) can solve specific business challenges.</a:t>
            </a:r>
          </a:p>
          <a:p>
            <a:pPr marL="0" marR="0">
              <a:lnSpc>
                <a:spcPct val="107000"/>
              </a:lnSpc>
              <a:spcBef>
                <a:spcPts val="0"/>
              </a:spcBef>
              <a:spcAft>
                <a:spcPts val="800"/>
              </a:spcAft>
            </a:pPr>
            <a:r>
              <a:rPr lang="en-US" sz="1200" spc="-2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A close collaborator with Microsoft for 25 years, Infosys is a recognized global leader in implementing Microsoft cloud technologies powered by Infosys Cobalt. Infosys relies on the Microsoft Azure cloud platform for its marquee AI and ML use cases. Microsoft offerings in this space represent a strategic edge for Infosys customers.</a:t>
            </a:r>
          </a:p>
          <a:p>
            <a:pPr lvl="0">
              <a:spcAft>
                <a:spcPts val="600"/>
              </a:spcAft>
            </a:pPr>
            <a:r>
              <a:rPr lang="en-US" sz="1400" dirty="0">
                <a:solidFill>
                  <a:srgbClr val="000000"/>
                </a:solidFill>
                <a:latin typeface="Segoe UI Semibold"/>
              </a:rPr>
              <a:t>Using Azure services to change the game</a:t>
            </a:r>
          </a:p>
          <a:p>
            <a:pPr>
              <a:spcAft>
                <a:spcPts val="600"/>
              </a:spcAft>
            </a:pPr>
            <a:r>
              <a:rPr lang="en-US" sz="1200" dirty="0">
                <a:solidFill>
                  <a:srgbClr val="000000"/>
                </a:solidFill>
              </a:rPr>
              <a:t>Infosys created a transformative solution to help a leading global food and beverage company determine competitor product recipes, a key part of competitive intelligence. Traditionally, the customer relied on food labs to determine the makeup of competitor products, an expensive and time-consuming process. Using Azure ML, Infosys developed ML models that automatically reverse-engineer product formulations using publicly available information, such as nutrition data and labels.</a:t>
            </a:r>
          </a:p>
        </p:txBody>
      </p:sp>
      <p:sp>
        <p:nvSpPr>
          <p:cNvPr id="14" name="Text Placeholder 17">
            <a:extLst>
              <a:ext uri="{FF2B5EF4-FFF2-40B4-BE49-F238E27FC236}">
                <a16:creationId xmlns:a16="http://schemas.microsoft.com/office/drawing/2014/main" id="{BD80B039-288D-455D-86A0-8491673DDD2D}"/>
              </a:ext>
            </a:extLst>
          </p:cNvPr>
          <p:cNvSpPr txBox="1">
            <a:spLocks/>
          </p:cNvSpPr>
          <p:nvPr/>
        </p:nvSpPr>
        <p:spPr>
          <a:xfrm>
            <a:off x="131173" y="3494124"/>
            <a:ext cx="2521366" cy="4809276"/>
          </a:xfrm>
          <a:prstGeom prst="rect">
            <a:avLst/>
          </a:prstGeom>
        </p:spPr>
        <p:txBody>
          <a:bodyPr/>
          <a:lstStyle>
            <a:lvl1pPr marL="0" indent="0" algn="l" defTabSz="777240" rtl="0" eaLnBrk="1" latinLnBrk="0" hangingPunct="1">
              <a:lnSpc>
                <a:spcPct val="120000"/>
              </a:lnSpc>
              <a:spcBef>
                <a:spcPts val="1200"/>
              </a:spcBef>
              <a:spcAft>
                <a:spcPts val="600"/>
              </a:spcAft>
              <a:buFont typeface="Arial" panose="020B0604020202020204" pitchFamily="34" charset="0"/>
              <a:buNone/>
              <a:defRPr sz="1600" kern="1200">
                <a:solidFill>
                  <a:schemeClr val="accent1"/>
                </a:solidFill>
                <a:latin typeface="+mn-lt"/>
                <a:ea typeface="+mn-ea"/>
                <a:cs typeface="+mn-cs"/>
              </a:defRPr>
            </a:lvl1pPr>
            <a:lvl2pPr marL="0" indent="0" algn="l" defTabSz="777240" rtl="0" eaLnBrk="1" latinLnBrk="0" hangingPunct="1">
              <a:lnSpc>
                <a:spcPct val="120000"/>
              </a:lnSpc>
              <a:spcBef>
                <a:spcPts val="600"/>
              </a:spcBef>
              <a:spcAft>
                <a:spcPts val="600"/>
              </a:spcAft>
              <a:buFont typeface="Arial" panose="020B0604020202020204" pitchFamily="34" charset="0"/>
              <a:buNone/>
              <a:defRPr sz="1000" b="1" kern="1200">
                <a:solidFill>
                  <a:schemeClr val="tx1"/>
                </a:solidFill>
                <a:latin typeface="+mn-lt"/>
                <a:ea typeface="+mn-ea"/>
                <a:cs typeface="+mn-cs"/>
              </a:defRPr>
            </a:lvl2pPr>
            <a:lvl3pPr marL="0" indent="0" algn="l" defTabSz="777240" rtl="0" eaLnBrk="1" latinLnBrk="0" hangingPunct="1">
              <a:lnSpc>
                <a:spcPct val="120000"/>
              </a:lnSpc>
              <a:spcBef>
                <a:spcPts val="0"/>
              </a:spcBef>
              <a:spcAft>
                <a:spcPts val="600"/>
              </a:spcAft>
              <a:buFont typeface="Arial" panose="020B0604020202020204" pitchFamily="34" charset="0"/>
              <a:buNone/>
              <a:defRPr sz="1000" kern="1200">
                <a:solidFill>
                  <a:schemeClr val="tx1"/>
                </a:solidFill>
                <a:latin typeface="+mn-lt"/>
                <a:ea typeface="+mn-ea"/>
                <a:cs typeface="+mn-cs"/>
              </a:defRPr>
            </a:lvl3pPr>
            <a:lvl4pPr marL="228600" indent="-118872" algn="l" defTabSz="777240" rtl="0" eaLnBrk="1" latinLnBrk="0" hangingPunct="1">
              <a:lnSpc>
                <a:spcPct val="120000"/>
              </a:lnSpc>
              <a:spcBef>
                <a:spcPts val="0"/>
              </a:spcBef>
              <a:buFont typeface="Arial" panose="020B0604020202020204" pitchFamily="34" charset="0"/>
              <a:buChar char="•"/>
              <a:defRPr sz="1000" kern="1200">
                <a:solidFill>
                  <a:schemeClr val="tx1"/>
                </a:solidFill>
                <a:latin typeface="+mn-lt"/>
                <a:ea typeface="+mn-ea"/>
                <a:cs typeface="+mn-cs"/>
              </a:defRPr>
            </a:lvl4pPr>
            <a:lvl5pPr marL="0" indent="0" algn="l" defTabSz="777240" rtl="0" eaLnBrk="1" latinLnBrk="0" hangingPunct="1">
              <a:lnSpc>
                <a:spcPct val="120000"/>
              </a:lnSpc>
              <a:spcBef>
                <a:spcPts val="600"/>
              </a:spcBef>
              <a:spcAft>
                <a:spcPts val="600"/>
              </a:spcAft>
              <a:buFont typeface="Arial" panose="020B0604020202020204" pitchFamily="34" charset="0"/>
              <a:buNone/>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lvl="2" defTabSz="457200">
              <a:lnSpc>
                <a:spcPct val="100000"/>
              </a:lnSpc>
            </a:pPr>
            <a:r>
              <a:rPr lang="en-US" sz="1400" dirty="0">
                <a:solidFill>
                  <a:srgbClr val="000000"/>
                </a:solidFill>
                <a:latin typeface="Segoe UI Semibold"/>
              </a:rPr>
              <a:t>Searching for actionable intelligence</a:t>
            </a:r>
          </a:p>
          <a:p>
            <a:pPr lvl="2" defTabSz="457200">
              <a:lnSpc>
                <a:spcPct val="100000"/>
              </a:lnSpc>
            </a:pPr>
            <a:r>
              <a:rPr lang="en-US" sz="1200" dirty="0">
                <a:solidFill>
                  <a:srgbClr val="000000"/>
                </a:solidFill>
              </a:rPr>
              <a:t>Customers across industries need cloud-based AI and analytics services to transform and grow their business.</a:t>
            </a:r>
          </a:p>
          <a:p>
            <a:pPr lvl="2" defTabSz="457200">
              <a:lnSpc>
                <a:spcPct val="100000"/>
              </a:lnSpc>
            </a:pPr>
            <a:r>
              <a:rPr lang="en-US" sz="1400" dirty="0">
                <a:solidFill>
                  <a:srgbClr val="000000"/>
                </a:solidFill>
                <a:latin typeface="Segoe UI Semibold"/>
              </a:rPr>
              <a:t>Using Azure services to change the game</a:t>
            </a:r>
          </a:p>
          <a:p>
            <a:pPr lvl="2" defTabSz="457200">
              <a:lnSpc>
                <a:spcPct val="100000"/>
              </a:lnSpc>
            </a:pPr>
            <a:r>
              <a:rPr lang="en-US" sz="1200" dirty="0">
                <a:solidFill>
                  <a:srgbClr val="000000"/>
                </a:solidFill>
              </a:rPr>
              <a:t>Infosys implements Microsoft Azure cloud technologies to give businesses a strategic edge.</a:t>
            </a:r>
          </a:p>
          <a:p>
            <a:pPr lvl="2" defTabSz="457200">
              <a:lnSpc>
                <a:spcPct val="100000"/>
              </a:lnSpc>
            </a:pPr>
            <a:r>
              <a:rPr lang="en-US" sz="1400" dirty="0">
                <a:solidFill>
                  <a:srgbClr val="000000"/>
                </a:solidFill>
                <a:latin typeface="Segoe UI Semibold"/>
              </a:rPr>
              <a:t>Anticipating an innovative future</a:t>
            </a:r>
          </a:p>
          <a:p>
            <a:pPr lvl="1" defTabSz="457200">
              <a:lnSpc>
                <a:spcPct val="100000"/>
              </a:lnSpc>
              <a:spcBef>
                <a:spcPts val="0"/>
              </a:spcBef>
            </a:pPr>
            <a:r>
              <a:rPr lang="en-US" sz="1200" b="0" dirty="0">
                <a:solidFill>
                  <a:srgbClr val="000000"/>
                </a:solidFill>
              </a:rPr>
              <a:t>With Infosys solutions on Azure, customers are gaining competitive intelligence and automating key business processes. </a:t>
            </a:r>
          </a:p>
        </p:txBody>
      </p:sp>
      <p:sp>
        <p:nvSpPr>
          <p:cNvPr id="17" name="Rectangle: Rounded Corners 4">
            <a:extLst>
              <a:ext uri="{FF2B5EF4-FFF2-40B4-BE49-F238E27FC236}">
                <a16:creationId xmlns:a16="http://schemas.microsoft.com/office/drawing/2014/main" id="{01A97781-05DA-4A78-A1AD-A3FF9D24783C}"/>
              </a:ext>
            </a:extLst>
          </p:cNvPr>
          <p:cNvSpPr/>
          <p:nvPr/>
        </p:nvSpPr>
        <p:spPr>
          <a:xfrm>
            <a:off x="55649" y="3322479"/>
            <a:ext cx="2715766" cy="3961706"/>
          </a:xfrm>
          <a:custGeom>
            <a:avLst/>
            <a:gdLst>
              <a:gd name="connsiteX0" fmla="*/ 0 w 3271228"/>
              <a:gd name="connsiteY0" fmla="*/ 254927 h 7016546"/>
              <a:gd name="connsiteX1" fmla="*/ 254927 w 3271228"/>
              <a:gd name="connsiteY1" fmla="*/ 0 h 7016546"/>
              <a:gd name="connsiteX2" fmla="*/ 3016301 w 3271228"/>
              <a:gd name="connsiteY2" fmla="*/ 0 h 7016546"/>
              <a:gd name="connsiteX3" fmla="*/ 3271228 w 3271228"/>
              <a:gd name="connsiteY3" fmla="*/ 254927 h 7016546"/>
              <a:gd name="connsiteX4" fmla="*/ 3271228 w 3271228"/>
              <a:gd name="connsiteY4" fmla="*/ 6761619 h 7016546"/>
              <a:gd name="connsiteX5" fmla="*/ 3016301 w 3271228"/>
              <a:gd name="connsiteY5" fmla="*/ 7016546 h 7016546"/>
              <a:gd name="connsiteX6" fmla="*/ 254927 w 3271228"/>
              <a:gd name="connsiteY6" fmla="*/ 7016546 h 7016546"/>
              <a:gd name="connsiteX7" fmla="*/ 0 w 3271228"/>
              <a:gd name="connsiteY7" fmla="*/ 6761619 h 7016546"/>
              <a:gd name="connsiteX8" fmla="*/ 0 w 3271228"/>
              <a:gd name="connsiteY8" fmla="*/ 254927 h 7016546"/>
              <a:gd name="connsiteX0" fmla="*/ 0 w 3271228"/>
              <a:gd name="connsiteY0" fmla="*/ 254927 h 7016546"/>
              <a:gd name="connsiteX1" fmla="*/ 254927 w 3271228"/>
              <a:gd name="connsiteY1" fmla="*/ 0 h 7016546"/>
              <a:gd name="connsiteX2" fmla="*/ 3016301 w 3271228"/>
              <a:gd name="connsiteY2" fmla="*/ 0 h 7016546"/>
              <a:gd name="connsiteX3" fmla="*/ 3271228 w 3271228"/>
              <a:gd name="connsiteY3" fmla="*/ 254927 h 7016546"/>
              <a:gd name="connsiteX4" fmla="*/ 3271228 w 3271228"/>
              <a:gd name="connsiteY4" fmla="*/ 6761619 h 7016546"/>
              <a:gd name="connsiteX5" fmla="*/ 3016301 w 3271228"/>
              <a:gd name="connsiteY5" fmla="*/ 7016546 h 7016546"/>
              <a:gd name="connsiteX6" fmla="*/ 254927 w 3271228"/>
              <a:gd name="connsiteY6" fmla="*/ 7016546 h 7016546"/>
              <a:gd name="connsiteX7" fmla="*/ 0 w 3271228"/>
              <a:gd name="connsiteY7" fmla="*/ 6761619 h 7016546"/>
              <a:gd name="connsiteX8" fmla="*/ 91440 w 3271228"/>
              <a:gd name="connsiteY8" fmla="*/ 346367 h 7016546"/>
              <a:gd name="connsiteX0" fmla="*/ 0 w 3271228"/>
              <a:gd name="connsiteY0" fmla="*/ 254927 h 7016546"/>
              <a:gd name="connsiteX1" fmla="*/ 254927 w 3271228"/>
              <a:gd name="connsiteY1" fmla="*/ 0 h 7016546"/>
              <a:gd name="connsiteX2" fmla="*/ 3016301 w 3271228"/>
              <a:gd name="connsiteY2" fmla="*/ 0 h 7016546"/>
              <a:gd name="connsiteX3" fmla="*/ 3271228 w 3271228"/>
              <a:gd name="connsiteY3" fmla="*/ 254927 h 7016546"/>
              <a:gd name="connsiteX4" fmla="*/ 3271228 w 3271228"/>
              <a:gd name="connsiteY4" fmla="*/ 6761619 h 7016546"/>
              <a:gd name="connsiteX5" fmla="*/ 3016301 w 3271228"/>
              <a:gd name="connsiteY5" fmla="*/ 7016546 h 7016546"/>
              <a:gd name="connsiteX6" fmla="*/ 254927 w 3271228"/>
              <a:gd name="connsiteY6" fmla="*/ 7016546 h 7016546"/>
              <a:gd name="connsiteX7" fmla="*/ 0 w 3271228"/>
              <a:gd name="connsiteY7" fmla="*/ 6761619 h 7016546"/>
              <a:gd name="connsiteX0" fmla="*/ 254927 w 3271228"/>
              <a:gd name="connsiteY0" fmla="*/ 0 h 7016546"/>
              <a:gd name="connsiteX1" fmla="*/ 3016301 w 3271228"/>
              <a:gd name="connsiteY1" fmla="*/ 0 h 7016546"/>
              <a:gd name="connsiteX2" fmla="*/ 3271228 w 3271228"/>
              <a:gd name="connsiteY2" fmla="*/ 254927 h 7016546"/>
              <a:gd name="connsiteX3" fmla="*/ 3271228 w 3271228"/>
              <a:gd name="connsiteY3" fmla="*/ 6761619 h 7016546"/>
              <a:gd name="connsiteX4" fmla="*/ 3016301 w 3271228"/>
              <a:gd name="connsiteY4" fmla="*/ 7016546 h 7016546"/>
              <a:gd name="connsiteX5" fmla="*/ 254927 w 3271228"/>
              <a:gd name="connsiteY5" fmla="*/ 7016546 h 7016546"/>
              <a:gd name="connsiteX6" fmla="*/ 0 w 3271228"/>
              <a:gd name="connsiteY6" fmla="*/ 6761619 h 7016546"/>
              <a:gd name="connsiteX0" fmla="*/ 0 w 3016301"/>
              <a:gd name="connsiteY0" fmla="*/ 0 h 7016546"/>
              <a:gd name="connsiteX1" fmla="*/ 2761374 w 3016301"/>
              <a:gd name="connsiteY1" fmla="*/ 0 h 7016546"/>
              <a:gd name="connsiteX2" fmla="*/ 3016301 w 3016301"/>
              <a:gd name="connsiteY2" fmla="*/ 254927 h 7016546"/>
              <a:gd name="connsiteX3" fmla="*/ 3016301 w 3016301"/>
              <a:gd name="connsiteY3" fmla="*/ 6761619 h 7016546"/>
              <a:gd name="connsiteX4" fmla="*/ 2761374 w 3016301"/>
              <a:gd name="connsiteY4" fmla="*/ 7016546 h 7016546"/>
              <a:gd name="connsiteX5" fmla="*/ 0 w 3016301"/>
              <a:gd name="connsiteY5" fmla="*/ 7016546 h 7016546"/>
              <a:gd name="connsiteX0" fmla="*/ 0 w 3016301"/>
              <a:gd name="connsiteY0" fmla="*/ 0 h 7016546"/>
              <a:gd name="connsiteX1" fmla="*/ 2761374 w 3016301"/>
              <a:gd name="connsiteY1" fmla="*/ 0 h 7016546"/>
              <a:gd name="connsiteX2" fmla="*/ 3016301 w 3016301"/>
              <a:gd name="connsiteY2" fmla="*/ 254927 h 7016546"/>
              <a:gd name="connsiteX3" fmla="*/ 3016301 w 3016301"/>
              <a:gd name="connsiteY3" fmla="*/ 6761619 h 7016546"/>
              <a:gd name="connsiteX4" fmla="*/ 2761374 w 3016301"/>
              <a:gd name="connsiteY4" fmla="*/ 7016546 h 7016546"/>
              <a:gd name="connsiteX0" fmla="*/ 0 w 3016301"/>
              <a:gd name="connsiteY0" fmla="*/ 0 h 6761619"/>
              <a:gd name="connsiteX1" fmla="*/ 2761374 w 3016301"/>
              <a:gd name="connsiteY1" fmla="*/ 0 h 6761619"/>
              <a:gd name="connsiteX2" fmla="*/ 3016301 w 3016301"/>
              <a:gd name="connsiteY2" fmla="*/ 254927 h 6761619"/>
              <a:gd name="connsiteX3" fmla="*/ 3016301 w 3016301"/>
              <a:gd name="connsiteY3" fmla="*/ 6761619 h 6761619"/>
            </a:gdLst>
            <a:ahLst/>
            <a:cxnLst>
              <a:cxn ang="0">
                <a:pos x="connsiteX0" y="connsiteY0"/>
              </a:cxn>
              <a:cxn ang="0">
                <a:pos x="connsiteX1" y="connsiteY1"/>
              </a:cxn>
              <a:cxn ang="0">
                <a:pos x="connsiteX2" y="connsiteY2"/>
              </a:cxn>
              <a:cxn ang="0">
                <a:pos x="connsiteX3" y="connsiteY3"/>
              </a:cxn>
            </a:cxnLst>
            <a:rect l="l" t="t" r="r" b="b"/>
            <a:pathLst>
              <a:path w="3016301" h="6761619">
                <a:moveTo>
                  <a:pt x="0" y="0"/>
                </a:moveTo>
                <a:lnTo>
                  <a:pt x="2761374" y="0"/>
                </a:lnTo>
                <a:cubicBezTo>
                  <a:pt x="2902166" y="0"/>
                  <a:pt x="3016301" y="114135"/>
                  <a:pt x="3016301" y="254927"/>
                </a:cubicBezTo>
                <a:lnTo>
                  <a:pt x="3016301" y="6761619"/>
                </a:lnTo>
              </a:path>
            </a:pathLst>
          </a:custGeom>
          <a:noFill/>
          <a:ln w="12700" cap="rnd">
            <a:solidFill>
              <a:schemeClr val="accent1"/>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64">
            <a:extLst>
              <a:ext uri="{FF2B5EF4-FFF2-40B4-BE49-F238E27FC236}">
                <a16:creationId xmlns:a16="http://schemas.microsoft.com/office/drawing/2014/main" id="{FEF8E837-F55B-494C-8193-46FC515C814E}"/>
              </a:ext>
            </a:extLst>
          </p:cNvPr>
          <p:cNvSpPr>
            <a:spLocks noGrp="1"/>
          </p:cNvSpPr>
          <p:nvPr>
            <p:ph type="body" sz="quarter" idx="4294967295"/>
          </p:nvPr>
        </p:nvSpPr>
        <p:spPr>
          <a:xfrm>
            <a:off x="531518" y="7897573"/>
            <a:ext cx="6460908" cy="1165732"/>
          </a:xfrm>
        </p:spPr>
        <p:txBody>
          <a:bodyPr anchor="ctr"/>
          <a:lstStyle/>
          <a:p>
            <a:pPr>
              <a:lnSpc>
                <a:spcPct val="100000"/>
              </a:lnSpc>
              <a:spcBef>
                <a:spcPts val="0"/>
              </a:spcBef>
            </a:pPr>
            <a:r>
              <a:rPr lang="en-US" dirty="0"/>
              <a:t>“Azure has completely changed the game for data analysts because an analyst with some training can build models, deploy them, and make them available for the end users, all inside this </a:t>
            </a:r>
            <a:r>
              <a:rPr lang="en-US"/>
              <a:t>cloud framework.” </a:t>
            </a:r>
            <a:endParaRPr lang="en-US" dirty="0"/>
          </a:p>
          <a:p>
            <a:pPr>
              <a:lnSpc>
                <a:spcPct val="100000"/>
              </a:lnSpc>
              <a:spcBef>
                <a:spcPts val="0"/>
              </a:spcBef>
            </a:pPr>
            <a:r>
              <a:rPr lang="en-US" sz="1400" dirty="0">
                <a:solidFill>
                  <a:schemeClr val="accent1"/>
                </a:solidFill>
              </a:rPr>
              <a:t>— </a:t>
            </a:r>
            <a:r>
              <a:rPr lang="en-US" sz="1400" dirty="0" err="1">
                <a:solidFill>
                  <a:schemeClr val="accent1"/>
                </a:solidFill>
              </a:rPr>
              <a:t>Srujan</a:t>
            </a:r>
            <a:r>
              <a:rPr lang="en-US" sz="1400" dirty="0">
                <a:solidFill>
                  <a:schemeClr val="accent1"/>
                </a:solidFill>
              </a:rPr>
              <a:t> </a:t>
            </a:r>
            <a:r>
              <a:rPr lang="en-US" sz="1400" dirty="0" err="1">
                <a:solidFill>
                  <a:schemeClr val="accent1"/>
                </a:solidFill>
              </a:rPr>
              <a:t>Darsi</a:t>
            </a:r>
            <a:r>
              <a:rPr lang="en-US" sz="1400" dirty="0">
                <a:solidFill>
                  <a:schemeClr val="accent1"/>
                </a:solidFill>
              </a:rPr>
              <a:t>, Lead Consultant, Analytics at Infosys</a:t>
            </a:r>
          </a:p>
        </p:txBody>
      </p:sp>
      <p:sp>
        <p:nvSpPr>
          <p:cNvPr id="9" name="Rectangle 34">
            <a:extLst>
              <a:ext uri="{FF2B5EF4-FFF2-40B4-BE49-F238E27FC236}">
                <a16:creationId xmlns:a16="http://schemas.microsoft.com/office/drawing/2014/main" id="{915F68C8-AE03-4DBA-9A83-C17E4BDD89B2}"/>
              </a:ext>
            </a:extLst>
          </p:cNvPr>
          <p:cNvSpPr/>
          <p:nvPr/>
        </p:nvSpPr>
        <p:spPr>
          <a:xfrm>
            <a:off x="2892397" y="1855305"/>
            <a:ext cx="4601706" cy="7657546"/>
          </a:xfrm>
          <a:custGeom>
            <a:avLst/>
            <a:gdLst>
              <a:gd name="connsiteX0" fmla="*/ 0 w 4702256"/>
              <a:gd name="connsiteY0" fmla="*/ 0 h 7657546"/>
              <a:gd name="connsiteX1" fmla="*/ 4702256 w 4702256"/>
              <a:gd name="connsiteY1" fmla="*/ 0 h 7657546"/>
              <a:gd name="connsiteX2" fmla="*/ 4702256 w 4702256"/>
              <a:gd name="connsiteY2" fmla="*/ 7657546 h 7657546"/>
              <a:gd name="connsiteX3" fmla="*/ 0 w 4702256"/>
              <a:gd name="connsiteY3" fmla="*/ 7657546 h 7657546"/>
              <a:gd name="connsiteX4" fmla="*/ 0 w 4702256"/>
              <a:gd name="connsiteY4" fmla="*/ 0 h 7657546"/>
              <a:gd name="connsiteX0" fmla="*/ 0 w 4702256"/>
              <a:gd name="connsiteY0" fmla="*/ 0 h 7657546"/>
              <a:gd name="connsiteX1" fmla="*/ 4702256 w 4702256"/>
              <a:gd name="connsiteY1" fmla="*/ 0 h 7657546"/>
              <a:gd name="connsiteX2" fmla="*/ 4702256 w 4702256"/>
              <a:gd name="connsiteY2" fmla="*/ 7657546 h 7657546"/>
              <a:gd name="connsiteX3" fmla="*/ 0 w 4702256"/>
              <a:gd name="connsiteY3" fmla="*/ 7657546 h 7657546"/>
              <a:gd name="connsiteX4" fmla="*/ 91440 w 4702256"/>
              <a:gd name="connsiteY4" fmla="*/ 91440 h 7657546"/>
              <a:gd name="connsiteX0" fmla="*/ 0 w 4702256"/>
              <a:gd name="connsiteY0" fmla="*/ 0 h 7657546"/>
              <a:gd name="connsiteX1" fmla="*/ 4702256 w 4702256"/>
              <a:gd name="connsiteY1" fmla="*/ 0 h 7657546"/>
              <a:gd name="connsiteX2" fmla="*/ 4702256 w 4702256"/>
              <a:gd name="connsiteY2" fmla="*/ 7657546 h 7657546"/>
              <a:gd name="connsiteX3" fmla="*/ 0 w 4702256"/>
              <a:gd name="connsiteY3" fmla="*/ 7657546 h 7657546"/>
            </a:gdLst>
            <a:ahLst/>
            <a:cxnLst>
              <a:cxn ang="0">
                <a:pos x="connsiteX0" y="connsiteY0"/>
              </a:cxn>
              <a:cxn ang="0">
                <a:pos x="connsiteX1" y="connsiteY1"/>
              </a:cxn>
              <a:cxn ang="0">
                <a:pos x="connsiteX2" y="connsiteY2"/>
              </a:cxn>
              <a:cxn ang="0">
                <a:pos x="connsiteX3" y="connsiteY3"/>
              </a:cxn>
            </a:cxnLst>
            <a:rect l="l" t="t" r="r" b="b"/>
            <a:pathLst>
              <a:path w="4702256" h="7657546">
                <a:moveTo>
                  <a:pt x="0" y="0"/>
                </a:moveTo>
                <a:lnTo>
                  <a:pt x="4702256" y="0"/>
                </a:lnTo>
                <a:lnTo>
                  <a:pt x="4702256" y="7657546"/>
                </a:lnTo>
                <a:lnTo>
                  <a:pt x="0" y="7657546"/>
                </a:lnTo>
              </a:path>
            </a:pathLst>
          </a:cu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FA9405C-48F5-4633-92CC-42FCB84EE93C}"/>
              </a:ext>
            </a:extLst>
          </p:cNvPr>
          <p:cNvGrpSpPr/>
          <p:nvPr/>
        </p:nvGrpSpPr>
        <p:grpSpPr>
          <a:xfrm>
            <a:off x="194993" y="7605589"/>
            <a:ext cx="7104115" cy="1712062"/>
            <a:chOff x="3148314" y="7173043"/>
            <a:chExt cx="4357687" cy="2656757"/>
          </a:xfrm>
        </p:grpSpPr>
        <p:sp>
          <p:nvSpPr>
            <p:cNvPr id="11" name="Rectangle 8">
              <a:extLst>
                <a:ext uri="{FF2B5EF4-FFF2-40B4-BE49-F238E27FC236}">
                  <a16:creationId xmlns:a16="http://schemas.microsoft.com/office/drawing/2014/main" id="{5A0C5796-DC91-4C0D-B13C-4E70B24EF9A7}"/>
                </a:ext>
              </a:extLst>
            </p:cNvPr>
            <p:cNvSpPr/>
            <p:nvPr userDrawn="1"/>
          </p:nvSpPr>
          <p:spPr>
            <a:xfrm>
              <a:off x="3148314" y="7173043"/>
              <a:ext cx="533400" cy="533400"/>
            </a:xfrm>
            <a:custGeom>
              <a:avLst/>
              <a:gdLst>
                <a:gd name="connsiteX0" fmla="*/ 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0 h 914400"/>
                <a:gd name="connsiteX0" fmla="*/ 0 w 914400"/>
                <a:gd name="connsiteY0" fmla="*/ 914400 h 1005840"/>
                <a:gd name="connsiteX1" fmla="*/ 0 w 914400"/>
                <a:gd name="connsiteY1" fmla="*/ 0 h 1005840"/>
                <a:gd name="connsiteX2" fmla="*/ 914400 w 914400"/>
                <a:gd name="connsiteY2" fmla="*/ 0 h 1005840"/>
                <a:gd name="connsiteX3" fmla="*/ 914400 w 914400"/>
                <a:gd name="connsiteY3" fmla="*/ 914400 h 1005840"/>
                <a:gd name="connsiteX4" fmla="*/ 91440 w 914400"/>
                <a:gd name="connsiteY4" fmla="*/ 1005840 h 1005840"/>
                <a:gd name="connsiteX0" fmla="*/ 0 w 914400"/>
                <a:gd name="connsiteY0" fmla="*/ 914400 h 1010284"/>
                <a:gd name="connsiteX1" fmla="*/ 0 w 914400"/>
                <a:gd name="connsiteY1" fmla="*/ 0 h 1010284"/>
                <a:gd name="connsiteX2" fmla="*/ 914400 w 914400"/>
                <a:gd name="connsiteY2" fmla="*/ 0 h 1010284"/>
                <a:gd name="connsiteX3" fmla="*/ 914400 w 914400"/>
                <a:gd name="connsiteY3" fmla="*/ 914400 h 1010284"/>
                <a:gd name="connsiteX4" fmla="*/ 152400 w 914400"/>
                <a:gd name="connsiteY4" fmla="*/ 992828 h 1010284"/>
                <a:gd name="connsiteX5" fmla="*/ 91440 w 914400"/>
                <a:gd name="connsiteY5" fmla="*/ 1005840 h 1010284"/>
                <a:gd name="connsiteX0" fmla="*/ 0 w 914400"/>
                <a:gd name="connsiteY0" fmla="*/ 914400 h 1005840"/>
                <a:gd name="connsiteX1" fmla="*/ 0 w 914400"/>
                <a:gd name="connsiteY1" fmla="*/ 0 h 1005840"/>
                <a:gd name="connsiteX2" fmla="*/ 914400 w 914400"/>
                <a:gd name="connsiteY2" fmla="*/ 0 h 1005840"/>
                <a:gd name="connsiteX3" fmla="*/ 152400 w 914400"/>
                <a:gd name="connsiteY3" fmla="*/ 992828 h 1005840"/>
                <a:gd name="connsiteX4" fmla="*/ 91440 w 914400"/>
                <a:gd name="connsiteY4" fmla="*/ 1005840 h 1005840"/>
                <a:gd name="connsiteX0" fmla="*/ 0 w 914400"/>
                <a:gd name="connsiteY0" fmla="*/ 914400 h 1005840"/>
                <a:gd name="connsiteX1" fmla="*/ 0 w 914400"/>
                <a:gd name="connsiteY1" fmla="*/ 0 h 1005840"/>
                <a:gd name="connsiteX2" fmla="*/ 914400 w 914400"/>
                <a:gd name="connsiteY2" fmla="*/ 0 h 1005840"/>
                <a:gd name="connsiteX3" fmla="*/ 91440 w 914400"/>
                <a:gd name="connsiteY3" fmla="*/ 1005840 h 1005840"/>
                <a:gd name="connsiteX0" fmla="*/ 0 w 914400"/>
                <a:gd name="connsiteY0" fmla="*/ 914400 h 914400"/>
                <a:gd name="connsiteX1" fmla="*/ 0 w 914400"/>
                <a:gd name="connsiteY1" fmla="*/ 0 h 914400"/>
                <a:gd name="connsiteX2" fmla="*/ 914400 w 914400"/>
                <a:gd name="connsiteY2" fmla="*/ 0 h 914400"/>
              </a:gdLst>
              <a:ahLst/>
              <a:cxnLst>
                <a:cxn ang="0">
                  <a:pos x="connsiteX0" y="connsiteY0"/>
                </a:cxn>
                <a:cxn ang="0">
                  <a:pos x="connsiteX1" y="connsiteY1"/>
                </a:cxn>
                <a:cxn ang="0">
                  <a:pos x="connsiteX2" y="connsiteY2"/>
                </a:cxn>
              </a:cxnLst>
              <a:rect l="l" t="t" r="r" b="b"/>
              <a:pathLst>
                <a:path w="914400" h="914400">
                  <a:moveTo>
                    <a:pt x="0" y="914400"/>
                  </a:moveTo>
                  <a:lnTo>
                    <a:pt x="0" y="0"/>
                  </a:lnTo>
                  <a:lnTo>
                    <a:pt x="914400" y="0"/>
                  </a:lnTo>
                </a:path>
              </a:pathLst>
            </a:cu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8">
              <a:extLst>
                <a:ext uri="{FF2B5EF4-FFF2-40B4-BE49-F238E27FC236}">
                  <a16:creationId xmlns:a16="http://schemas.microsoft.com/office/drawing/2014/main" id="{7FA68B31-8C36-4E4D-813C-63D473F809E6}"/>
                </a:ext>
              </a:extLst>
            </p:cNvPr>
            <p:cNvSpPr/>
            <p:nvPr userDrawn="1"/>
          </p:nvSpPr>
          <p:spPr>
            <a:xfrm rot="5400000" flipH="1">
              <a:off x="6972601" y="9296400"/>
              <a:ext cx="533400" cy="533400"/>
            </a:xfrm>
            <a:custGeom>
              <a:avLst/>
              <a:gdLst>
                <a:gd name="connsiteX0" fmla="*/ 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0 h 914400"/>
                <a:gd name="connsiteX0" fmla="*/ 0 w 914400"/>
                <a:gd name="connsiteY0" fmla="*/ 914400 h 1005840"/>
                <a:gd name="connsiteX1" fmla="*/ 0 w 914400"/>
                <a:gd name="connsiteY1" fmla="*/ 0 h 1005840"/>
                <a:gd name="connsiteX2" fmla="*/ 914400 w 914400"/>
                <a:gd name="connsiteY2" fmla="*/ 0 h 1005840"/>
                <a:gd name="connsiteX3" fmla="*/ 914400 w 914400"/>
                <a:gd name="connsiteY3" fmla="*/ 914400 h 1005840"/>
                <a:gd name="connsiteX4" fmla="*/ 91440 w 914400"/>
                <a:gd name="connsiteY4" fmla="*/ 1005840 h 1005840"/>
                <a:gd name="connsiteX0" fmla="*/ 0 w 914400"/>
                <a:gd name="connsiteY0" fmla="*/ 914400 h 1010284"/>
                <a:gd name="connsiteX1" fmla="*/ 0 w 914400"/>
                <a:gd name="connsiteY1" fmla="*/ 0 h 1010284"/>
                <a:gd name="connsiteX2" fmla="*/ 914400 w 914400"/>
                <a:gd name="connsiteY2" fmla="*/ 0 h 1010284"/>
                <a:gd name="connsiteX3" fmla="*/ 914400 w 914400"/>
                <a:gd name="connsiteY3" fmla="*/ 914400 h 1010284"/>
                <a:gd name="connsiteX4" fmla="*/ 152400 w 914400"/>
                <a:gd name="connsiteY4" fmla="*/ 992828 h 1010284"/>
                <a:gd name="connsiteX5" fmla="*/ 91440 w 914400"/>
                <a:gd name="connsiteY5" fmla="*/ 1005840 h 1010284"/>
                <a:gd name="connsiteX0" fmla="*/ 0 w 914400"/>
                <a:gd name="connsiteY0" fmla="*/ 914400 h 1005840"/>
                <a:gd name="connsiteX1" fmla="*/ 0 w 914400"/>
                <a:gd name="connsiteY1" fmla="*/ 0 h 1005840"/>
                <a:gd name="connsiteX2" fmla="*/ 914400 w 914400"/>
                <a:gd name="connsiteY2" fmla="*/ 0 h 1005840"/>
                <a:gd name="connsiteX3" fmla="*/ 152400 w 914400"/>
                <a:gd name="connsiteY3" fmla="*/ 992828 h 1005840"/>
                <a:gd name="connsiteX4" fmla="*/ 91440 w 914400"/>
                <a:gd name="connsiteY4" fmla="*/ 1005840 h 1005840"/>
                <a:gd name="connsiteX0" fmla="*/ 0 w 914400"/>
                <a:gd name="connsiteY0" fmla="*/ 914400 h 1005840"/>
                <a:gd name="connsiteX1" fmla="*/ 0 w 914400"/>
                <a:gd name="connsiteY1" fmla="*/ 0 h 1005840"/>
                <a:gd name="connsiteX2" fmla="*/ 914400 w 914400"/>
                <a:gd name="connsiteY2" fmla="*/ 0 h 1005840"/>
                <a:gd name="connsiteX3" fmla="*/ 91440 w 914400"/>
                <a:gd name="connsiteY3" fmla="*/ 1005840 h 1005840"/>
                <a:gd name="connsiteX0" fmla="*/ 0 w 914400"/>
                <a:gd name="connsiteY0" fmla="*/ 914400 h 914400"/>
                <a:gd name="connsiteX1" fmla="*/ 0 w 914400"/>
                <a:gd name="connsiteY1" fmla="*/ 0 h 914400"/>
                <a:gd name="connsiteX2" fmla="*/ 914400 w 914400"/>
                <a:gd name="connsiteY2" fmla="*/ 0 h 914400"/>
              </a:gdLst>
              <a:ahLst/>
              <a:cxnLst>
                <a:cxn ang="0">
                  <a:pos x="connsiteX0" y="connsiteY0"/>
                </a:cxn>
                <a:cxn ang="0">
                  <a:pos x="connsiteX1" y="connsiteY1"/>
                </a:cxn>
                <a:cxn ang="0">
                  <a:pos x="connsiteX2" y="connsiteY2"/>
                </a:cxn>
              </a:cxnLst>
              <a:rect l="l" t="t" r="r" b="b"/>
              <a:pathLst>
                <a:path w="914400" h="914400">
                  <a:moveTo>
                    <a:pt x="0" y="914400"/>
                  </a:moveTo>
                  <a:lnTo>
                    <a:pt x="0" y="0"/>
                  </a:lnTo>
                  <a:lnTo>
                    <a:pt x="914400" y="0"/>
                  </a:lnTo>
                </a:path>
              </a:pathLst>
            </a:cu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02144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C67D0A70-8BF6-4EA7-8CC8-670D68D43D54}"/>
              </a:ext>
            </a:extLst>
          </p:cNvPr>
          <p:cNvSpPr>
            <a:spLocks noGrp="1"/>
          </p:cNvSpPr>
          <p:nvPr>
            <p:ph type="body" sz="quarter" idx="4294967295"/>
          </p:nvPr>
        </p:nvSpPr>
        <p:spPr>
          <a:xfrm>
            <a:off x="717550" y="8331200"/>
            <a:ext cx="6337300" cy="1033542"/>
          </a:xfrm>
          <a:ln>
            <a:noFill/>
          </a:ln>
        </p:spPr>
        <p:txBody>
          <a:bodyPr tIns="91440" anchor="ctr"/>
          <a:lstStyle/>
          <a:p>
            <a:pPr lvl="0">
              <a:lnSpc>
                <a:spcPct val="100000"/>
              </a:lnSpc>
              <a:spcBef>
                <a:spcPts val="0"/>
              </a:spcBef>
            </a:pPr>
            <a:r>
              <a:rPr lang="en-US" dirty="0">
                <a:solidFill>
                  <a:srgbClr val="0078D4"/>
                </a:solidFill>
              </a:rPr>
              <a:t>“We were able to do a lot of experimentation, and this was possible only due to the infrastructure offered by Microsoft Azure.”</a:t>
            </a:r>
          </a:p>
          <a:p>
            <a:pPr lvl="0">
              <a:lnSpc>
                <a:spcPct val="100000"/>
              </a:lnSpc>
              <a:spcBef>
                <a:spcPts val="0"/>
              </a:spcBef>
            </a:pPr>
            <a:r>
              <a:rPr lang="en-US" sz="1400" dirty="0">
                <a:solidFill>
                  <a:srgbClr val="0078D4"/>
                </a:solidFill>
              </a:rPr>
              <a:t>— </a:t>
            </a:r>
            <a:r>
              <a:rPr lang="en-US" sz="1400" dirty="0" err="1">
                <a:solidFill>
                  <a:srgbClr val="0078D4"/>
                </a:solidFill>
              </a:rPr>
              <a:t>Thilak</a:t>
            </a:r>
            <a:r>
              <a:rPr lang="en-US" sz="1400" dirty="0">
                <a:solidFill>
                  <a:srgbClr val="0078D4"/>
                </a:solidFill>
              </a:rPr>
              <a:t> Kumar, Manager, Analytics Technology at Infosys</a:t>
            </a:r>
            <a:endParaRPr lang="en-US" sz="1200" dirty="0">
              <a:solidFill>
                <a:srgbClr val="0078D4"/>
              </a:solidFill>
            </a:endParaRPr>
          </a:p>
        </p:txBody>
      </p:sp>
      <p:sp>
        <p:nvSpPr>
          <p:cNvPr id="42" name="Text Placeholder 41">
            <a:extLst>
              <a:ext uri="{FF2B5EF4-FFF2-40B4-BE49-F238E27FC236}">
                <a16:creationId xmlns:a16="http://schemas.microsoft.com/office/drawing/2014/main" id="{9B9F0E80-DA9D-480B-9C5D-EAD9B1776CAC}"/>
              </a:ext>
            </a:extLst>
          </p:cNvPr>
          <p:cNvSpPr>
            <a:spLocks noGrp="1"/>
          </p:cNvSpPr>
          <p:nvPr>
            <p:ph type="body" sz="quarter" idx="14"/>
          </p:nvPr>
        </p:nvSpPr>
        <p:spPr>
          <a:xfrm>
            <a:off x="277813" y="9815513"/>
            <a:ext cx="7102475" cy="134937"/>
          </a:xfrm>
        </p:spPr>
        <p:txBody>
          <a:bodyPr/>
          <a:lstStyle/>
          <a:p>
            <a:r>
              <a:rPr lang="en-US" dirty="0"/>
              <a:t>This case study is for informational purposes only. MICROSOFT MAKES NO WARRANTIES, EXPRESS OR IMPLIED, IN THIS SUMMARY. Document published September 2021.</a:t>
            </a:r>
            <a:endParaRPr lang="en-US" dirty="0">
              <a:solidFill>
                <a:schemeClr val="tx1"/>
              </a:solidFill>
              <a:highlight>
                <a:srgbClr val="FFFF00"/>
              </a:highlight>
            </a:endParaRPr>
          </a:p>
        </p:txBody>
      </p:sp>
      <p:sp>
        <p:nvSpPr>
          <p:cNvPr id="31" name="Rectangle 30">
            <a:extLst>
              <a:ext uri="{FF2B5EF4-FFF2-40B4-BE49-F238E27FC236}">
                <a16:creationId xmlns:a16="http://schemas.microsoft.com/office/drawing/2014/main" id="{784CDD75-86D1-420F-BD82-0A3395F704D0}"/>
              </a:ext>
            </a:extLst>
          </p:cNvPr>
          <p:cNvSpPr/>
          <p:nvPr/>
        </p:nvSpPr>
        <p:spPr>
          <a:xfrm>
            <a:off x="278297" y="931727"/>
            <a:ext cx="7065932" cy="68963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2" spcCol="182880" rtlCol="0" anchor="t"/>
          <a:lstStyle/>
          <a:p>
            <a:pPr lvl="0" defTabSz="777240">
              <a:spcAft>
                <a:spcPts val="600"/>
              </a:spcAft>
            </a:pPr>
            <a:r>
              <a:rPr lang="en-US" sz="1200" dirty="0">
                <a:solidFill>
                  <a:srgbClr val="000000"/>
                </a:solidFill>
              </a:rPr>
              <a:t>Infosys also integrated market-share information in the framework to prioritize data on competitors’ products. The model shows which recipes the company should make a priority, based on the impact of recipe changes or new recipe releases.</a:t>
            </a:r>
          </a:p>
          <a:p>
            <a:pPr lvl="0" defTabSz="777240">
              <a:spcAft>
                <a:spcPts val="600"/>
              </a:spcAft>
            </a:pPr>
            <a:r>
              <a:rPr lang="en-US" sz="1200" dirty="0">
                <a:solidFill>
                  <a:srgbClr val="000000"/>
                </a:solidFill>
              </a:rPr>
              <a:t>This solution was built on Azure Machine Learning, which simplifies and automates ML management. The Azure service enables Infosys to try several different models, keep track of successes and failures, and find patterns across various experiments. </a:t>
            </a:r>
          </a:p>
          <a:p>
            <a:pPr lvl="0" defTabSz="777240">
              <a:spcAft>
                <a:spcPts val="600"/>
              </a:spcAft>
            </a:pPr>
            <a:r>
              <a:rPr lang="en-US" sz="1200" dirty="0">
                <a:solidFill>
                  <a:srgbClr val="000000"/>
                </a:solidFill>
              </a:rPr>
              <a:t>Azure ML provides libraries that helped Infosys build, train, refresh, and publish the ML models. These libraries feature out-of-the-box functionality, cutting down on the amount of code that the Infosys team needed to write.  </a:t>
            </a:r>
          </a:p>
          <a:p>
            <a:pPr lvl="0" defTabSz="777240">
              <a:spcAft>
                <a:spcPts val="600"/>
              </a:spcAft>
            </a:pPr>
            <a:r>
              <a:rPr lang="en-US" sz="1200" dirty="0">
                <a:solidFill>
                  <a:srgbClr val="000000"/>
                </a:solidFill>
              </a:rPr>
              <a:t>Infosys also used Azure data solutions for this project, including Data Lake Storage. Infosys was able to load huge datasets using ML workspaces, increasing confidence in the results. </a:t>
            </a:r>
          </a:p>
          <a:p>
            <a:pPr lvl="0" defTabSz="777240">
              <a:spcAft>
                <a:spcPts val="600"/>
              </a:spcAft>
            </a:pPr>
            <a:r>
              <a:rPr lang="en-US" sz="1200" dirty="0">
                <a:solidFill>
                  <a:srgbClr val="000000"/>
                </a:solidFill>
              </a:rPr>
              <a:t>Infosys deployed Azure Data Factories (ADF) for serverless data integration and to move data between the original source and ML workspaces. This allowed business users to schedule the ML process through a simple file drop operation into a network-shared folder, without the need to rely on data scientists or analysts.</a:t>
            </a:r>
          </a:p>
          <a:p>
            <a:pPr lvl="0" defTabSz="777240">
              <a:spcAft>
                <a:spcPts val="600"/>
              </a:spcAft>
            </a:pPr>
            <a:r>
              <a:rPr lang="en-US" sz="1200" dirty="0">
                <a:solidFill>
                  <a:srgbClr val="000000"/>
                </a:solidFill>
              </a:rPr>
              <a:t>The customer realized several immediate benefits from the Infosys solution. Now it can:</a:t>
            </a:r>
          </a:p>
          <a:p>
            <a:pPr marL="171450" lvl="0" indent="-171450" defTabSz="777240">
              <a:spcAft>
                <a:spcPts val="600"/>
              </a:spcAft>
              <a:buFont typeface="Arial" panose="020B0604020202020204" pitchFamily="34" charset="0"/>
              <a:buChar char="•"/>
            </a:pPr>
            <a:r>
              <a:rPr lang="en-US" sz="1200" dirty="0">
                <a:solidFill>
                  <a:srgbClr val="000000"/>
                </a:solidFill>
              </a:rPr>
              <a:t>Track competitors on a near real-time basis in terms of cost, product composition, and variety of recipes</a:t>
            </a:r>
          </a:p>
          <a:p>
            <a:pPr marL="171450" lvl="0" indent="-171450" defTabSz="777240">
              <a:spcAft>
                <a:spcPts val="600"/>
              </a:spcAft>
              <a:buFont typeface="Arial" panose="020B0604020202020204" pitchFamily="34" charset="0"/>
              <a:buChar char="•"/>
            </a:pPr>
            <a:r>
              <a:rPr lang="en-US" sz="1200" dirty="0">
                <a:solidFill>
                  <a:srgbClr val="000000"/>
                </a:solidFill>
              </a:rPr>
              <a:t>Complete investigations in hours, at 80 percent</a:t>
            </a:r>
          </a:p>
          <a:p>
            <a:pPr marL="171450" lvl="0" indent="-171450" defTabSz="777240">
              <a:spcAft>
                <a:spcPts val="600"/>
              </a:spcAft>
              <a:buFont typeface="Arial" panose="020B0604020202020204" pitchFamily="34" charset="0"/>
              <a:buChar char="•"/>
            </a:pPr>
            <a:endParaRPr lang="en-US" sz="1200" dirty="0">
              <a:solidFill>
                <a:srgbClr val="000000"/>
              </a:solidFill>
            </a:endParaRPr>
          </a:p>
          <a:p>
            <a:pPr lvl="0" defTabSz="777240">
              <a:spcAft>
                <a:spcPts val="600"/>
              </a:spcAft>
            </a:pPr>
            <a:r>
              <a:rPr lang="en-US" sz="1200" dirty="0">
                <a:solidFill>
                  <a:srgbClr val="000000"/>
                </a:solidFill>
              </a:rPr>
              <a:t>accuracy, versus six months previously</a:t>
            </a:r>
          </a:p>
          <a:p>
            <a:pPr marL="171450" lvl="0" indent="-171450" defTabSz="777240">
              <a:spcAft>
                <a:spcPts val="600"/>
              </a:spcAft>
              <a:buFont typeface="Arial" panose="020B0604020202020204" pitchFamily="34" charset="0"/>
              <a:buChar char="•"/>
            </a:pPr>
            <a:r>
              <a:rPr lang="en-US" sz="1200" dirty="0">
                <a:solidFill>
                  <a:srgbClr val="000000"/>
                </a:solidFill>
              </a:rPr>
              <a:t>Continuously benchmark against more than 200 competitors, versus only a few top competitors previously</a:t>
            </a:r>
          </a:p>
          <a:p>
            <a:pPr lvl="0" defTabSz="777240">
              <a:spcAft>
                <a:spcPts val="600"/>
              </a:spcAft>
            </a:pPr>
            <a:r>
              <a:rPr lang="en-US" sz="1200" dirty="0">
                <a:solidFill>
                  <a:srgbClr val="000000"/>
                </a:solidFill>
              </a:rPr>
              <a:t>The customer has also expanded the consumption of insights to other groups across the company and is looking to grow this capability in other regions in addition to the U.S.</a:t>
            </a:r>
          </a:p>
          <a:p>
            <a:pPr lvl="0" defTabSz="777240">
              <a:spcAft>
                <a:spcPts val="600"/>
              </a:spcAft>
            </a:pPr>
            <a:r>
              <a:rPr lang="en-US" sz="1200" dirty="0">
                <a:solidFill>
                  <a:srgbClr val="000000"/>
                </a:solidFill>
              </a:rPr>
              <a:t>The Infosys solution has the potential to disrupt food testing R&amp;D globally, with wide applicability across product categories in the packaged food industry. </a:t>
            </a:r>
          </a:p>
          <a:p>
            <a:pPr lvl="0">
              <a:spcAft>
                <a:spcPts val="600"/>
              </a:spcAft>
            </a:pPr>
            <a:r>
              <a:rPr lang="en-US" sz="1400" dirty="0">
                <a:solidFill>
                  <a:srgbClr val="000000"/>
                </a:solidFill>
                <a:latin typeface="Segoe UI Semibold"/>
              </a:rPr>
              <a:t>Helping a customer win </a:t>
            </a:r>
            <a:br>
              <a:rPr lang="en-US" sz="1400" dirty="0">
                <a:solidFill>
                  <a:srgbClr val="000000"/>
                </a:solidFill>
                <a:latin typeface="Segoe UI Semibold"/>
              </a:rPr>
            </a:br>
            <a:r>
              <a:rPr lang="en-US" sz="1400" dirty="0">
                <a:solidFill>
                  <a:srgbClr val="000000"/>
                </a:solidFill>
                <a:latin typeface="Segoe UI Semibold"/>
              </a:rPr>
              <a:t>with automated pricing</a:t>
            </a:r>
          </a:p>
          <a:p>
            <a:pPr defTabSz="777240">
              <a:spcAft>
                <a:spcPts val="600"/>
              </a:spcAft>
            </a:pPr>
            <a:r>
              <a:rPr lang="en-US" sz="1200" spc="-20" dirty="0">
                <a:solidFill>
                  <a:srgbClr val="000000"/>
                </a:solidFill>
              </a:rPr>
              <a:t>Infosys helped a major U.S. transportation company surge ahead in the digital brokerage market with a pricing solution leveraging Azure AI and ML. Previously, the customer used manual methods and simple models to generate price quotes, resulting in overbidding that squeezed profit margins. </a:t>
            </a:r>
          </a:p>
          <a:p>
            <a:pPr lvl="0" defTabSz="777240">
              <a:spcAft>
                <a:spcPts val="600"/>
              </a:spcAft>
            </a:pPr>
            <a:r>
              <a:rPr lang="en-US" sz="1200" dirty="0">
                <a:solidFill>
                  <a:srgbClr val="000000"/>
                </a:solidFill>
              </a:rPr>
              <a:t>Infosys built ML models that automatically generate accurate price quotes using the company’s historical data and third-party data, allowing the company to submit winning bids while increasing margins. This solution is built on Azure Databricks analytics architecture, which was used to develop the model. Running Databricks, Infosys could try more than 20 ML models until it found the right ones. </a:t>
            </a:r>
          </a:p>
          <a:p>
            <a:pPr lvl="0" defTabSz="777240">
              <a:spcAft>
                <a:spcPts val="600"/>
              </a:spcAft>
            </a:pPr>
            <a:r>
              <a:rPr lang="en-US" sz="1200" dirty="0">
                <a:solidFill>
                  <a:srgbClr val="000000"/>
                </a:solidFill>
              </a:rPr>
              <a:t>“We were able to do a lot of experimentation, and this was possible only due to the infrastructure offered by Microsoft Azure, as well as the fact that build times and runtimes are much shorter in the Azure environment compared to native </a:t>
            </a:r>
          </a:p>
        </p:txBody>
      </p:sp>
      <p:sp>
        <p:nvSpPr>
          <p:cNvPr id="7" name="Rectangle 34">
            <a:extLst>
              <a:ext uri="{FF2B5EF4-FFF2-40B4-BE49-F238E27FC236}">
                <a16:creationId xmlns:a16="http://schemas.microsoft.com/office/drawing/2014/main" id="{9FF0F909-4BB1-47DA-B477-CC93909C6FC8}"/>
              </a:ext>
            </a:extLst>
          </p:cNvPr>
          <p:cNvSpPr/>
          <p:nvPr/>
        </p:nvSpPr>
        <p:spPr>
          <a:xfrm>
            <a:off x="392113" y="693657"/>
            <a:ext cx="7101990" cy="7286841"/>
          </a:xfrm>
          <a:custGeom>
            <a:avLst/>
            <a:gdLst>
              <a:gd name="connsiteX0" fmla="*/ 0 w 4702256"/>
              <a:gd name="connsiteY0" fmla="*/ 0 h 7657546"/>
              <a:gd name="connsiteX1" fmla="*/ 4702256 w 4702256"/>
              <a:gd name="connsiteY1" fmla="*/ 0 h 7657546"/>
              <a:gd name="connsiteX2" fmla="*/ 4702256 w 4702256"/>
              <a:gd name="connsiteY2" fmla="*/ 7657546 h 7657546"/>
              <a:gd name="connsiteX3" fmla="*/ 0 w 4702256"/>
              <a:gd name="connsiteY3" fmla="*/ 7657546 h 7657546"/>
              <a:gd name="connsiteX4" fmla="*/ 0 w 4702256"/>
              <a:gd name="connsiteY4" fmla="*/ 0 h 7657546"/>
              <a:gd name="connsiteX0" fmla="*/ 0 w 4702256"/>
              <a:gd name="connsiteY0" fmla="*/ 0 h 7657546"/>
              <a:gd name="connsiteX1" fmla="*/ 4702256 w 4702256"/>
              <a:gd name="connsiteY1" fmla="*/ 0 h 7657546"/>
              <a:gd name="connsiteX2" fmla="*/ 4702256 w 4702256"/>
              <a:gd name="connsiteY2" fmla="*/ 7657546 h 7657546"/>
              <a:gd name="connsiteX3" fmla="*/ 0 w 4702256"/>
              <a:gd name="connsiteY3" fmla="*/ 7657546 h 7657546"/>
              <a:gd name="connsiteX4" fmla="*/ 91440 w 4702256"/>
              <a:gd name="connsiteY4" fmla="*/ 91440 h 7657546"/>
              <a:gd name="connsiteX0" fmla="*/ 0 w 4702256"/>
              <a:gd name="connsiteY0" fmla="*/ 0 h 7657546"/>
              <a:gd name="connsiteX1" fmla="*/ 4702256 w 4702256"/>
              <a:gd name="connsiteY1" fmla="*/ 0 h 7657546"/>
              <a:gd name="connsiteX2" fmla="*/ 4702256 w 4702256"/>
              <a:gd name="connsiteY2" fmla="*/ 7657546 h 7657546"/>
              <a:gd name="connsiteX3" fmla="*/ 0 w 4702256"/>
              <a:gd name="connsiteY3" fmla="*/ 7657546 h 7657546"/>
            </a:gdLst>
            <a:ahLst/>
            <a:cxnLst>
              <a:cxn ang="0">
                <a:pos x="connsiteX0" y="connsiteY0"/>
              </a:cxn>
              <a:cxn ang="0">
                <a:pos x="connsiteX1" y="connsiteY1"/>
              </a:cxn>
              <a:cxn ang="0">
                <a:pos x="connsiteX2" y="connsiteY2"/>
              </a:cxn>
              <a:cxn ang="0">
                <a:pos x="connsiteX3" y="connsiteY3"/>
              </a:cxn>
            </a:cxnLst>
            <a:rect l="l" t="t" r="r" b="b"/>
            <a:pathLst>
              <a:path w="4702256" h="7657546">
                <a:moveTo>
                  <a:pt x="0" y="0"/>
                </a:moveTo>
                <a:lnTo>
                  <a:pt x="4702256" y="0"/>
                </a:lnTo>
                <a:lnTo>
                  <a:pt x="4702256" y="7657546"/>
                </a:lnTo>
                <a:lnTo>
                  <a:pt x="0" y="7657546"/>
                </a:lnTo>
              </a:path>
            </a:pathLst>
          </a:cu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66F0AA87-0E9C-4660-8011-67A29A9E8AD0}"/>
              </a:ext>
            </a:extLst>
          </p:cNvPr>
          <p:cNvGrpSpPr/>
          <p:nvPr/>
        </p:nvGrpSpPr>
        <p:grpSpPr>
          <a:xfrm>
            <a:off x="392113" y="8178800"/>
            <a:ext cx="6952114" cy="1286012"/>
            <a:chOff x="3148314" y="7173043"/>
            <a:chExt cx="4357687" cy="2656757"/>
          </a:xfrm>
        </p:grpSpPr>
        <p:sp>
          <p:nvSpPr>
            <p:cNvPr id="9" name="Rectangle 8">
              <a:extLst>
                <a:ext uri="{FF2B5EF4-FFF2-40B4-BE49-F238E27FC236}">
                  <a16:creationId xmlns:a16="http://schemas.microsoft.com/office/drawing/2014/main" id="{8FF05772-CB9F-47A2-A7C3-F98B2FB8889C}"/>
                </a:ext>
              </a:extLst>
            </p:cNvPr>
            <p:cNvSpPr/>
            <p:nvPr userDrawn="1"/>
          </p:nvSpPr>
          <p:spPr>
            <a:xfrm>
              <a:off x="3148314" y="7173043"/>
              <a:ext cx="533400" cy="533400"/>
            </a:xfrm>
            <a:custGeom>
              <a:avLst/>
              <a:gdLst>
                <a:gd name="connsiteX0" fmla="*/ 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0 h 914400"/>
                <a:gd name="connsiteX0" fmla="*/ 0 w 914400"/>
                <a:gd name="connsiteY0" fmla="*/ 914400 h 1005840"/>
                <a:gd name="connsiteX1" fmla="*/ 0 w 914400"/>
                <a:gd name="connsiteY1" fmla="*/ 0 h 1005840"/>
                <a:gd name="connsiteX2" fmla="*/ 914400 w 914400"/>
                <a:gd name="connsiteY2" fmla="*/ 0 h 1005840"/>
                <a:gd name="connsiteX3" fmla="*/ 914400 w 914400"/>
                <a:gd name="connsiteY3" fmla="*/ 914400 h 1005840"/>
                <a:gd name="connsiteX4" fmla="*/ 91440 w 914400"/>
                <a:gd name="connsiteY4" fmla="*/ 1005840 h 1005840"/>
                <a:gd name="connsiteX0" fmla="*/ 0 w 914400"/>
                <a:gd name="connsiteY0" fmla="*/ 914400 h 1010284"/>
                <a:gd name="connsiteX1" fmla="*/ 0 w 914400"/>
                <a:gd name="connsiteY1" fmla="*/ 0 h 1010284"/>
                <a:gd name="connsiteX2" fmla="*/ 914400 w 914400"/>
                <a:gd name="connsiteY2" fmla="*/ 0 h 1010284"/>
                <a:gd name="connsiteX3" fmla="*/ 914400 w 914400"/>
                <a:gd name="connsiteY3" fmla="*/ 914400 h 1010284"/>
                <a:gd name="connsiteX4" fmla="*/ 152400 w 914400"/>
                <a:gd name="connsiteY4" fmla="*/ 992828 h 1010284"/>
                <a:gd name="connsiteX5" fmla="*/ 91440 w 914400"/>
                <a:gd name="connsiteY5" fmla="*/ 1005840 h 1010284"/>
                <a:gd name="connsiteX0" fmla="*/ 0 w 914400"/>
                <a:gd name="connsiteY0" fmla="*/ 914400 h 1005840"/>
                <a:gd name="connsiteX1" fmla="*/ 0 w 914400"/>
                <a:gd name="connsiteY1" fmla="*/ 0 h 1005840"/>
                <a:gd name="connsiteX2" fmla="*/ 914400 w 914400"/>
                <a:gd name="connsiteY2" fmla="*/ 0 h 1005840"/>
                <a:gd name="connsiteX3" fmla="*/ 152400 w 914400"/>
                <a:gd name="connsiteY3" fmla="*/ 992828 h 1005840"/>
                <a:gd name="connsiteX4" fmla="*/ 91440 w 914400"/>
                <a:gd name="connsiteY4" fmla="*/ 1005840 h 1005840"/>
                <a:gd name="connsiteX0" fmla="*/ 0 w 914400"/>
                <a:gd name="connsiteY0" fmla="*/ 914400 h 1005840"/>
                <a:gd name="connsiteX1" fmla="*/ 0 w 914400"/>
                <a:gd name="connsiteY1" fmla="*/ 0 h 1005840"/>
                <a:gd name="connsiteX2" fmla="*/ 914400 w 914400"/>
                <a:gd name="connsiteY2" fmla="*/ 0 h 1005840"/>
                <a:gd name="connsiteX3" fmla="*/ 91440 w 914400"/>
                <a:gd name="connsiteY3" fmla="*/ 1005840 h 1005840"/>
                <a:gd name="connsiteX0" fmla="*/ 0 w 914400"/>
                <a:gd name="connsiteY0" fmla="*/ 914400 h 914400"/>
                <a:gd name="connsiteX1" fmla="*/ 0 w 914400"/>
                <a:gd name="connsiteY1" fmla="*/ 0 h 914400"/>
                <a:gd name="connsiteX2" fmla="*/ 914400 w 914400"/>
                <a:gd name="connsiteY2" fmla="*/ 0 h 914400"/>
              </a:gdLst>
              <a:ahLst/>
              <a:cxnLst>
                <a:cxn ang="0">
                  <a:pos x="connsiteX0" y="connsiteY0"/>
                </a:cxn>
                <a:cxn ang="0">
                  <a:pos x="connsiteX1" y="connsiteY1"/>
                </a:cxn>
                <a:cxn ang="0">
                  <a:pos x="connsiteX2" y="connsiteY2"/>
                </a:cxn>
              </a:cxnLst>
              <a:rect l="l" t="t" r="r" b="b"/>
              <a:pathLst>
                <a:path w="914400" h="914400">
                  <a:moveTo>
                    <a:pt x="0" y="914400"/>
                  </a:moveTo>
                  <a:lnTo>
                    <a:pt x="0" y="0"/>
                  </a:lnTo>
                  <a:lnTo>
                    <a:pt x="914400" y="0"/>
                  </a:lnTo>
                </a:path>
              </a:pathLst>
            </a:cu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8">
              <a:extLst>
                <a:ext uri="{FF2B5EF4-FFF2-40B4-BE49-F238E27FC236}">
                  <a16:creationId xmlns:a16="http://schemas.microsoft.com/office/drawing/2014/main" id="{D298BDA7-8CF2-4F79-9BED-439F83F96958}"/>
                </a:ext>
              </a:extLst>
            </p:cNvPr>
            <p:cNvSpPr/>
            <p:nvPr userDrawn="1"/>
          </p:nvSpPr>
          <p:spPr>
            <a:xfrm rot="5400000" flipH="1">
              <a:off x="6972601" y="9296400"/>
              <a:ext cx="533400" cy="533400"/>
            </a:xfrm>
            <a:custGeom>
              <a:avLst/>
              <a:gdLst>
                <a:gd name="connsiteX0" fmla="*/ 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0 h 914400"/>
                <a:gd name="connsiteX0" fmla="*/ 0 w 914400"/>
                <a:gd name="connsiteY0" fmla="*/ 914400 h 1005840"/>
                <a:gd name="connsiteX1" fmla="*/ 0 w 914400"/>
                <a:gd name="connsiteY1" fmla="*/ 0 h 1005840"/>
                <a:gd name="connsiteX2" fmla="*/ 914400 w 914400"/>
                <a:gd name="connsiteY2" fmla="*/ 0 h 1005840"/>
                <a:gd name="connsiteX3" fmla="*/ 914400 w 914400"/>
                <a:gd name="connsiteY3" fmla="*/ 914400 h 1005840"/>
                <a:gd name="connsiteX4" fmla="*/ 91440 w 914400"/>
                <a:gd name="connsiteY4" fmla="*/ 1005840 h 1005840"/>
                <a:gd name="connsiteX0" fmla="*/ 0 w 914400"/>
                <a:gd name="connsiteY0" fmla="*/ 914400 h 1010284"/>
                <a:gd name="connsiteX1" fmla="*/ 0 w 914400"/>
                <a:gd name="connsiteY1" fmla="*/ 0 h 1010284"/>
                <a:gd name="connsiteX2" fmla="*/ 914400 w 914400"/>
                <a:gd name="connsiteY2" fmla="*/ 0 h 1010284"/>
                <a:gd name="connsiteX3" fmla="*/ 914400 w 914400"/>
                <a:gd name="connsiteY3" fmla="*/ 914400 h 1010284"/>
                <a:gd name="connsiteX4" fmla="*/ 152400 w 914400"/>
                <a:gd name="connsiteY4" fmla="*/ 992828 h 1010284"/>
                <a:gd name="connsiteX5" fmla="*/ 91440 w 914400"/>
                <a:gd name="connsiteY5" fmla="*/ 1005840 h 1010284"/>
                <a:gd name="connsiteX0" fmla="*/ 0 w 914400"/>
                <a:gd name="connsiteY0" fmla="*/ 914400 h 1005840"/>
                <a:gd name="connsiteX1" fmla="*/ 0 w 914400"/>
                <a:gd name="connsiteY1" fmla="*/ 0 h 1005840"/>
                <a:gd name="connsiteX2" fmla="*/ 914400 w 914400"/>
                <a:gd name="connsiteY2" fmla="*/ 0 h 1005840"/>
                <a:gd name="connsiteX3" fmla="*/ 152400 w 914400"/>
                <a:gd name="connsiteY3" fmla="*/ 992828 h 1005840"/>
                <a:gd name="connsiteX4" fmla="*/ 91440 w 914400"/>
                <a:gd name="connsiteY4" fmla="*/ 1005840 h 1005840"/>
                <a:gd name="connsiteX0" fmla="*/ 0 w 914400"/>
                <a:gd name="connsiteY0" fmla="*/ 914400 h 1005840"/>
                <a:gd name="connsiteX1" fmla="*/ 0 w 914400"/>
                <a:gd name="connsiteY1" fmla="*/ 0 h 1005840"/>
                <a:gd name="connsiteX2" fmla="*/ 914400 w 914400"/>
                <a:gd name="connsiteY2" fmla="*/ 0 h 1005840"/>
                <a:gd name="connsiteX3" fmla="*/ 91440 w 914400"/>
                <a:gd name="connsiteY3" fmla="*/ 1005840 h 1005840"/>
                <a:gd name="connsiteX0" fmla="*/ 0 w 914400"/>
                <a:gd name="connsiteY0" fmla="*/ 914400 h 914400"/>
                <a:gd name="connsiteX1" fmla="*/ 0 w 914400"/>
                <a:gd name="connsiteY1" fmla="*/ 0 h 914400"/>
                <a:gd name="connsiteX2" fmla="*/ 914400 w 914400"/>
                <a:gd name="connsiteY2" fmla="*/ 0 h 914400"/>
              </a:gdLst>
              <a:ahLst/>
              <a:cxnLst>
                <a:cxn ang="0">
                  <a:pos x="connsiteX0" y="connsiteY0"/>
                </a:cxn>
                <a:cxn ang="0">
                  <a:pos x="connsiteX1" y="connsiteY1"/>
                </a:cxn>
                <a:cxn ang="0">
                  <a:pos x="connsiteX2" y="connsiteY2"/>
                </a:cxn>
              </a:cxnLst>
              <a:rect l="l" t="t" r="r" b="b"/>
              <a:pathLst>
                <a:path w="914400" h="914400">
                  <a:moveTo>
                    <a:pt x="0" y="914400"/>
                  </a:moveTo>
                  <a:lnTo>
                    <a:pt x="0" y="0"/>
                  </a:lnTo>
                  <a:lnTo>
                    <a:pt x="914400" y="0"/>
                  </a:lnTo>
                </a:path>
              </a:pathLst>
            </a:cu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69673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Placeholder 41">
            <a:extLst>
              <a:ext uri="{FF2B5EF4-FFF2-40B4-BE49-F238E27FC236}">
                <a16:creationId xmlns:a16="http://schemas.microsoft.com/office/drawing/2014/main" id="{9B9F0E80-DA9D-480B-9C5D-EAD9B1776CAC}"/>
              </a:ext>
            </a:extLst>
          </p:cNvPr>
          <p:cNvSpPr>
            <a:spLocks noGrp="1"/>
          </p:cNvSpPr>
          <p:nvPr>
            <p:ph type="body" sz="quarter" idx="14"/>
          </p:nvPr>
        </p:nvSpPr>
        <p:spPr>
          <a:xfrm>
            <a:off x="277813" y="9815513"/>
            <a:ext cx="7102475" cy="134937"/>
          </a:xfrm>
        </p:spPr>
        <p:txBody>
          <a:bodyPr/>
          <a:lstStyle/>
          <a:p>
            <a:r>
              <a:rPr lang="en-US" dirty="0"/>
              <a:t>This case study is for informational purposes only. MICROSOFT MAKES NO WARRANTIES, EXPRESS OR IMPLIED, IN THIS SUMMARY. Document published September 2021.</a:t>
            </a:r>
          </a:p>
        </p:txBody>
      </p:sp>
      <p:sp>
        <p:nvSpPr>
          <p:cNvPr id="31" name="Rectangle 30">
            <a:extLst>
              <a:ext uri="{FF2B5EF4-FFF2-40B4-BE49-F238E27FC236}">
                <a16:creationId xmlns:a16="http://schemas.microsoft.com/office/drawing/2014/main" id="{784CDD75-86D1-420F-BD82-0A3395F704D0}"/>
              </a:ext>
            </a:extLst>
          </p:cNvPr>
          <p:cNvSpPr/>
          <p:nvPr/>
        </p:nvSpPr>
        <p:spPr>
          <a:xfrm>
            <a:off x="278297" y="931727"/>
            <a:ext cx="7065932" cy="8433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2" spcCol="182880" rtlCol="0" anchor="t"/>
          <a:lstStyle/>
          <a:p>
            <a:pPr lvl="0" defTabSz="777240">
              <a:spcAft>
                <a:spcPts val="600"/>
              </a:spcAft>
            </a:pPr>
            <a:r>
              <a:rPr lang="en-US" sz="1200" dirty="0">
                <a:solidFill>
                  <a:srgbClr val="000000"/>
                </a:solidFill>
              </a:rPr>
              <a:t>environments,” says </a:t>
            </a:r>
            <a:r>
              <a:rPr lang="en-US" sz="1200" dirty="0" err="1">
                <a:solidFill>
                  <a:srgbClr val="000000"/>
                </a:solidFill>
              </a:rPr>
              <a:t>Thilak</a:t>
            </a:r>
            <a:r>
              <a:rPr lang="en-US" sz="1200" dirty="0">
                <a:solidFill>
                  <a:srgbClr val="000000"/>
                </a:solidFill>
              </a:rPr>
              <a:t> Kumar, Manager, Analytics Technology at Infosys.</a:t>
            </a:r>
          </a:p>
          <a:p>
            <a:pPr lvl="0" defTabSz="777240">
              <a:spcAft>
                <a:spcPts val="600"/>
              </a:spcAft>
            </a:pPr>
            <a:r>
              <a:rPr lang="en-US" sz="1200" dirty="0">
                <a:solidFill>
                  <a:srgbClr val="000000"/>
                </a:solidFill>
              </a:rPr>
              <a:t>The Log Analytics tool in the Azure portal helped the team scrutinize the intermediate results and swiftly change code to arrive at an optimal solution. Infosys also used Azure SQL Database to save the model’s outputs, which are conveniently accessed by end users via a web browser. Infosys stored and processed the raw data in an Azure data lake.</a:t>
            </a:r>
          </a:p>
          <a:p>
            <a:pPr lvl="0" defTabSz="777240">
              <a:spcAft>
                <a:spcPts val="600"/>
              </a:spcAft>
            </a:pPr>
            <a:r>
              <a:rPr lang="en-US" sz="1200" dirty="0">
                <a:solidFill>
                  <a:srgbClr val="000000"/>
                </a:solidFill>
              </a:rPr>
              <a:t>After the price quote solution was implemented, the Infosys team needed to find a secure way for many more users to access it. With Azure Key Vault, they saved user IDs and passwords, allowing access to the solution while keeping personal data confidential. </a:t>
            </a:r>
          </a:p>
          <a:p>
            <a:pPr lvl="0" defTabSz="777240">
              <a:spcAft>
                <a:spcPts val="600"/>
              </a:spcAft>
            </a:pPr>
            <a:r>
              <a:rPr lang="en-US" sz="1200" dirty="0">
                <a:solidFill>
                  <a:srgbClr val="000000"/>
                </a:solidFill>
              </a:rPr>
              <a:t>The model is now in production and the results look promising. With the solution, the company can:</a:t>
            </a:r>
          </a:p>
          <a:p>
            <a:pPr marL="171450" lvl="0" indent="-171450" defTabSz="777240">
              <a:spcAft>
                <a:spcPts val="600"/>
              </a:spcAft>
              <a:buFont typeface="Arial" panose="020B0604020202020204" pitchFamily="34" charset="0"/>
              <a:buChar char="•"/>
            </a:pPr>
            <a:r>
              <a:rPr lang="en-US" sz="1200" dirty="0">
                <a:solidFill>
                  <a:srgbClr val="000000"/>
                </a:solidFill>
              </a:rPr>
              <a:t>Increase savings</a:t>
            </a:r>
          </a:p>
          <a:p>
            <a:pPr marL="171450" lvl="0" indent="-171450" defTabSz="777240">
              <a:spcAft>
                <a:spcPts val="600"/>
              </a:spcAft>
              <a:buFont typeface="Arial" panose="020B0604020202020204" pitchFamily="34" charset="0"/>
              <a:buChar char="•"/>
            </a:pPr>
            <a:r>
              <a:rPr lang="en-US" sz="1200" dirty="0">
                <a:solidFill>
                  <a:srgbClr val="000000"/>
                </a:solidFill>
              </a:rPr>
              <a:t>Process more requests in less time</a:t>
            </a:r>
          </a:p>
          <a:p>
            <a:pPr marL="171450" lvl="0" indent="-171450" defTabSz="777240">
              <a:spcAft>
                <a:spcPts val="600"/>
              </a:spcAft>
              <a:buFont typeface="Arial" panose="020B0604020202020204" pitchFamily="34" charset="0"/>
              <a:buChar char="•"/>
            </a:pPr>
            <a:r>
              <a:rPr lang="en-US" sz="1200" dirty="0">
                <a:solidFill>
                  <a:srgbClr val="000000"/>
                </a:solidFill>
              </a:rPr>
              <a:t>Improve bid win rate</a:t>
            </a:r>
          </a:p>
          <a:p>
            <a:pPr marL="171450" lvl="0" indent="-171450" defTabSz="777240">
              <a:spcAft>
                <a:spcPts val="600"/>
              </a:spcAft>
              <a:buFont typeface="Arial" panose="020B0604020202020204" pitchFamily="34" charset="0"/>
              <a:buChar char="•"/>
            </a:pPr>
            <a:r>
              <a:rPr lang="en-US" sz="1200" dirty="0">
                <a:solidFill>
                  <a:srgbClr val="000000"/>
                </a:solidFill>
              </a:rPr>
              <a:t>Increase cost margin per employee per day</a:t>
            </a:r>
          </a:p>
          <a:p>
            <a:pPr marL="171450" lvl="0" indent="-171450" defTabSz="777240">
              <a:spcAft>
                <a:spcPts val="600"/>
              </a:spcAft>
              <a:buFont typeface="Arial" panose="020B0604020202020204" pitchFamily="34" charset="0"/>
              <a:buChar char="•"/>
            </a:pPr>
            <a:r>
              <a:rPr lang="en-US" sz="1200" dirty="0">
                <a:solidFill>
                  <a:srgbClr val="000000"/>
                </a:solidFill>
              </a:rPr>
              <a:t>Make higher quality formulation decisions</a:t>
            </a:r>
          </a:p>
          <a:p>
            <a:pPr marL="171450" lvl="0" indent="-171450" defTabSz="777240">
              <a:spcAft>
                <a:spcPts val="600"/>
              </a:spcAft>
              <a:buFont typeface="Arial" panose="020B0604020202020204" pitchFamily="34" charset="0"/>
              <a:buChar char="•"/>
            </a:pPr>
            <a:r>
              <a:rPr lang="en-US" sz="1200" dirty="0">
                <a:solidFill>
                  <a:srgbClr val="000000"/>
                </a:solidFill>
              </a:rPr>
              <a:t>Allocate resources to higher value activities</a:t>
            </a:r>
          </a:p>
          <a:p>
            <a:pPr lvl="0" defTabSz="777240">
              <a:spcAft>
                <a:spcPts val="600"/>
              </a:spcAft>
            </a:pPr>
            <a:r>
              <a:rPr lang="en-US" sz="1200" dirty="0">
                <a:solidFill>
                  <a:srgbClr val="000000"/>
                </a:solidFill>
              </a:rPr>
              <a:t>Because few companies in the space have this capability, the customer has gained a competitive advantage and now aims to double its revenues. The company is working on expanding the program this year.</a:t>
            </a:r>
          </a:p>
          <a:p>
            <a:pPr lvl="0">
              <a:spcAft>
                <a:spcPts val="600"/>
              </a:spcAft>
            </a:pPr>
            <a:r>
              <a:rPr lang="en-US" sz="1400" dirty="0">
                <a:solidFill>
                  <a:srgbClr val="000000"/>
                </a:solidFill>
                <a:latin typeface="Segoe UI Semibold"/>
              </a:rPr>
              <a:t>Leveraging a powerful platform </a:t>
            </a:r>
            <a:br>
              <a:rPr lang="en-US" sz="1400" dirty="0">
                <a:solidFill>
                  <a:srgbClr val="000000"/>
                </a:solidFill>
                <a:latin typeface="Segoe UI Semibold"/>
              </a:rPr>
            </a:br>
            <a:r>
              <a:rPr lang="en-US" sz="1400" dirty="0">
                <a:solidFill>
                  <a:srgbClr val="000000"/>
                </a:solidFill>
                <a:latin typeface="Segoe UI Semibold"/>
              </a:rPr>
              <a:t>and deep experience</a:t>
            </a:r>
          </a:p>
          <a:p>
            <a:pPr lvl="0">
              <a:spcAft>
                <a:spcPts val="600"/>
              </a:spcAft>
            </a:pPr>
            <a:r>
              <a:rPr lang="en-US" sz="1200" dirty="0">
                <a:solidFill>
                  <a:srgbClr val="000000"/>
                </a:solidFill>
              </a:rPr>
              <a:t>Azure enables Infosys to accelerate customers’ digital journey with AI and ML, harnessing the power of Microsoft technologies to deliver innovation, agility, and scale. Azure’s flexibility and automation allow Infosys problem solvers to focus on customer challenges, not infrastructure. </a:t>
            </a:r>
          </a:p>
          <a:p>
            <a:pPr lvl="0">
              <a:spcAft>
                <a:spcPts val="600"/>
              </a:spcAft>
            </a:pPr>
            <a:r>
              <a:rPr lang="en-US" sz="1200" dirty="0">
                <a:solidFill>
                  <a:srgbClr val="000000"/>
                </a:solidFill>
              </a:rPr>
              <a:t>“Azure has completely changed the game for data analysts because an analyst with some training</a:t>
            </a:r>
          </a:p>
          <a:p>
            <a:pPr lvl="0">
              <a:spcAft>
                <a:spcPts val="600"/>
              </a:spcAft>
            </a:pPr>
            <a:endParaRPr lang="en-US" sz="1200" dirty="0">
              <a:solidFill>
                <a:srgbClr val="000000"/>
              </a:solidFill>
            </a:endParaRPr>
          </a:p>
          <a:p>
            <a:pPr lvl="0">
              <a:spcAft>
                <a:spcPts val="600"/>
              </a:spcAft>
            </a:pPr>
            <a:endParaRPr lang="en-US" sz="1200" dirty="0">
              <a:solidFill>
                <a:srgbClr val="000000"/>
              </a:solidFill>
            </a:endParaRPr>
          </a:p>
          <a:p>
            <a:pPr lvl="0">
              <a:spcAft>
                <a:spcPts val="600"/>
              </a:spcAft>
            </a:pPr>
            <a:r>
              <a:rPr lang="en-US" sz="1200" dirty="0">
                <a:solidFill>
                  <a:srgbClr val="000000"/>
                </a:solidFill>
              </a:rPr>
              <a:t>can build models, deploy them, and make them available for the end users, all inside this cloud framework,” says </a:t>
            </a:r>
            <a:r>
              <a:rPr lang="en-US" sz="1200" dirty="0" err="1">
                <a:solidFill>
                  <a:srgbClr val="000000"/>
                </a:solidFill>
              </a:rPr>
              <a:t>Srujan</a:t>
            </a:r>
            <a:r>
              <a:rPr lang="en-US" sz="1200" dirty="0">
                <a:solidFill>
                  <a:srgbClr val="000000"/>
                </a:solidFill>
              </a:rPr>
              <a:t> </a:t>
            </a:r>
            <a:r>
              <a:rPr lang="en-US" sz="1200" dirty="0" err="1">
                <a:solidFill>
                  <a:srgbClr val="000000"/>
                </a:solidFill>
              </a:rPr>
              <a:t>Darsi</a:t>
            </a:r>
            <a:r>
              <a:rPr lang="en-US" sz="1200" dirty="0">
                <a:solidFill>
                  <a:srgbClr val="000000"/>
                </a:solidFill>
              </a:rPr>
              <a:t>, Lead Consultant, Analytics at Infosys.</a:t>
            </a:r>
          </a:p>
          <a:p>
            <a:pPr lvl="0">
              <a:spcAft>
                <a:spcPts val="600"/>
              </a:spcAft>
            </a:pPr>
            <a:r>
              <a:rPr lang="en-US" sz="1200" dirty="0">
                <a:solidFill>
                  <a:srgbClr val="000000"/>
                </a:solidFill>
              </a:rPr>
              <a:t>Infosys has also found Microsoft to be exceptionally responsive, offering hands-on help to solve problems. For the food and beverage customer, for example, Microsoft experts supported Infosys in resolving problems of how to scale infrastructure and store data. Similarly, Microsoft helped Infosys overcome hiccups during the development process on the transportation solution and worked closely with the team to quickly resolve the issues.</a:t>
            </a:r>
          </a:p>
          <a:p>
            <a:pPr lvl="0">
              <a:spcAft>
                <a:spcPts val="600"/>
              </a:spcAft>
            </a:pPr>
            <a:r>
              <a:rPr lang="en-US" sz="1200" dirty="0">
                <a:solidFill>
                  <a:srgbClr val="000000"/>
                </a:solidFill>
              </a:rPr>
              <a:t>“Data is the most strategic asset for every business. Together with Infosys, we are empowering organizations to realize superior business value through the power of analytics and AI,” says Simran Sachar, Microsoft Director of Analytics, AI &amp; Industry, Global Partner Solutions. “We are co-innovating with Infosys on exciting new analytics and AI solutions across industries to help customers achieve their business goals.”</a:t>
            </a:r>
          </a:p>
          <a:p>
            <a:pPr>
              <a:spcAft>
                <a:spcPts val="600"/>
              </a:spcAft>
            </a:pPr>
            <a:r>
              <a:rPr lang="en-US" sz="1400" dirty="0">
                <a:solidFill>
                  <a:srgbClr val="000000"/>
                </a:solidFill>
                <a:latin typeface="Segoe UI Semibold"/>
              </a:rPr>
              <a:t>Anticipating an innovative future</a:t>
            </a:r>
          </a:p>
          <a:p>
            <a:pPr>
              <a:spcAft>
                <a:spcPts val="600"/>
              </a:spcAft>
            </a:pPr>
            <a:r>
              <a:rPr lang="en-US" sz="1200" dirty="0">
                <a:solidFill>
                  <a:srgbClr val="000000"/>
                </a:solidFill>
              </a:rPr>
              <a:t>For the teams working on the solutions for the transportation company and the food and beverage enterprise, the collaboration with Microsoft allowed the Infosys team to successfully show its capabilities. The success and positive feedback on these projects empower Infosys to approach other clients with greater confidence.</a:t>
            </a:r>
          </a:p>
          <a:p>
            <a:pPr>
              <a:spcAft>
                <a:spcPts val="600"/>
              </a:spcAft>
            </a:pPr>
            <a:r>
              <a:rPr lang="en-US" sz="1200" spc="-20" dirty="0">
                <a:solidFill>
                  <a:srgbClr val="000000"/>
                </a:solidFill>
              </a:rPr>
              <a:t>Infosys will continue to build on its collaboration with Microsoft to grow its practices in analytics, AI, ML, and data engineering, pursuing its mission to deliver business value by making these technologies pervasive in enterprises. It will execute cutting-edge use cases that blend seamlessly into customers’ technology implementations. </a:t>
            </a:r>
          </a:p>
          <a:p>
            <a:pPr>
              <a:spcAft>
                <a:spcPts val="600"/>
              </a:spcAft>
            </a:pPr>
            <a:r>
              <a:rPr lang="en-US" sz="1200" dirty="0">
                <a:solidFill>
                  <a:srgbClr val="000000"/>
                </a:solidFill>
              </a:rPr>
              <a:t>With Microsoft’s industry-leading engineering and Infosys’ solution delivery capabilities, the two companies will help organizations lean into transformation, elevate their business functions, and leap ahead of the competition.</a:t>
            </a:r>
          </a:p>
          <a:p>
            <a:pPr>
              <a:spcAft>
                <a:spcPts val="600"/>
              </a:spcAft>
            </a:pPr>
            <a:endParaRPr lang="en-US" sz="1200" dirty="0">
              <a:solidFill>
                <a:srgbClr val="000000"/>
              </a:solidFill>
            </a:endParaRPr>
          </a:p>
        </p:txBody>
      </p:sp>
      <p:sp>
        <p:nvSpPr>
          <p:cNvPr id="7" name="Rectangle 34">
            <a:extLst>
              <a:ext uri="{FF2B5EF4-FFF2-40B4-BE49-F238E27FC236}">
                <a16:creationId xmlns:a16="http://schemas.microsoft.com/office/drawing/2014/main" id="{9FF0F909-4BB1-47DA-B477-CC93909C6FC8}"/>
              </a:ext>
            </a:extLst>
          </p:cNvPr>
          <p:cNvSpPr/>
          <p:nvPr/>
        </p:nvSpPr>
        <p:spPr>
          <a:xfrm>
            <a:off x="392113" y="693657"/>
            <a:ext cx="7101990" cy="8793243"/>
          </a:xfrm>
          <a:custGeom>
            <a:avLst/>
            <a:gdLst>
              <a:gd name="connsiteX0" fmla="*/ 0 w 4702256"/>
              <a:gd name="connsiteY0" fmla="*/ 0 h 7657546"/>
              <a:gd name="connsiteX1" fmla="*/ 4702256 w 4702256"/>
              <a:gd name="connsiteY1" fmla="*/ 0 h 7657546"/>
              <a:gd name="connsiteX2" fmla="*/ 4702256 w 4702256"/>
              <a:gd name="connsiteY2" fmla="*/ 7657546 h 7657546"/>
              <a:gd name="connsiteX3" fmla="*/ 0 w 4702256"/>
              <a:gd name="connsiteY3" fmla="*/ 7657546 h 7657546"/>
              <a:gd name="connsiteX4" fmla="*/ 0 w 4702256"/>
              <a:gd name="connsiteY4" fmla="*/ 0 h 7657546"/>
              <a:gd name="connsiteX0" fmla="*/ 0 w 4702256"/>
              <a:gd name="connsiteY0" fmla="*/ 0 h 7657546"/>
              <a:gd name="connsiteX1" fmla="*/ 4702256 w 4702256"/>
              <a:gd name="connsiteY1" fmla="*/ 0 h 7657546"/>
              <a:gd name="connsiteX2" fmla="*/ 4702256 w 4702256"/>
              <a:gd name="connsiteY2" fmla="*/ 7657546 h 7657546"/>
              <a:gd name="connsiteX3" fmla="*/ 0 w 4702256"/>
              <a:gd name="connsiteY3" fmla="*/ 7657546 h 7657546"/>
              <a:gd name="connsiteX4" fmla="*/ 91440 w 4702256"/>
              <a:gd name="connsiteY4" fmla="*/ 91440 h 7657546"/>
              <a:gd name="connsiteX0" fmla="*/ 0 w 4702256"/>
              <a:gd name="connsiteY0" fmla="*/ 0 h 7657546"/>
              <a:gd name="connsiteX1" fmla="*/ 4702256 w 4702256"/>
              <a:gd name="connsiteY1" fmla="*/ 0 h 7657546"/>
              <a:gd name="connsiteX2" fmla="*/ 4702256 w 4702256"/>
              <a:gd name="connsiteY2" fmla="*/ 7657546 h 7657546"/>
              <a:gd name="connsiteX3" fmla="*/ 0 w 4702256"/>
              <a:gd name="connsiteY3" fmla="*/ 7657546 h 7657546"/>
            </a:gdLst>
            <a:ahLst/>
            <a:cxnLst>
              <a:cxn ang="0">
                <a:pos x="connsiteX0" y="connsiteY0"/>
              </a:cxn>
              <a:cxn ang="0">
                <a:pos x="connsiteX1" y="connsiteY1"/>
              </a:cxn>
              <a:cxn ang="0">
                <a:pos x="connsiteX2" y="connsiteY2"/>
              </a:cxn>
              <a:cxn ang="0">
                <a:pos x="connsiteX3" y="connsiteY3"/>
              </a:cxn>
            </a:cxnLst>
            <a:rect l="l" t="t" r="r" b="b"/>
            <a:pathLst>
              <a:path w="4702256" h="7657546">
                <a:moveTo>
                  <a:pt x="0" y="0"/>
                </a:moveTo>
                <a:lnTo>
                  <a:pt x="4702256" y="0"/>
                </a:lnTo>
                <a:lnTo>
                  <a:pt x="4702256" y="7657546"/>
                </a:lnTo>
                <a:lnTo>
                  <a:pt x="0" y="7657546"/>
                </a:lnTo>
              </a:path>
            </a:pathLst>
          </a:cu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5792181"/>
      </p:ext>
    </p:extLst>
  </p:cSld>
  <p:clrMapOvr>
    <a:masterClrMapping/>
  </p:clrMapOvr>
</p:sld>
</file>

<file path=ppt/theme/theme1.xml><?xml version="1.0" encoding="utf-8"?>
<a:theme xmlns:a="http://schemas.openxmlformats.org/drawingml/2006/main" name="Office Theme">
  <a:themeElements>
    <a:clrScheme name="Microsoft 365">
      <a:dk1>
        <a:srgbClr val="000000"/>
      </a:dk1>
      <a:lt1>
        <a:sysClr val="window" lastClr="FFFFFF"/>
      </a:lt1>
      <a:dk2>
        <a:srgbClr val="282828"/>
      </a:dk2>
      <a:lt2>
        <a:srgbClr val="F3F3F3"/>
      </a:lt2>
      <a:accent1>
        <a:srgbClr val="0078D4"/>
      </a:accent1>
      <a:accent2>
        <a:srgbClr val="00188F"/>
      </a:accent2>
      <a:accent3>
        <a:srgbClr val="002050"/>
      </a:accent3>
      <a:accent4>
        <a:srgbClr val="00BCF2"/>
      </a:accent4>
      <a:accent5>
        <a:srgbClr val="D2D2D2"/>
      </a:accent5>
      <a:accent6>
        <a:srgbClr val="B2B2B2"/>
      </a:accent6>
      <a:hlink>
        <a:srgbClr val="0078D4"/>
      </a:hlink>
      <a:folHlink>
        <a:srgbClr val="0078D4"/>
      </a:folHlink>
    </a:clrScheme>
    <a:fontScheme name="Azure">
      <a:majorFont>
        <a:latin typeface="Segoe UI Semibold"/>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7A73671C864A748AFB2D921C723D4B7" ma:contentTypeVersion="14" ma:contentTypeDescription="Create a new document." ma:contentTypeScope="" ma:versionID="bae9f9697f7480595c55520e41634339">
  <xsd:schema xmlns:xsd="http://www.w3.org/2001/XMLSchema" xmlns:xs="http://www.w3.org/2001/XMLSchema" xmlns:p="http://schemas.microsoft.com/office/2006/metadata/properties" xmlns:ns1="http://schemas.microsoft.com/sharepoint/v3" xmlns:ns2="8f051488-f0ae-4d9e-8d1c-5be7fa0e4f81" xmlns:ns3="8bf6f8e6-990b-4a83-a541-ed0deaa49308" targetNamespace="http://schemas.microsoft.com/office/2006/metadata/properties" ma:root="true" ma:fieldsID="096ff9f4dcc32b5141c6bb603ea2a6a8" ns1:_="" ns2:_="" ns3:_="">
    <xsd:import namespace="http://schemas.microsoft.com/sharepoint/v3"/>
    <xsd:import namespace="8f051488-f0ae-4d9e-8d1c-5be7fa0e4f81"/>
    <xsd:import namespace="8bf6f8e6-990b-4a83-a541-ed0deaa4930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051488-f0ae-4d9e-8d1c-5be7fa0e4f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f6f8e6-990b-4a83-a541-ed0deaa4930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E629DF-DC9C-44FE-A6A4-600ED4BBF4E3}">
  <ds:schemaRefs>
    <ds:schemaRef ds:uri="http://schemas.microsoft.com/sharepoint/v3/contenttype/forms"/>
  </ds:schemaRefs>
</ds:datastoreItem>
</file>

<file path=customXml/itemProps2.xml><?xml version="1.0" encoding="utf-8"?>
<ds:datastoreItem xmlns:ds="http://schemas.openxmlformats.org/officeDocument/2006/customXml" ds:itemID="{E05578BD-8E10-41B4-B5DE-573F2A9746C3}">
  <ds:schemaRefs>
    <ds:schemaRef ds:uri="http://schemas.microsoft.com/office/2006/metadata/properties"/>
    <ds:schemaRef ds:uri="http://purl.org/dc/dcmitype/"/>
    <ds:schemaRef ds:uri="http://schemas.microsoft.com/sharepoint/v3"/>
    <ds:schemaRef ds:uri="8f051488-f0ae-4d9e-8d1c-5be7fa0e4f81"/>
    <ds:schemaRef ds:uri="http://purl.org/dc/elements/1.1/"/>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8bf6f8e6-990b-4a83-a541-ed0deaa49308"/>
    <ds:schemaRef ds:uri="http://www.w3.org/XML/1998/namespace"/>
  </ds:schemaRefs>
</ds:datastoreItem>
</file>

<file path=customXml/itemProps3.xml><?xml version="1.0" encoding="utf-8"?>
<ds:datastoreItem xmlns:ds="http://schemas.openxmlformats.org/officeDocument/2006/customXml" ds:itemID="{4DEA3DBD-CC59-4F4D-859B-02F270548F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f051488-f0ae-4d9e-8d1c-5be7fa0e4f81"/>
    <ds:schemaRef ds:uri="8bf6f8e6-990b-4a83-a541-ed0deaa493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emplate>Office Theme</Template>
  <TotalTime>5681</TotalTime>
  <Words>1547</Words>
  <Application>Microsoft Office PowerPoint</Application>
  <PresentationFormat>Custom</PresentationFormat>
  <Paragraphs>58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Segoe UI</vt:lpstr>
      <vt:lpstr>Segoe UI Semibold</vt:lpstr>
      <vt:lpstr>Office Theme</vt:lpstr>
      <vt:lpstr>Infosys helps customers gain competitive advantage with Azure AI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Cimilluca</dc:creator>
  <cp:lastModifiedBy>Adam Reinhard</cp:lastModifiedBy>
  <cp:revision>133</cp:revision>
  <dcterms:created xsi:type="dcterms:W3CDTF">2018-12-05T14:50:53Z</dcterms:created>
  <dcterms:modified xsi:type="dcterms:W3CDTF">2021-09-28T18:15:41Z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v-vischm@microsoft.com</vt:lpwstr>
  </property>
  <property fmtid="{D5CDD505-2E9C-101B-9397-08002B2CF9AE}" pid="5" name="MSIP_Label_f42aa342-8706-4288-bd11-ebb85995028c_SetDate">
    <vt:lpwstr>2018-12-13T22:53:04.9828686Z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0x01010097A73671C864A748AFB2D921C723D4B7</vt:lpwstr>
  </property>
</Properties>
</file>