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72" r:id="rId7"/>
  </p:sldMasterIdLst>
  <p:notesMasterIdLst>
    <p:notesMasterId r:id="rId17"/>
  </p:notesMasterIdLst>
  <p:sldIdLst>
    <p:sldId id="1904" r:id="rId8"/>
    <p:sldId id="1915" r:id="rId9"/>
    <p:sldId id="1911" r:id="rId10"/>
    <p:sldId id="263" r:id="rId11"/>
    <p:sldId id="1910" r:id="rId12"/>
    <p:sldId id="1913" r:id="rId13"/>
    <p:sldId id="1914" r:id="rId14"/>
    <p:sldId id="1912" r:id="rId15"/>
    <p:sldId id="1909" r:id="rId16"/>
  </p:sldIdLst>
  <p:sldSz cx="7620000" cy="3981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 use this deck" id="{CB7DB264-5B8E-45A0-AEDE-4701976E2B8A}">
          <p14:sldIdLst>
            <p14:sldId id="1904"/>
          </p14:sldIdLst>
        </p14:section>
        <p14:section name="Zero-touch deployment" id="{30D35184-D4C9-4609-BC6F-10D40DE3F95F}">
          <p14:sldIdLst>
            <p14:sldId id="1915"/>
            <p14:sldId id="1911"/>
          </p14:sldIdLst>
        </p14:section>
        <p14:section name="Devices-as-a-Service" id="{2CBEBEAB-DE14-4FD3-8162-6B2CADA49299}">
          <p14:sldIdLst>
            <p14:sldId id="263"/>
            <p14:sldId id="1910"/>
          </p14:sldIdLst>
        </p14:section>
        <p14:section name="Remote work with Surface" id="{62C8B126-48D9-4F93-A3D1-86900D954AD9}">
          <p14:sldIdLst>
            <p14:sldId id="1913"/>
            <p14:sldId id="1914"/>
          </p14:sldIdLst>
        </p14:section>
        <p14:section name="Surface for Business" id="{F103743D-DA63-4853-9107-CE7AF1D63740}">
          <p14:sldIdLst>
            <p14:sldId id="1912"/>
            <p14:sldId id="19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1C2B05-14F7-7CE6-CCFB-94ADADF22729}" name="stephanie" initials="st" userId="S::stephanie_kornblum.onmicrosoft.com#ext#@microsoft.onmicrosoft.com::6db5cf21-6b5a-41f5-a7a5-529a4bf793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00FF00"/>
    <a:srgbClr val="E8E8E8"/>
    <a:srgbClr val="50505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B512E-F1A8-4303-A41F-05E83767065A}" v="136" dt="2023-05-15T18:06:03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0D255-29DD-4B7E-AF76-F4622DB4094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143000"/>
            <a:ext cx="5905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7C4B4-0C1A-43FC-BC9F-F7291B02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1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6870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1pPr>
    <a:lvl2pPr marL="278435" algn="l" defTabSz="556870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2pPr>
    <a:lvl3pPr marL="556870" algn="l" defTabSz="556870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3pPr>
    <a:lvl4pPr marL="835304" algn="l" defTabSz="556870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4pPr>
    <a:lvl5pPr marL="1113739" algn="l" defTabSz="556870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5pPr>
    <a:lvl6pPr marL="1392174" algn="l" defTabSz="556870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6pPr>
    <a:lvl7pPr marL="1670609" algn="l" defTabSz="556870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7pPr>
    <a:lvl8pPr marL="1949044" algn="l" defTabSz="556870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8pPr>
    <a:lvl9pPr marL="2227478" algn="l" defTabSz="556870" rtl="0" eaLnBrk="1" latinLnBrk="0" hangingPunct="1">
      <a:defRPr sz="7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1: Zero-touch deployment means one less thing to touch. Equip your team with the latest Surface devices, handsfree. Join us on [DATE] to find out how.</a:t>
            </a:r>
          </a:p>
          <a:p>
            <a:r>
              <a:rPr lang="en-US" dirty="0"/>
              <a:t>COPY 2: Mix-and-match works for socks and ice cream; not for system deployments. Having a single, streamlined, device deployment strategy saves time and money. Let us show you how on [DATE]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C4B4-0C1A-43FC-BC9F-F7291B029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8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1143000"/>
            <a:ext cx="5905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1: Zero-touch deployment means one less thing to touch. Equip your team with the latest Surface devices, handsfree. Join us on [DATE] to find out how.</a:t>
            </a:r>
          </a:p>
          <a:p>
            <a:r>
              <a:rPr lang="en-US" dirty="0"/>
              <a:t>COPY 2: Mix-and-match works for socks and ice cream; not for system deployments. Having a single, streamlined, device deployment strategy saves time and money. Let us show you how on [DATE]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C4B4-0C1A-43FC-BC9F-F7291B029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1143000"/>
            <a:ext cx="5905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Lato"/>
              </a:rPr>
              <a:t>COPY 1: Using an emoji, how different would your life be if you didn't have to buy all your devices outright? On [DATE], find out how Surface Devices-as-a-Service lets you scale quickly without the overhead: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  <a:latin typeface="Lato"/>
              </a:rPr>
              <a:t>COPY 2: Steps to upgrade to Surface: 1. pick a device 2. pay monthly 3. scale fast. …That's pretty much it! Surface Devices-as-a-Service frees you from one-time expenses and keeps you current. Find out how on [DATE]: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C4B4-0C1A-43FC-BC9F-F7291B029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0" y="1143000"/>
            <a:ext cx="5905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Lato"/>
              </a:rPr>
              <a:t>COPY 1: Using an emoji, how different would your life be if you didn't have to buy all your devices outright? On [DATE], find out how Surface Devices-as-a-Service lets you scale quickly without the overhead:</a:t>
            </a:r>
          </a:p>
          <a:p>
            <a:r>
              <a:rPr lang="en-US" b="0" i="0" dirty="0">
                <a:solidFill>
                  <a:srgbClr val="666666"/>
                </a:solidFill>
                <a:effectLst/>
                <a:latin typeface="Lato"/>
              </a:rPr>
              <a:t>COPY 2: Steps to upgrade to Surface: 1. pick a device 2. pay monthly 3. scale fast. …That's pretty much it! Surface Devices-as-a-Service frees you from one-time expenses and keeps you current. Find out how on [DATE]: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C4B4-0C1A-43FC-BC9F-F7291B029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1: Working remotely can be full of distractions. Don't let your devices become one of them. Surface fades into the background so you can stay on task. Find out how on [DATE]:</a:t>
            </a:r>
          </a:p>
          <a:p>
            <a:r>
              <a:rPr lang="en-US" dirty="0"/>
              <a:t>COPY 2: Whether you're working from your bed, the kitchen, a home office, or the roof, Surface is the ultimate device for work from wherever. Join us on [DATE] to discover why: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C4B4-0C1A-43FC-BC9F-F7291B029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1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1: Working remotely can be full of distractions. Don't let your devices become one of them. Surface fades into the background so you can stay on task. Find out how on [DATE]:</a:t>
            </a:r>
          </a:p>
          <a:p>
            <a:r>
              <a:rPr lang="en-US" dirty="0"/>
              <a:t>COPY 2: Whether you're working from your bed, the kitchen, a home office, or the roof, Surface is the ultimate device for work from wherever. Join us on [DATE] to discover why: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C4B4-0C1A-43FC-BC9F-F7291B029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83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1: You deserve devices that aren't one-size-fits-all. You deserve devices that work the way you do. On [DATE], learn how Surface for Business is different.</a:t>
            </a:r>
          </a:p>
          <a:p>
            <a:r>
              <a:rPr lang="en-US" dirty="0"/>
              <a:t>COPY 2: Experience the luxury of choice with Surface for Business. Join us on [DATE] and meet the device family for your work family.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C4B4-0C1A-43FC-BC9F-F7291B029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1: You deserve devices that are just as good as you are. On [DATE], learn how Surface for Business is different.</a:t>
            </a:r>
          </a:p>
          <a:p>
            <a:r>
              <a:rPr lang="en-US" dirty="0"/>
              <a:t>COPY 2: Experience the luxury of choice with Surface for Business. Join us on [DATE] and meet the device family for your work family.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C4B4-0C1A-43FC-BC9F-F7291B029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51594"/>
            <a:ext cx="5715000" cy="1386134"/>
          </a:xfrm>
        </p:spPr>
        <p:txBody>
          <a:bodyPr anchor="b"/>
          <a:lstStyle>
            <a:lvl1pPr algn="ctr">
              <a:defRPr sz="348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2091183"/>
            <a:ext cx="5715000" cy="961262"/>
          </a:xfrm>
        </p:spPr>
        <p:txBody>
          <a:bodyPr/>
          <a:lstStyle>
            <a:lvl1pPr marL="0" indent="0" algn="ctr">
              <a:buNone/>
              <a:defRPr sz="1393"/>
            </a:lvl1pPr>
            <a:lvl2pPr marL="265450" indent="0" algn="ctr">
              <a:buNone/>
              <a:defRPr sz="1161"/>
            </a:lvl2pPr>
            <a:lvl3pPr marL="530901" indent="0" algn="ctr">
              <a:buNone/>
              <a:defRPr sz="1045"/>
            </a:lvl3pPr>
            <a:lvl4pPr marL="796351" indent="0" algn="ctr">
              <a:buNone/>
              <a:defRPr sz="929"/>
            </a:lvl4pPr>
            <a:lvl5pPr marL="1061801" indent="0" algn="ctr">
              <a:buNone/>
              <a:defRPr sz="929"/>
            </a:lvl5pPr>
            <a:lvl6pPr marL="1327252" indent="0" algn="ctr">
              <a:buNone/>
              <a:defRPr sz="929"/>
            </a:lvl6pPr>
            <a:lvl7pPr marL="1592702" indent="0" algn="ctr">
              <a:buNone/>
              <a:defRPr sz="929"/>
            </a:lvl7pPr>
            <a:lvl8pPr marL="1858152" indent="0" algn="ctr">
              <a:buNone/>
              <a:defRPr sz="929"/>
            </a:lvl8pPr>
            <a:lvl9pPr marL="2123603" indent="0" algn="ctr">
              <a:buNone/>
              <a:defRPr sz="92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88A-055F-410F-8A4C-7C046A4004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2EED-7D5B-445A-BE15-236A68F6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6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88A-055F-410F-8A4C-7C046A4004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2EED-7D5B-445A-BE15-236A68F6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8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2" y="211975"/>
            <a:ext cx="1643063" cy="33740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211975"/>
            <a:ext cx="4833938" cy="33740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88A-055F-410F-8A4C-7C046A4004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2EED-7D5B-445A-BE15-236A68F6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ero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676323"/>
            <a:ext cx="5715000" cy="375231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2439" spc="-29" baseline="0">
                <a:solidFill>
                  <a:srgbClr val="50505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2300394"/>
            <a:ext cx="5715000" cy="142945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29" spc="0" baseline="0">
                <a:solidFill>
                  <a:srgbClr val="50505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grpSp>
        <p:nvGrpSpPr>
          <p:cNvPr id="7" name="Picture 6">
            <a:extLst>
              <a:ext uri="{FF2B5EF4-FFF2-40B4-BE49-F238E27FC236}">
                <a16:creationId xmlns:a16="http://schemas.microsoft.com/office/drawing/2014/main" id="{F6738D2C-14B7-4F2B-8066-6B29A3D52F2D}"/>
              </a:ext>
            </a:extLst>
          </p:cNvPr>
          <p:cNvGrpSpPr/>
          <p:nvPr userDrawn="1"/>
        </p:nvGrpSpPr>
        <p:grpSpPr bwMode="black">
          <a:xfrm>
            <a:off x="365125" y="340612"/>
            <a:ext cx="1753879" cy="167570"/>
            <a:chOff x="584200" y="586699"/>
            <a:chExt cx="2806206" cy="28863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1240D5-35E9-4E7B-B39B-4162AB88B5AE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accent4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FB1909-F6FD-4F3D-8A30-8872C950F048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6FCF29-EC60-406E-9DB0-B717F47FCC8B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9A2260-4E21-4B70-8BBB-AF0695F54650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C8A0B4-C85F-4DE8-8D26-B1858EAFF6C8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</p:grpSp>
    </p:spTree>
    <p:extLst>
      <p:ext uri="{BB962C8B-B14F-4D97-AF65-F5344CB8AC3E}">
        <p14:creationId xmlns:p14="http://schemas.microsoft.com/office/powerpoint/2010/main" val="250617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676323"/>
            <a:ext cx="5715000" cy="375231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2439" spc="-29" baseline="0">
                <a:solidFill>
                  <a:srgbClr val="50505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2300394"/>
            <a:ext cx="5715000" cy="142945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29" spc="0" baseline="0">
                <a:solidFill>
                  <a:srgbClr val="50505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grpSp>
        <p:nvGrpSpPr>
          <p:cNvPr id="7" name="Picture 6">
            <a:extLst>
              <a:ext uri="{FF2B5EF4-FFF2-40B4-BE49-F238E27FC236}">
                <a16:creationId xmlns:a16="http://schemas.microsoft.com/office/drawing/2014/main" id="{F6738D2C-14B7-4F2B-8066-6B29A3D52F2D}"/>
              </a:ext>
            </a:extLst>
          </p:cNvPr>
          <p:cNvGrpSpPr/>
          <p:nvPr userDrawn="1"/>
        </p:nvGrpSpPr>
        <p:grpSpPr bwMode="black">
          <a:xfrm>
            <a:off x="365125" y="340612"/>
            <a:ext cx="1753879" cy="167570"/>
            <a:chOff x="584200" y="586699"/>
            <a:chExt cx="2806206" cy="28863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1240D5-35E9-4E7B-B39B-4162AB88B5AE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accent4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FB1909-F6FD-4F3D-8A30-8872C950F048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6FCF29-EC60-406E-9DB0-B717F47FCC8B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9A2260-4E21-4B70-8BBB-AF0695F54650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C8A0B4-C85F-4DE8-8D26-B1858EAFF6C8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</p:grpSp>
    </p:spTree>
    <p:extLst>
      <p:ext uri="{BB962C8B-B14F-4D97-AF65-F5344CB8AC3E}">
        <p14:creationId xmlns:p14="http://schemas.microsoft.com/office/powerpoint/2010/main" val="1161262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pli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301091"/>
            <a:ext cx="2612430" cy="750462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2439" spc="-29" baseline="0">
                <a:solidFill>
                  <a:srgbClr val="50505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125" y="2300394"/>
            <a:ext cx="2612430" cy="142945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29" spc="0" baseline="0">
                <a:solidFill>
                  <a:srgbClr val="50505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3919922-9FA1-8145-B509-76E8730333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33750" y="0"/>
            <a:ext cx="4286250" cy="398145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2103120" rIns="0" bIns="0" rtlCol="0" anchor="t" anchorCtr="0">
            <a:noAutofit/>
          </a:bodyPr>
          <a:lstStyle>
            <a:lvl1pPr marL="0" marR="0" indent="0" algn="ctr" defTabSz="541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b="1" dirty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ctr" defTabSz="5415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grpSp>
        <p:nvGrpSpPr>
          <p:cNvPr id="2" name="Picture 6">
            <a:extLst>
              <a:ext uri="{FF2B5EF4-FFF2-40B4-BE49-F238E27FC236}">
                <a16:creationId xmlns:a16="http://schemas.microsoft.com/office/drawing/2014/main" id="{B6113CD0-82FD-435D-B10E-68CCE770931D}"/>
              </a:ext>
            </a:extLst>
          </p:cNvPr>
          <p:cNvGrpSpPr/>
          <p:nvPr userDrawn="1"/>
        </p:nvGrpSpPr>
        <p:grpSpPr bwMode="black">
          <a:xfrm>
            <a:off x="365125" y="340612"/>
            <a:ext cx="1375291" cy="167570"/>
            <a:chOff x="584200" y="586699"/>
            <a:chExt cx="2200466" cy="28863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BA4DEC2-1EEA-45BD-B1DE-D524CF5099FC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accent4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441D45F-C640-47BA-BF09-7DFA9C8442E2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B196BAC-9FAF-4611-945E-AC2AE7F3A25C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F47EA8-58E7-4F4C-90AF-9DE81E119F87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3079EF-D05D-420D-B8F2-F0C24C552BB2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</p:grpSp>
    </p:spTree>
    <p:extLst>
      <p:ext uri="{BB962C8B-B14F-4D97-AF65-F5344CB8AC3E}">
        <p14:creationId xmlns:p14="http://schemas.microsoft.com/office/powerpoint/2010/main" val="2593141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3364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pos="300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1676323"/>
            <a:ext cx="5715000" cy="375231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2439" spc="-29" baseline="0">
                <a:solidFill>
                  <a:srgbClr val="50505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543095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1934FE-44AC-4B9A-8555-3BBBEF3C9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" y="339751"/>
            <a:ext cx="3352047" cy="142945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Title (Segoe UI, size 16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287D4-2837-0147-B1FC-88CB12D7F5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494" y="855275"/>
            <a:ext cx="6884413" cy="421688"/>
          </a:xfrm>
        </p:spPr>
        <p:txBody>
          <a:bodyPr wrap="square">
            <a:spAutoFit/>
          </a:bodyPr>
          <a:lstStyle>
            <a:lvl1pPr marL="0" indent="0">
              <a:buNone/>
              <a:defRPr b="0" i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32725" indent="0">
              <a:buNone/>
              <a:defRPr b="0" i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265450" indent="0">
              <a:buNone/>
              <a:defRPr b="0" i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398175" indent="0">
              <a:buNone/>
              <a:defRPr/>
            </a:lvl4pPr>
            <a:lvl5pPr marL="530901" indent="0">
              <a:buNone/>
              <a:defRPr/>
            </a:lvl5pPr>
          </a:lstStyle>
          <a:p>
            <a:pPr lvl="0"/>
            <a:r>
              <a:rPr lang="en-US"/>
              <a:t>First level (Segoe UI, size 16pt)</a:t>
            </a:r>
          </a:p>
          <a:p>
            <a:pPr lvl="1"/>
            <a:r>
              <a:rPr lang="en-US"/>
              <a:t>Second level (Segoe UI, size 14pt)</a:t>
            </a:r>
          </a:p>
          <a:p>
            <a:pPr lvl="2"/>
            <a:r>
              <a:rPr lang="en-US"/>
              <a:t>Third level (Segoe UI, size 12pt)</a:t>
            </a:r>
          </a:p>
        </p:txBody>
      </p:sp>
    </p:spTree>
    <p:extLst>
      <p:ext uri="{BB962C8B-B14F-4D97-AF65-F5344CB8AC3E}">
        <p14:creationId xmlns:p14="http://schemas.microsoft.com/office/powerpoint/2010/main" val="8229054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C35E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C35EA4"/>
          </p15:clr>
        </p15:guide>
        <p15:guide id="17" pos="3932">
          <p15:clr>
            <a:srgbClr val="C35E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C35EA4"/>
          </p15:clr>
        </p15:guide>
        <p15:guide id="21" pos="5120">
          <p15:clr>
            <a:srgbClr val="C35E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20">
          <p15:clr>
            <a:srgbClr val="5ACBF0"/>
          </p15:clr>
        </p15:guide>
        <p15:guide id="31" pos="2743">
          <p15:clr>
            <a:srgbClr val="C35EA4"/>
          </p15:clr>
        </p15:guide>
        <p15:guide id="32" orient="horz" pos="1439">
          <p15:clr>
            <a:srgbClr val="C35EA4"/>
          </p15:clr>
        </p15:guide>
        <p15:guide id="33" orient="horz" pos="1625">
          <p15:clr>
            <a:srgbClr val="C35EA4"/>
          </p15:clr>
        </p15:guide>
        <p15:guide id="35" orient="horz" pos="2250">
          <p15:clr>
            <a:srgbClr val="C35EA4"/>
          </p15:clr>
        </p15:guide>
        <p15:guide id="36" orient="horz" pos="2066">
          <p15:clr>
            <a:srgbClr val="C35EA4"/>
          </p15:clr>
        </p15:guide>
        <p15:guide id="37" orient="horz" pos="2697">
          <p15:clr>
            <a:srgbClr val="C35EA4"/>
          </p15:clr>
        </p15:guide>
        <p15:guide id="38" orient="horz" pos="2880">
          <p15:clr>
            <a:srgbClr val="C35E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5562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6494" y="854600"/>
            <a:ext cx="3353218" cy="421688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rgbClr val="505050"/>
                </a:solidFill>
              </a:defRPr>
            </a:lvl1pPr>
            <a:lvl2pPr marL="132725" indent="0">
              <a:buNone/>
              <a:defRPr>
                <a:solidFill>
                  <a:srgbClr val="505050"/>
                </a:solidFill>
              </a:defRPr>
            </a:lvl2pPr>
            <a:lvl3pPr marL="265450" indent="0">
              <a:buNone/>
              <a:defRPr>
                <a:solidFill>
                  <a:srgbClr val="505050"/>
                </a:solidFill>
              </a:defRPr>
            </a:lvl3pPr>
            <a:lvl4pPr marL="398175" indent="0">
              <a:buNone/>
              <a:defRPr/>
            </a:lvl4pPr>
            <a:lvl5pPr marL="530901" indent="0">
              <a:buNone/>
              <a:defRPr/>
            </a:lvl5pPr>
          </a:lstStyle>
          <a:p>
            <a:pPr lvl="0"/>
            <a:r>
              <a:rPr lang="en-US"/>
              <a:t>First level (Segoe UI, size 16pt)</a:t>
            </a:r>
          </a:p>
          <a:p>
            <a:pPr lvl="1"/>
            <a:r>
              <a:rPr lang="en-US"/>
              <a:t>Second level (Segoe UI, size 14pt)</a:t>
            </a:r>
          </a:p>
          <a:p>
            <a:pPr lvl="2"/>
            <a:r>
              <a:rPr lang="en-US"/>
              <a:t>Third level (Segoe UI, size 12pt)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01281" y="854600"/>
            <a:ext cx="3350419" cy="421688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</a:lstStyle>
          <a:p>
            <a:pPr lvl="0"/>
            <a:r>
              <a:rPr lang="en-US"/>
              <a:t>First level (Segoe UI, size 16pt)</a:t>
            </a:r>
          </a:p>
          <a:p>
            <a:pPr lvl="1"/>
            <a:r>
              <a:rPr lang="en-US"/>
              <a:t>Second level (Segoe UI, size 14pt)</a:t>
            </a:r>
          </a:p>
          <a:p>
            <a:pPr lvl="2"/>
            <a:r>
              <a:rPr lang="en-US"/>
              <a:t>Third level (Segoe UI, size 12pt)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8BB4F3-12F0-4629-9B5B-943F33BA9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" y="339751"/>
            <a:ext cx="3352047" cy="142945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Title (Segoe UI, size 16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05949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C35E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C35EA4"/>
          </p15:clr>
        </p15:guide>
        <p15:guide id="17" pos="3932">
          <p15:clr>
            <a:srgbClr val="C35E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C35EA4"/>
          </p15:clr>
        </p15:guide>
        <p15:guide id="21" pos="5120">
          <p15:clr>
            <a:srgbClr val="C35E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20">
          <p15:clr>
            <a:srgbClr val="5ACBF0"/>
          </p15:clr>
        </p15:guide>
        <p15:guide id="31" pos="2743">
          <p15:clr>
            <a:srgbClr val="C35EA4"/>
          </p15:clr>
        </p15:guide>
        <p15:guide id="32" orient="horz" pos="1439">
          <p15:clr>
            <a:srgbClr val="C35EA4"/>
          </p15:clr>
        </p15:guide>
        <p15:guide id="33" orient="horz" pos="1625">
          <p15:clr>
            <a:srgbClr val="C35EA4"/>
          </p15:clr>
        </p15:guide>
        <p15:guide id="35" orient="horz" pos="2250">
          <p15:clr>
            <a:srgbClr val="C35EA4"/>
          </p15:clr>
        </p15:guide>
        <p15:guide id="36" orient="horz" pos="2066">
          <p15:clr>
            <a:srgbClr val="C35EA4"/>
          </p15:clr>
        </p15:guide>
        <p15:guide id="37" orient="horz" pos="2697">
          <p15:clr>
            <a:srgbClr val="C35EA4"/>
          </p15:clr>
        </p15:guide>
        <p15:guide id="38" orient="horz" pos="2880">
          <p15:clr>
            <a:srgbClr val="C35E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" y="339751"/>
            <a:ext cx="3352047" cy="142945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Title (Segoe UI, size 16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6494" y="853671"/>
            <a:ext cx="2174499" cy="421688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rgbClr val="505050"/>
                </a:solidFill>
              </a:defRPr>
            </a:lvl1pPr>
            <a:lvl2pPr marL="132725" indent="0">
              <a:buNone/>
              <a:defRPr>
                <a:solidFill>
                  <a:srgbClr val="505050"/>
                </a:solidFill>
              </a:defRPr>
            </a:lvl2pPr>
            <a:lvl3pPr marL="265450" indent="0">
              <a:buNone/>
              <a:defRPr>
                <a:solidFill>
                  <a:srgbClr val="505050"/>
                </a:solidFill>
              </a:defRPr>
            </a:lvl3pPr>
            <a:lvl4pPr marL="398175" indent="0">
              <a:buNone/>
              <a:defRPr/>
            </a:lvl4pPr>
            <a:lvl5pPr marL="530901" indent="0">
              <a:buNone/>
              <a:defRPr/>
            </a:lvl5pPr>
          </a:lstStyle>
          <a:p>
            <a:pPr lvl="0"/>
            <a:r>
              <a:rPr lang="en-US"/>
              <a:t>First level (Segoe UI, size 16pt)</a:t>
            </a:r>
          </a:p>
          <a:p>
            <a:pPr lvl="1"/>
            <a:r>
              <a:rPr lang="en-US"/>
              <a:t>Second level (Segoe UI, size 14pt)</a:t>
            </a:r>
          </a:p>
          <a:p>
            <a:pPr lvl="2"/>
            <a:r>
              <a:rPr lang="en-US"/>
              <a:t>Third level (Segoe UI, size 12pt)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723931" y="853671"/>
            <a:ext cx="2174499" cy="421688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rgbClr val="505050"/>
                </a:solidFill>
              </a:defRPr>
            </a:lvl1pPr>
            <a:lvl2pPr marL="132725" indent="0">
              <a:buNone/>
              <a:defRPr>
                <a:solidFill>
                  <a:srgbClr val="505050"/>
                </a:solidFill>
              </a:defRPr>
            </a:lvl2pPr>
            <a:lvl3pPr marL="265450" indent="0">
              <a:buNone/>
              <a:defRPr>
                <a:solidFill>
                  <a:srgbClr val="505050"/>
                </a:solidFill>
              </a:defRPr>
            </a:lvl3pPr>
            <a:lvl4pPr marL="398175" indent="0">
              <a:buNone/>
              <a:defRPr/>
            </a:lvl4pPr>
            <a:lvl5pPr marL="530901" indent="0">
              <a:buNone/>
              <a:defRPr/>
            </a:lvl5pPr>
          </a:lstStyle>
          <a:p>
            <a:pPr lvl="0"/>
            <a:r>
              <a:rPr lang="en-US"/>
              <a:t>First level (Segoe UI, size 16pt)</a:t>
            </a:r>
          </a:p>
          <a:p>
            <a:pPr lvl="1"/>
            <a:r>
              <a:rPr lang="en-US"/>
              <a:t>Second level (Segoe UI, size 14pt)</a:t>
            </a:r>
          </a:p>
          <a:p>
            <a:pPr lvl="2"/>
            <a:r>
              <a:rPr lang="en-US"/>
              <a:t>Third level (Segoe UI, size 12pt)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0" y="853671"/>
            <a:ext cx="2174499" cy="421688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rgbClr val="505050"/>
                </a:solidFill>
              </a:defRPr>
            </a:lvl1pPr>
            <a:lvl2pPr marL="132725" indent="0">
              <a:buNone/>
              <a:defRPr>
                <a:solidFill>
                  <a:srgbClr val="505050"/>
                </a:solidFill>
              </a:defRPr>
            </a:lvl2pPr>
            <a:lvl3pPr marL="265450" indent="0">
              <a:buNone/>
              <a:defRPr>
                <a:solidFill>
                  <a:srgbClr val="505050"/>
                </a:solidFill>
              </a:defRPr>
            </a:lvl3pPr>
            <a:lvl4pPr marL="398175" indent="0">
              <a:buNone/>
              <a:defRPr/>
            </a:lvl4pPr>
            <a:lvl5pPr marL="530901" indent="0">
              <a:buNone/>
              <a:defRPr/>
            </a:lvl5pPr>
          </a:lstStyle>
          <a:p>
            <a:pPr lvl="0"/>
            <a:r>
              <a:rPr lang="en-US"/>
              <a:t>First level (Segoe UI, size 16pt)</a:t>
            </a:r>
          </a:p>
          <a:p>
            <a:pPr lvl="1"/>
            <a:r>
              <a:rPr lang="en-US"/>
              <a:t>Second level (Segoe UI, size 14pt)</a:t>
            </a:r>
          </a:p>
          <a:p>
            <a:pPr lvl="2"/>
            <a:r>
              <a:rPr lang="en-US"/>
              <a:t>Third level (Segoe UI, size 12pt)</a:t>
            </a:r>
          </a:p>
        </p:txBody>
      </p:sp>
    </p:spTree>
    <p:extLst>
      <p:ext uri="{BB962C8B-B14F-4D97-AF65-F5344CB8AC3E}">
        <p14:creationId xmlns:p14="http://schemas.microsoft.com/office/powerpoint/2010/main" val="4399523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C35E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C35EA4"/>
          </p15:clr>
        </p15:guide>
        <p15:guide id="17" pos="3932">
          <p15:clr>
            <a:srgbClr val="C35E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C35EA4"/>
          </p15:clr>
        </p15:guide>
        <p15:guide id="21" pos="5120">
          <p15:clr>
            <a:srgbClr val="C35E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1" pos="2743">
          <p15:clr>
            <a:srgbClr val="C35EA4"/>
          </p15:clr>
        </p15:guide>
        <p15:guide id="32" orient="horz" pos="1439">
          <p15:clr>
            <a:srgbClr val="C35EA4"/>
          </p15:clr>
        </p15:guide>
        <p15:guide id="33" orient="horz" pos="1625">
          <p15:clr>
            <a:srgbClr val="C35EA4"/>
          </p15:clr>
        </p15:guide>
        <p15:guide id="35" orient="horz" pos="2250">
          <p15:clr>
            <a:srgbClr val="C35EA4"/>
          </p15:clr>
        </p15:guide>
        <p15:guide id="36" orient="horz" pos="2066">
          <p15:clr>
            <a:srgbClr val="C35EA4"/>
          </p15:clr>
        </p15:guide>
        <p15:guide id="37" orient="horz" pos="2697">
          <p15:clr>
            <a:srgbClr val="C35EA4"/>
          </p15:clr>
        </p15:guide>
        <p15:guide id="38" orient="horz" pos="2880">
          <p15:clr>
            <a:srgbClr val="C35EA4"/>
          </p15:clr>
        </p15:guide>
        <p15:guide id="39" orient="horz" pos="920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88A-055F-410F-8A4C-7C046A4004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2EED-7D5B-445A-BE15-236A68F6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9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6494" y="853671"/>
            <a:ext cx="2174499" cy="459770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1045"/>
              </a:spcBef>
              <a:buNone/>
              <a:defRPr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29">
                <a:solidFill>
                  <a:srgbClr val="505050"/>
                </a:solidFill>
              </a:defRPr>
            </a:lvl2pPr>
            <a:lvl3pPr marL="99544" indent="-99544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rgbClr val="505050"/>
                </a:solidFill>
              </a:defRPr>
            </a:lvl3pPr>
            <a:lvl4pPr marL="398175" indent="0">
              <a:buNone/>
              <a:defRPr/>
            </a:lvl4pPr>
            <a:lvl5pPr marL="530901" indent="0">
              <a:buNone/>
              <a:defRPr/>
            </a:lvl5pPr>
          </a:lstStyle>
          <a:p>
            <a:pPr lvl="0"/>
            <a:r>
              <a:rPr lang="en-US"/>
              <a:t>First level (Segoe UI, size 16pt)</a:t>
            </a:r>
          </a:p>
          <a:p>
            <a:pPr lvl="1"/>
            <a:r>
              <a:rPr lang="en-US"/>
              <a:t>Second level (Segoe UI, size 14pt)</a:t>
            </a:r>
          </a:p>
          <a:p>
            <a:pPr lvl="2"/>
            <a:r>
              <a:rPr lang="en-US"/>
              <a:t>Third level (Segoe UI, size 12pt)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E88371-DC63-4230-AA0A-E1907567A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" y="339751"/>
            <a:ext cx="6518911" cy="250154"/>
          </a:xfrm>
        </p:spPr>
        <p:txBody>
          <a:bodyPr/>
          <a:lstStyle>
            <a:lvl1pPr>
              <a:defRPr sz="1626">
                <a:solidFill>
                  <a:srgbClr val="50505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A90726-E9D4-425E-B6A9-0AA081373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931" y="853671"/>
            <a:ext cx="2174499" cy="459998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697"/>
              </a:spcBef>
              <a:buNone/>
              <a:defRPr lang="en-US" sz="929" b="0" i="0" kern="1200" spc="0" baseline="0" dirty="0">
                <a:solidFill>
                  <a:srgbClr val="50505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29">
                <a:solidFill>
                  <a:srgbClr val="505050"/>
                </a:solidFill>
              </a:defRPr>
            </a:lvl2pPr>
            <a:lvl3pPr marL="99544" indent="-99544">
              <a:lnSpc>
                <a:spcPct val="120000"/>
              </a:lnSpc>
              <a:spcBef>
                <a:spcPts val="174"/>
              </a:spcBef>
              <a:buFont typeface="Arial" panose="020B0604020202020204" pitchFamily="34" charset="0"/>
              <a:buChar char="•"/>
              <a:defRPr lang="en-US" sz="697" b="0" i="0" kern="1200" spc="0" baseline="0" dirty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398175" indent="0">
              <a:buNone/>
              <a:defRPr/>
            </a:lvl4pPr>
            <a:lvl5pPr marL="530901" indent="0">
              <a:buNone/>
              <a:defRPr/>
            </a:lvl5pPr>
          </a:lstStyle>
          <a:p>
            <a:pPr marL="0" marR="0" lvl="0" indent="0" algn="l" defTabSz="541550" rtl="0" eaLnBrk="1" fontAlgn="auto" latinLnBrk="0" hangingPunct="1">
              <a:lnSpc>
                <a:spcPct val="120000"/>
              </a:lnSpc>
              <a:spcBef>
                <a:spcPts val="1045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First level (Segoe UI, size 16pt)</a:t>
            </a:r>
          </a:p>
          <a:p>
            <a:pPr lvl="1"/>
            <a:r>
              <a:rPr lang="en-US"/>
              <a:t>Second level (Segoe UI, size 14pt)</a:t>
            </a:r>
          </a:p>
          <a:p>
            <a:pPr marL="99544" marR="0" lvl="2" indent="-99544" algn="l" defTabSz="5415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</a:pPr>
            <a:r>
              <a:rPr lang="en-US"/>
              <a:t>Third level (Segoe UI, size 12pt)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02BC8B-1182-4839-8740-7E69F9132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0000" y="853671"/>
            <a:ext cx="2170906" cy="459998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697"/>
              </a:spcBef>
              <a:buNone/>
              <a:defRPr lang="en-US" sz="929" b="0" i="0" kern="1200" spc="0" baseline="0" dirty="0">
                <a:solidFill>
                  <a:srgbClr val="50505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29">
                <a:solidFill>
                  <a:srgbClr val="505050"/>
                </a:solidFill>
              </a:defRPr>
            </a:lvl2pPr>
            <a:lvl3pPr marL="99544" indent="-99544">
              <a:lnSpc>
                <a:spcPct val="120000"/>
              </a:lnSpc>
              <a:spcBef>
                <a:spcPts val="174"/>
              </a:spcBef>
              <a:buFont typeface="Arial" panose="020B0604020202020204" pitchFamily="34" charset="0"/>
              <a:buChar char="•"/>
              <a:defRPr lang="en-US" sz="697" b="0" i="0" kern="1200" spc="0" baseline="0" dirty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398175" indent="0">
              <a:buNone/>
              <a:defRPr/>
            </a:lvl4pPr>
            <a:lvl5pPr marL="530901" indent="0">
              <a:buNone/>
              <a:defRPr/>
            </a:lvl5pPr>
          </a:lstStyle>
          <a:p>
            <a:pPr marL="0" marR="0" lvl="0" indent="0" algn="l" defTabSz="541550" rtl="0" eaLnBrk="1" fontAlgn="auto" latinLnBrk="0" hangingPunct="1">
              <a:lnSpc>
                <a:spcPct val="120000"/>
              </a:lnSpc>
              <a:spcBef>
                <a:spcPts val="1045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First level (Segoe UI, size 16pt)</a:t>
            </a:r>
          </a:p>
          <a:p>
            <a:pPr lvl="1"/>
            <a:r>
              <a:rPr lang="en-US"/>
              <a:t>Second level (Segoe UI, size 14pt)</a:t>
            </a:r>
          </a:p>
          <a:p>
            <a:pPr marL="99544" marR="0" lvl="2" indent="-99544" algn="l" defTabSz="5415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</a:pPr>
            <a:r>
              <a:rPr lang="en-US"/>
              <a:t>Third level (Segoe UI, size 12pt)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ED2440-B4CF-4DC8-AD27-156CACA6F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494" y="649863"/>
            <a:ext cx="3810000" cy="142945"/>
          </a:xfrm>
        </p:spPr>
        <p:txBody>
          <a:bodyPr/>
          <a:lstStyle>
            <a:lvl1pPr marL="0" indent="0">
              <a:buNone/>
              <a:defRPr sz="929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16423212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C35E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C35EA4"/>
          </p15:clr>
        </p15:guide>
        <p15:guide id="17" pos="3932">
          <p15:clr>
            <a:srgbClr val="C35E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C35EA4"/>
          </p15:clr>
        </p15:guide>
        <p15:guide id="21" pos="5120">
          <p15:clr>
            <a:srgbClr val="C35E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1" pos="2743">
          <p15:clr>
            <a:srgbClr val="C35EA4"/>
          </p15:clr>
        </p15:guide>
        <p15:guide id="32" orient="horz" pos="1439">
          <p15:clr>
            <a:srgbClr val="C35EA4"/>
          </p15:clr>
        </p15:guide>
        <p15:guide id="33" orient="horz" pos="1625">
          <p15:clr>
            <a:srgbClr val="C35EA4"/>
          </p15:clr>
        </p15:guide>
        <p15:guide id="35" orient="horz" pos="2250">
          <p15:clr>
            <a:srgbClr val="C35EA4"/>
          </p15:clr>
        </p15:guide>
        <p15:guide id="36" orient="horz" pos="2066">
          <p15:clr>
            <a:srgbClr val="C35EA4"/>
          </p15:clr>
        </p15:guide>
        <p15:guide id="37" orient="horz" pos="2697">
          <p15:clr>
            <a:srgbClr val="C35EA4"/>
          </p15:clr>
        </p15:guide>
        <p15:guide id="38" orient="horz" pos="2880">
          <p15:clr>
            <a:srgbClr val="C35EA4"/>
          </p15:clr>
        </p15:guide>
        <p15:guide id="39" orient="horz" pos="920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6494" y="853671"/>
            <a:ext cx="2174499" cy="459770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1045"/>
              </a:spcBef>
              <a:buNone/>
              <a:defRPr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29">
                <a:solidFill>
                  <a:srgbClr val="505050"/>
                </a:solidFill>
              </a:defRPr>
            </a:lvl2pPr>
            <a:lvl3pPr marL="99544" indent="-99544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rgbClr val="505050"/>
                </a:solidFill>
              </a:defRPr>
            </a:lvl3pPr>
            <a:lvl4pPr marL="398175" indent="0">
              <a:buNone/>
              <a:defRPr/>
            </a:lvl4pPr>
            <a:lvl5pPr marL="530901" indent="0">
              <a:buNone/>
              <a:defRPr/>
            </a:lvl5pPr>
          </a:lstStyle>
          <a:p>
            <a:pPr lvl="0"/>
            <a:r>
              <a:rPr lang="en-US"/>
              <a:t>First level (Segoe UI, size 16pt)</a:t>
            </a:r>
          </a:p>
          <a:p>
            <a:pPr lvl="1"/>
            <a:r>
              <a:rPr lang="en-US"/>
              <a:t>Second level (Segoe UI, size 14pt)</a:t>
            </a:r>
          </a:p>
          <a:p>
            <a:pPr lvl="2"/>
            <a:r>
              <a:rPr lang="en-US"/>
              <a:t>Third level (Segoe UI, size 12pt)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E88371-DC63-4230-AA0A-E1907567A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" y="339751"/>
            <a:ext cx="6518911" cy="250154"/>
          </a:xfrm>
        </p:spPr>
        <p:txBody>
          <a:bodyPr/>
          <a:lstStyle>
            <a:lvl1pPr>
              <a:defRPr sz="1626">
                <a:solidFill>
                  <a:srgbClr val="50505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A90726-E9D4-425E-B6A9-0AA081373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931" y="853671"/>
            <a:ext cx="2174499" cy="459998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697"/>
              </a:spcBef>
              <a:buNone/>
              <a:defRPr lang="en-US" sz="929" b="0" i="0" kern="1200" spc="0" baseline="0" dirty="0">
                <a:solidFill>
                  <a:srgbClr val="50505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>
              <a:lnSpc>
                <a:spcPct val="120000"/>
              </a:lnSpc>
              <a:spcBef>
                <a:spcPts val="174"/>
              </a:spcBef>
              <a:spcAft>
                <a:spcPts val="0"/>
              </a:spcAft>
              <a:buNone/>
              <a:defRPr lang="en-US" sz="929" b="0" i="0" kern="1200" spc="0" baseline="0" dirty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99544" indent="-99544">
              <a:lnSpc>
                <a:spcPct val="120000"/>
              </a:lnSpc>
              <a:spcBef>
                <a:spcPts val="174"/>
              </a:spcBef>
              <a:buFont typeface="Arial" panose="020B0604020202020204" pitchFamily="34" charset="0"/>
              <a:buChar char="•"/>
              <a:defRPr lang="en-US" sz="697" b="0" i="0" kern="1200" spc="0" baseline="0" dirty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398175" indent="0">
              <a:buNone/>
              <a:defRPr/>
            </a:lvl4pPr>
            <a:lvl5pPr marL="530901" indent="0">
              <a:buNone/>
              <a:defRPr/>
            </a:lvl5pPr>
          </a:lstStyle>
          <a:p>
            <a:pPr marL="0" marR="0" lvl="0" indent="0" algn="l" defTabSz="541550" rtl="0" eaLnBrk="1" fontAlgn="auto" latinLnBrk="0" hangingPunct="1">
              <a:lnSpc>
                <a:spcPct val="120000"/>
              </a:lnSpc>
              <a:spcBef>
                <a:spcPts val="1045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First level (Segoe UI, size 16pt)</a:t>
            </a:r>
          </a:p>
          <a:p>
            <a:pPr marL="0" marR="0" lvl="1" indent="0" algn="l" defTabSz="5415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Second level (Segoe UI, size 14pt)</a:t>
            </a:r>
          </a:p>
          <a:p>
            <a:pPr marL="99544" marR="0" lvl="2" indent="-99544" algn="l" defTabSz="5415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</a:pPr>
            <a:r>
              <a:rPr lang="en-US"/>
              <a:t>Third level (Segoe UI, size 12pt)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02BC8B-1182-4839-8740-7E69F9132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0000" y="853671"/>
            <a:ext cx="2170906" cy="459998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697"/>
              </a:spcBef>
              <a:buNone/>
              <a:defRPr lang="en-US" sz="929" b="0" i="0" kern="1200" spc="0" baseline="0" dirty="0">
                <a:solidFill>
                  <a:srgbClr val="50505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>
              <a:lnSpc>
                <a:spcPct val="120000"/>
              </a:lnSpc>
              <a:spcBef>
                <a:spcPts val="174"/>
              </a:spcBef>
              <a:spcAft>
                <a:spcPts val="0"/>
              </a:spcAft>
              <a:buNone/>
              <a:defRPr lang="en-US" sz="929" b="0" i="0" kern="1200" spc="0" baseline="0" dirty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99544" indent="-99544">
              <a:lnSpc>
                <a:spcPct val="120000"/>
              </a:lnSpc>
              <a:spcBef>
                <a:spcPts val="174"/>
              </a:spcBef>
              <a:buFont typeface="Arial" panose="020B0604020202020204" pitchFamily="34" charset="0"/>
              <a:buChar char="•"/>
              <a:defRPr lang="en-US" sz="697" b="0" i="0" kern="1200" spc="0" baseline="0" dirty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398175" indent="0">
              <a:buNone/>
              <a:defRPr/>
            </a:lvl4pPr>
            <a:lvl5pPr marL="530901" indent="0">
              <a:buNone/>
              <a:defRPr/>
            </a:lvl5pPr>
          </a:lstStyle>
          <a:p>
            <a:pPr marL="0" marR="0" lvl="0" indent="0" algn="l" defTabSz="541550" rtl="0" eaLnBrk="1" fontAlgn="auto" latinLnBrk="0" hangingPunct="1">
              <a:lnSpc>
                <a:spcPct val="120000"/>
              </a:lnSpc>
              <a:spcBef>
                <a:spcPts val="1045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First level (Segoe UI, size 16pt)</a:t>
            </a:r>
          </a:p>
          <a:p>
            <a:pPr marL="0" marR="0" lvl="1" indent="0" algn="l" defTabSz="5415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Second level (Segoe UI, size 14pt)</a:t>
            </a:r>
          </a:p>
          <a:p>
            <a:pPr marL="99544" marR="0" lvl="2" indent="-99544" algn="l" defTabSz="5415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</a:pPr>
            <a:r>
              <a:rPr lang="en-US"/>
              <a:t>Third level (Segoe UI, size 12pt)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ED2440-B4CF-4DC8-AD27-156CACA6F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494" y="649863"/>
            <a:ext cx="3810000" cy="125077"/>
          </a:xfrm>
        </p:spPr>
        <p:txBody>
          <a:bodyPr/>
          <a:lstStyle>
            <a:lvl1pPr marL="0" indent="0">
              <a:buNone/>
              <a:defRPr sz="813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39516436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C35E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C35EA4"/>
          </p15:clr>
        </p15:guide>
        <p15:guide id="17" pos="3932">
          <p15:clr>
            <a:srgbClr val="C35E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C35EA4"/>
          </p15:clr>
        </p15:guide>
        <p15:guide id="21" pos="5120">
          <p15:clr>
            <a:srgbClr val="C35E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1" pos="2743">
          <p15:clr>
            <a:srgbClr val="C35EA4"/>
          </p15:clr>
        </p15:guide>
        <p15:guide id="32" orient="horz" pos="1439">
          <p15:clr>
            <a:srgbClr val="C35EA4"/>
          </p15:clr>
        </p15:guide>
        <p15:guide id="33" orient="horz" pos="1625">
          <p15:clr>
            <a:srgbClr val="C35EA4"/>
          </p15:clr>
        </p15:guide>
        <p15:guide id="35" orient="horz" pos="2250">
          <p15:clr>
            <a:srgbClr val="C35EA4"/>
          </p15:clr>
        </p15:guide>
        <p15:guide id="36" orient="horz" pos="2066">
          <p15:clr>
            <a:srgbClr val="C35EA4"/>
          </p15:clr>
        </p15:guide>
        <p15:guide id="37" orient="horz" pos="2697">
          <p15:clr>
            <a:srgbClr val="C35EA4"/>
          </p15:clr>
        </p15:guide>
        <p15:guide id="38" orient="horz" pos="2880">
          <p15:clr>
            <a:srgbClr val="C35EA4"/>
          </p15:clr>
        </p15:guide>
        <p15:guide id="39" orient="horz" pos="920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6494" y="1458898"/>
            <a:ext cx="2174499" cy="44402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1045"/>
              </a:spcBef>
              <a:buNone/>
              <a:defRPr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929">
                <a:solidFill>
                  <a:srgbClr val="505050"/>
                </a:solidFill>
              </a:defRPr>
            </a:lvl2pPr>
            <a:lvl3pPr marL="99544" indent="-99544">
              <a:lnSpc>
                <a:spcPct val="100000"/>
              </a:lnSpc>
              <a:spcBef>
                <a:spcPts val="174"/>
              </a:spcBef>
              <a:buFont typeface="Arial" panose="020B0604020202020204" pitchFamily="34" charset="0"/>
              <a:buChar char="•"/>
              <a:defRPr>
                <a:solidFill>
                  <a:srgbClr val="505050"/>
                </a:solidFill>
              </a:defRPr>
            </a:lvl3pPr>
            <a:lvl4pPr marL="398175" indent="0">
              <a:buNone/>
              <a:defRPr/>
            </a:lvl4pPr>
            <a:lvl5pPr marL="530901" indent="0">
              <a:buNone/>
              <a:defRPr/>
            </a:lvl5pPr>
          </a:lstStyle>
          <a:p>
            <a:pPr lvl="0"/>
            <a:r>
              <a:rPr lang="en-US"/>
              <a:t>First level (Segoe UI, size 16pt)</a:t>
            </a:r>
          </a:p>
          <a:p>
            <a:pPr lvl="1"/>
            <a:r>
              <a:rPr lang="en-US"/>
              <a:t>Second level (Segoe UI, size 14pt)</a:t>
            </a:r>
          </a:p>
          <a:p>
            <a:pPr lvl="2"/>
            <a:r>
              <a:rPr lang="en-US"/>
              <a:t>Third level (Segoe UI, size 12pt)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E88371-DC63-4230-AA0A-E1907567A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65" y="801612"/>
            <a:ext cx="6518911" cy="214418"/>
          </a:xfrm>
        </p:spPr>
        <p:txBody>
          <a:bodyPr/>
          <a:lstStyle>
            <a:lvl1pPr>
              <a:defRPr sz="1393">
                <a:solidFill>
                  <a:srgbClr val="505050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ED2440-B4CF-4DC8-AD27-156CACA6F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494" y="1111725"/>
            <a:ext cx="3810000" cy="142945"/>
          </a:xfrm>
        </p:spPr>
        <p:txBody>
          <a:bodyPr/>
          <a:lstStyle>
            <a:lvl1pPr marL="0" indent="0">
              <a:buNone/>
              <a:defRPr sz="929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10021616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C35E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C35EA4"/>
          </p15:clr>
        </p15:guide>
        <p15:guide id="17" pos="3932">
          <p15:clr>
            <a:srgbClr val="C35E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C35EA4"/>
          </p15:clr>
        </p15:guide>
        <p15:guide id="21" pos="5120">
          <p15:clr>
            <a:srgbClr val="C35E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1" pos="2743">
          <p15:clr>
            <a:srgbClr val="C35EA4"/>
          </p15:clr>
        </p15:guide>
        <p15:guide id="32" orient="horz" pos="1439">
          <p15:clr>
            <a:srgbClr val="C35EA4"/>
          </p15:clr>
        </p15:guide>
        <p15:guide id="33" orient="horz" pos="1625">
          <p15:clr>
            <a:srgbClr val="C35EA4"/>
          </p15:clr>
        </p15:guide>
        <p15:guide id="35" orient="horz" pos="2250">
          <p15:clr>
            <a:srgbClr val="C35EA4"/>
          </p15:clr>
        </p15:guide>
        <p15:guide id="36" orient="horz" pos="2066">
          <p15:clr>
            <a:srgbClr val="C35EA4"/>
          </p15:clr>
        </p15:guide>
        <p15:guide id="37" orient="horz" pos="2697">
          <p15:clr>
            <a:srgbClr val="C35EA4"/>
          </p15:clr>
        </p15:guide>
        <p15:guide id="38" orient="horz" pos="2880">
          <p15:clr>
            <a:srgbClr val="C35EA4"/>
          </p15:clr>
        </p15:guide>
        <p15:guide id="39" orient="horz" pos="92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14FC-36C6-4DD7-9BE3-C8D42F509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[Blank]</a:t>
            </a:r>
          </a:p>
        </p:txBody>
      </p:sp>
    </p:spTree>
    <p:extLst>
      <p:ext uri="{BB962C8B-B14F-4D97-AF65-F5344CB8AC3E}">
        <p14:creationId xmlns:p14="http://schemas.microsoft.com/office/powerpoint/2010/main" val="42525090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Layout">
    <p:bg>
      <p:bgPr>
        <a:gradFill>
          <a:gsLst>
            <a:gs pos="61000">
              <a:srgbClr val="E4E6E6"/>
            </a:gs>
            <a:gs pos="43000">
              <a:srgbClr val="EFEFF0"/>
            </a:gs>
            <a:gs pos="0">
              <a:srgbClr val="EBEBEB"/>
            </a:gs>
            <a:gs pos="91000">
              <a:srgbClr val="CDCD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computer&#10;&#10;Description automatically generated">
            <a:extLst>
              <a:ext uri="{FF2B5EF4-FFF2-40B4-BE49-F238E27FC236}">
                <a16:creationId xmlns:a16="http://schemas.microsoft.com/office/drawing/2014/main" id="{AB3D5185-29F6-4B39-B25E-4742A87F4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000" cy="3981450"/>
          </a:xfrm>
          <a:prstGeom prst="rect">
            <a:avLst/>
          </a:prstGeom>
        </p:spPr>
      </p:pic>
      <p:sp>
        <p:nvSpPr>
          <p:cNvPr id="9" name="Title 16">
            <a:extLst>
              <a:ext uri="{FF2B5EF4-FFF2-40B4-BE49-F238E27FC236}">
                <a16:creationId xmlns:a16="http://schemas.microsoft.com/office/drawing/2014/main" id="{4652069B-8520-4B24-AEDE-20CA7BC8238E}"/>
              </a:ext>
            </a:extLst>
          </p:cNvPr>
          <p:cNvSpPr txBox="1">
            <a:spLocks/>
          </p:cNvSpPr>
          <p:nvPr userDrawn="1"/>
        </p:nvSpPr>
        <p:spPr>
          <a:xfrm>
            <a:off x="421409" y="3020469"/>
            <a:ext cx="2410281" cy="37535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200" b="0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5415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39" b="0" i="0" u="none" strike="noStrike" kern="1200" cap="none" spc="0" normalizeH="0" baseline="0" noProof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907828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">
    <p:bg>
      <p:bgPr>
        <a:gradFill>
          <a:gsLst>
            <a:gs pos="61000">
              <a:srgbClr val="E4E6E6"/>
            </a:gs>
            <a:gs pos="43000">
              <a:srgbClr val="EFEFF0"/>
            </a:gs>
            <a:gs pos="0">
              <a:srgbClr val="EBEBEB"/>
            </a:gs>
            <a:gs pos="91000">
              <a:srgbClr val="CDCD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C0A7E-3168-47E1-950A-51EA52FDF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1073" y="1539272"/>
            <a:ext cx="2168701" cy="902907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EB048323-350C-4E3B-9D8C-81865B0DDA57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358370" y="3162071"/>
            <a:ext cx="7056055" cy="5109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54107" tIns="27054" rIns="54107" bIns="2705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4100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7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" b="0" i="0" u="none" strike="noStrike" kern="1200" cap="none" spc="0" normalizeH="0" baseline="0" noProof="0">
                <a:ln>
                  <a:noFill/>
                </a:ln>
                <a:solidFill>
                  <a:srgbClr val="737373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© 2020 Microsoft  |  Arranged and curated by Presenter Group for use by authorized Microsoft Partners only. Presentation requires pre-approval.</a:t>
            </a:r>
          </a:p>
          <a:p>
            <a:pPr marL="0" marR="0" lvl="0" indent="0" algn="ctr" defTabSz="54100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7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" b="0" i="0" u="none" strike="noStrike" kern="1200" cap="none" spc="0" normalizeH="0" baseline="0" noProof="0">
                <a:ln>
                  <a:noFill/>
                </a:ln>
                <a:solidFill>
                  <a:srgbClr val="737373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The information herein is for informational purposes only and represents the current view of Microsoft Corporation as of the date of this presentation. Because Microsoft must respond to changing </a:t>
            </a:r>
            <a:br>
              <a:rPr kumimoji="0" lang="en-US" sz="533" b="0" i="0" u="none" strike="noStrike" kern="1200" cap="none" spc="0" normalizeH="0" baseline="0" noProof="0">
                <a:ln>
                  <a:noFill/>
                </a:ln>
                <a:solidFill>
                  <a:srgbClr val="737373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</a:br>
            <a:r>
              <a:rPr kumimoji="0" lang="en-US" sz="533" b="0" i="0" u="none" strike="noStrike" kern="1200" cap="none" spc="0" normalizeH="0" baseline="0" noProof="0">
                <a:ln>
                  <a:noFill/>
                </a:ln>
                <a:solidFill>
                  <a:srgbClr val="737373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market conditions, it should not be interpreted to be a commitment on the part of Microsoft, and Microsoft cannot guarantee the accuracy of any information provided after the date of this presentation.  </a:t>
            </a:r>
          </a:p>
          <a:p>
            <a:pPr marL="0" marR="0" lvl="0" indent="0" algn="ctr" defTabSz="54100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7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" b="0" i="0" u="none" strike="noStrike" kern="1200" cap="none" spc="0" normalizeH="0" baseline="0" noProof="0">
                <a:ln>
                  <a:noFill/>
                </a:ln>
                <a:solidFill>
                  <a:srgbClr val="737373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68028799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Layout">
    <p:bg>
      <p:bgPr>
        <a:gradFill>
          <a:gsLst>
            <a:gs pos="61000">
              <a:srgbClr val="E4E6E6"/>
            </a:gs>
            <a:gs pos="43000">
              <a:srgbClr val="EFEFF0"/>
            </a:gs>
            <a:gs pos="0">
              <a:srgbClr val="EBEBEB"/>
            </a:gs>
            <a:gs pos="91000">
              <a:srgbClr val="CDCD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EB048323-350C-4E3B-9D8C-81865B0DDA57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358370" y="3162071"/>
            <a:ext cx="7056055" cy="5109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54107" tIns="27054" rIns="54107" bIns="27054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54100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7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" b="0" i="0" u="none" strike="noStrike" kern="1200" cap="none" spc="0" normalizeH="0" baseline="0" noProof="0">
                <a:ln>
                  <a:noFill/>
                </a:ln>
                <a:solidFill>
                  <a:srgbClr val="737373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© 2020 Microsoft  |  Arranged and curated for Presenter Group use only. Presentation requires pre-approval.</a:t>
            </a:r>
          </a:p>
          <a:p>
            <a:pPr marL="0" marR="0" lvl="0" indent="0" algn="ctr" defTabSz="54100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7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" b="0" i="0" u="none" strike="noStrike" kern="1200" cap="none" spc="0" normalizeH="0" baseline="0" noProof="0">
                <a:ln>
                  <a:noFill/>
                </a:ln>
                <a:solidFill>
                  <a:srgbClr val="737373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The information herein is for informational purposes only and represents the current view of Microsoft Corporation as of the date of this presentation. Because Microsoft must respond to changing </a:t>
            </a:r>
            <a:br>
              <a:rPr kumimoji="0" lang="en-US" sz="533" b="0" i="0" u="none" strike="noStrike" kern="1200" cap="none" spc="0" normalizeH="0" baseline="0" noProof="0">
                <a:ln>
                  <a:noFill/>
                </a:ln>
                <a:solidFill>
                  <a:srgbClr val="737373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</a:br>
            <a:r>
              <a:rPr kumimoji="0" lang="en-US" sz="533" b="0" i="0" u="none" strike="noStrike" kern="1200" cap="none" spc="0" normalizeH="0" baseline="0" noProof="0">
                <a:ln>
                  <a:noFill/>
                </a:ln>
                <a:solidFill>
                  <a:srgbClr val="737373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market conditions, it should not be interpreted to be a commitment on the part of Microsoft, and Microsoft cannot guarantee the accuracy of any information provided after the date of this presentation.  </a:t>
            </a:r>
          </a:p>
          <a:p>
            <a:pPr marL="0" marR="0" lvl="0" indent="0" algn="ctr" defTabSz="54100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7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" b="0" i="0" u="none" strike="noStrike" kern="1200" cap="none" spc="0" normalizeH="0" baseline="0" noProof="0">
                <a:ln>
                  <a:noFill/>
                </a:ln>
                <a:solidFill>
                  <a:srgbClr val="737373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Arial" charset="0"/>
              </a:rPr>
              <a:t>Microsoft makes no warranties, express, implied or statutory, as to the information in this presentation.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1ABD80-2779-4314-A873-1B8124ECDD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393" y="1505180"/>
            <a:ext cx="1051216" cy="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9288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714211"/>
            <a:ext cx="5715000" cy="33770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541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39" b="0" kern="1200" cap="none" spc="-29" baseline="0" dirty="0">
                <a:ln w="3175">
                  <a:noFill/>
                </a:ln>
                <a:solidFill>
                  <a:srgbClr val="50505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309055"/>
            <a:ext cx="5715000" cy="142945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29" spc="0" baseline="0">
                <a:solidFill>
                  <a:srgbClr val="505050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grpSp>
        <p:nvGrpSpPr>
          <p:cNvPr id="5" name="Picture 6">
            <a:extLst>
              <a:ext uri="{FF2B5EF4-FFF2-40B4-BE49-F238E27FC236}">
                <a16:creationId xmlns:a16="http://schemas.microsoft.com/office/drawing/2014/main" id="{D2D8176C-3A1D-4C8C-AB7C-46CC30533AD9}"/>
              </a:ext>
            </a:extLst>
          </p:cNvPr>
          <p:cNvGrpSpPr/>
          <p:nvPr userDrawn="1"/>
        </p:nvGrpSpPr>
        <p:grpSpPr bwMode="black">
          <a:xfrm>
            <a:off x="365125" y="340612"/>
            <a:ext cx="1753879" cy="167570"/>
            <a:chOff x="584200" y="586699"/>
            <a:chExt cx="2806206" cy="28863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96ECC0A-D66C-4332-820E-F98F87ED7638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accent4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3FF7D3-8EAE-415E-AFF2-4A0E7E44CDFD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E43575-64D0-459E-9FED-6A88E4758261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5EAAAE-677E-40BE-AEB8-26CB1C8EFDAD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3F96E0-CA4D-4036-AFD4-4437485A3C5E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sz="1045"/>
            </a:p>
          </p:txBody>
        </p:sp>
      </p:grpSp>
    </p:spTree>
    <p:extLst>
      <p:ext uri="{BB962C8B-B14F-4D97-AF65-F5344CB8AC3E}">
        <p14:creationId xmlns:p14="http://schemas.microsoft.com/office/powerpoint/2010/main" val="676481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rface Pro X 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714211"/>
            <a:ext cx="5715000" cy="33770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541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39" b="0" kern="1200" cap="none" spc="-29" baseline="0" dirty="0">
                <a:ln w="3175">
                  <a:noFill/>
                </a:ln>
                <a:solidFill>
                  <a:srgbClr val="50505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15875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53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| Small Image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333751" y="340083"/>
            <a:ext cx="3930054" cy="3299442"/>
          </a:xfrm>
          <a:solidFill>
            <a:srgbClr val="505050"/>
          </a:solid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929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icon below to insert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348059-E146-4500-8E7C-49732028A5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196" y="303044"/>
            <a:ext cx="2620367" cy="232371"/>
          </a:xfrm>
        </p:spPr>
        <p:txBody>
          <a:bodyPr/>
          <a:lstStyle>
            <a:lvl1pPr marL="0" indent="0">
              <a:buNone/>
              <a:defRPr sz="1510">
                <a:latin typeface="+mj-lt"/>
              </a:defRPr>
            </a:lvl1pPr>
            <a:lvl2pPr marL="132725" indent="0">
              <a:buNone/>
              <a:defRPr sz="1510">
                <a:latin typeface="+mj-lt"/>
              </a:defRPr>
            </a:lvl2pPr>
            <a:lvl3pPr marL="265450" indent="0">
              <a:buNone/>
              <a:defRPr sz="1510">
                <a:latin typeface="+mj-lt"/>
              </a:defRPr>
            </a:lvl3pPr>
            <a:lvl4pPr marL="384350" indent="0">
              <a:buNone/>
              <a:defRPr sz="1510">
                <a:latin typeface="+mj-lt"/>
              </a:defRPr>
            </a:lvl4pPr>
            <a:lvl5pPr marL="496798" indent="0">
              <a:buNone/>
              <a:defRPr sz="1510">
                <a:latin typeface="+mj-lt"/>
              </a:defRPr>
            </a:lvl5pPr>
          </a:lstStyle>
          <a:p>
            <a:pPr lvl="0"/>
            <a:r>
              <a:rPr lang="en-US"/>
              <a:t>Body copy headline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6A0C4D1-4626-41E6-8C4B-07E13B012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18" y="1142171"/>
            <a:ext cx="2610445" cy="142988"/>
          </a:xfrm>
        </p:spPr>
        <p:txBody>
          <a:bodyPr/>
          <a:lstStyle>
            <a:lvl1pPr marL="0" indent="0">
              <a:buNone/>
              <a:defRPr sz="929">
                <a:latin typeface="+mn-lt"/>
              </a:defRPr>
            </a:lvl1pPr>
            <a:lvl2pPr marL="132725" indent="0">
              <a:buNone/>
              <a:defRPr sz="929">
                <a:latin typeface="+mn-lt"/>
              </a:defRPr>
            </a:lvl2pPr>
            <a:lvl3pPr marL="265450" indent="0">
              <a:buNone/>
              <a:defRPr sz="929">
                <a:latin typeface="+mn-lt"/>
              </a:defRPr>
            </a:lvl3pPr>
            <a:lvl4pPr marL="384350" indent="0">
              <a:buNone/>
              <a:defRPr sz="929">
                <a:latin typeface="+mn-lt"/>
              </a:defRPr>
            </a:lvl4pPr>
            <a:lvl5pPr marL="496798" indent="0">
              <a:buNone/>
              <a:defRPr sz="929">
                <a:latin typeface="+mn-lt"/>
              </a:defRPr>
            </a:lvl5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8785096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6" y="992598"/>
            <a:ext cx="6572250" cy="1656172"/>
          </a:xfrm>
        </p:spPr>
        <p:txBody>
          <a:bodyPr anchor="b"/>
          <a:lstStyle>
            <a:lvl1pPr>
              <a:defRPr sz="348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06" y="2664438"/>
            <a:ext cx="6572250" cy="870942"/>
          </a:xfrm>
        </p:spPr>
        <p:txBody>
          <a:bodyPr/>
          <a:lstStyle>
            <a:lvl1pPr marL="0" indent="0">
              <a:buNone/>
              <a:defRPr sz="1393">
                <a:solidFill>
                  <a:schemeClr val="tx1">
                    <a:tint val="75000"/>
                  </a:schemeClr>
                </a:solidFill>
              </a:defRPr>
            </a:lvl1pPr>
            <a:lvl2pPr marL="265450" indent="0">
              <a:buNone/>
              <a:defRPr sz="1161">
                <a:solidFill>
                  <a:schemeClr val="tx1">
                    <a:tint val="75000"/>
                  </a:schemeClr>
                </a:solidFill>
              </a:defRPr>
            </a:lvl2pPr>
            <a:lvl3pPr marL="530901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3pPr>
            <a:lvl4pPr marL="79635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061801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327252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592702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1858152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123603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88A-055F-410F-8A4C-7C046A4004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2EED-7D5B-445A-BE15-236A68F6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059877"/>
            <a:ext cx="3238500" cy="2526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5" y="1059877"/>
            <a:ext cx="3238500" cy="2526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88A-055F-410F-8A4C-7C046A4004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2EED-7D5B-445A-BE15-236A68F6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3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211976"/>
            <a:ext cx="6572250" cy="769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868" y="976008"/>
            <a:ext cx="3223617" cy="478327"/>
          </a:xfrm>
        </p:spPr>
        <p:txBody>
          <a:bodyPr anchor="b"/>
          <a:lstStyle>
            <a:lvl1pPr marL="0" indent="0">
              <a:buNone/>
              <a:defRPr sz="1393" b="1"/>
            </a:lvl1pPr>
            <a:lvl2pPr marL="265450" indent="0">
              <a:buNone/>
              <a:defRPr sz="1161" b="1"/>
            </a:lvl2pPr>
            <a:lvl3pPr marL="530901" indent="0">
              <a:buNone/>
              <a:defRPr sz="1045" b="1"/>
            </a:lvl3pPr>
            <a:lvl4pPr marL="796351" indent="0">
              <a:buNone/>
              <a:defRPr sz="929" b="1"/>
            </a:lvl4pPr>
            <a:lvl5pPr marL="1061801" indent="0">
              <a:buNone/>
              <a:defRPr sz="929" b="1"/>
            </a:lvl5pPr>
            <a:lvl6pPr marL="1327252" indent="0">
              <a:buNone/>
              <a:defRPr sz="929" b="1"/>
            </a:lvl6pPr>
            <a:lvl7pPr marL="1592702" indent="0">
              <a:buNone/>
              <a:defRPr sz="929" b="1"/>
            </a:lvl7pPr>
            <a:lvl8pPr marL="1858152" indent="0">
              <a:buNone/>
              <a:defRPr sz="929" b="1"/>
            </a:lvl8pPr>
            <a:lvl9pPr marL="2123603" indent="0">
              <a:buNone/>
              <a:defRPr sz="9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68" y="1454335"/>
            <a:ext cx="3223617" cy="2139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976008"/>
            <a:ext cx="3239493" cy="478327"/>
          </a:xfrm>
        </p:spPr>
        <p:txBody>
          <a:bodyPr anchor="b"/>
          <a:lstStyle>
            <a:lvl1pPr marL="0" indent="0">
              <a:buNone/>
              <a:defRPr sz="1393" b="1"/>
            </a:lvl1pPr>
            <a:lvl2pPr marL="265450" indent="0">
              <a:buNone/>
              <a:defRPr sz="1161" b="1"/>
            </a:lvl2pPr>
            <a:lvl3pPr marL="530901" indent="0">
              <a:buNone/>
              <a:defRPr sz="1045" b="1"/>
            </a:lvl3pPr>
            <a:lvl4pPr marL="796351" indent="0">
              <a:buNone/>
              <a:defRPr sz="929" b="1"/>
            </a:lvl4pPr>
            <a:lvl5pPr marL="1061801" indent="0">
              <a:buNone/>
              <a:defRPr sz="929" b="1"/>
            </a:lvl5pPr>
            <a:lvl6pPr marL="1327252" indent="0">
              <a:buNone/>
              <a:defRPr sz="929" b="1"/>
            </a:lvl6pPr>
            <a:lvl7pPr marL="1592702" indent="0">
              <a:buNone/>
              <a:defRPr sz="929" b="1"/>
            </a:lvl7pPr>
            <a:lvl8pPr marL="1858152" indent="0">
              <a:buNone/>
              <a:defRPr sz="929" b="1"/>
            </a:lvl8pPr>
            <a:lvl9pPr marL="2123603" indent="0">
              <a:buNone/>
              <a:defRPr sz="9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1454335"/>
            <a:ext cx="3239493" cy="2139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88A-055F-410F-8A4C-7C046A4004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2EED-7D5B-445A-BE15-236A68F6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7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88A-055F-410F-8A4C-7C046A4004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2EED-7D5B-445A-BE15-236A68F6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7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88A-055F-410F-8A4C-7C046A4004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2EED-7D5B-445A-BE15-236A68F6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5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265430"/>
            <a:ext cx="2457648" cy="929005"/>
          </a:xfrm>
        </p:spPr>
        <p:txBody>
          <a:bodyPr anchor="b"/>
          <a:lstStyle>
            <a:lvl1pPr>
              <a:defRPr sz="18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93" y="573255"/>
            <a:ext cx="3857625" cy="2829410"/>
          </a:xfrm>
        </p:spPr>
        <p:txBody>
          <a:bodyPr/>
          <a:lstStyle>
            <a:lvl1pPr>
              <a:defRPr sz="1858"/>
            </a:lvl1pPr>
            <a:lvl2pPr>
              <a:defRPr sz="1626"/>
            </a:lvl2pPr>
            <a:lvl3pPr>
              <a:defRPr sz="1393"/>
            </a:lvl3pPr>
            <a:lvl4pPr>
              <a:defRPr sz="1161"/>
            </a:lvl4pPr>
            <a:lvl5pPr>
              <a:defRPr sz="1161"/>
            </a:lvl5pPr>
            <a:lvl6pPr>
              <a:defRPr sz="1161"/>
            </a:lvl6pPr>
            <a:lvl7pPr>
              <a:defRPr sz="1161"/>
            </a:lvl7pPr>
            <a:lvl8pPr>
              <a:defRPr sz="1161"/>
            </a:lvl8pPr>
            <a:lvl9pPr>
              <a:defRPr sz="11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194435"/>
            <a:ext cx="2457648" cy="2212839"/>
          </a:xfrm>
        </p:spPr>
        <p:txBody>
          <a:bodyPr/>
          <a:lstStyle>
            <a:lvl1pPr marL="0" indent="0">
              <a:buNone/>
              <a:defRPr sz="929"/>
            </a:lvl1pPr>
            <a:lvl2pPr marL="265450" indent="0">
              <a:buNone/>
              <a:defRPr sz="813"/>
            </a:lvl2pPr>
            <a:lvl3pPr marL="530901" indent="0">
              <a:buNone/>
              <a:defRPr sz="697"/>
            </a:lvl3pPr>
            <a:lvl4pPr marL="796351" indent="0">
              <a:buNone/>
              <a:defRPr sz="581"/>
            </a:lvl4pPr>
            <a:lvl5pPr marL="1061801" indent="0">
              <a:buNone/>
              <a:defRPr sz="581"/>
            </a:lvl5pPr>
            <a:lvl6pPr marL="1327252" indent="0">
              <a:buNone/>
              <a:defRPr sz="581"/>
            </a:lvl6pPr>
            <a:lvl7pPr marL="1592702" indent="0">
              <a:buNone/>
              <a:defRPr sz="581"/>
            </a:lvl7pPr>
            <a:lvl8pPr marL="1858152" indent="0">
              <a:buNone/>
              <a:defRPr sz="581"/>
            </a:lvl8pPr>
            <a:lvl9pPr marL="2123603" indent="0">
              <a:buNone/>
              <a:defRPr sz="5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88A-055F-410F-8A4C-7C046A4004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2EED-7D5B-445A-BE15-236A68F6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5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265430"/>
            <a:ext cx="2457648" cy="929005"/>
          </a:xfrm>
        </p:spPr>
        <p:txBody>
          <a:bodyPr anchor="b"/>
          <a:lstStyle>
            <a:lvl1pPr>
              <a:defRPr sz="18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493" y="573255"/>
            <a:ext cx="3857625" cy="2829410"/>
          </a:xfrm>
        </p:spPr>
        <p:txBody>
          <a:bodyPr anchor="t"/>
          <a:lstStyle>
            <a:lvl1pPr marL="0" indent="0">
              <a:buNone/>
              <a:defRPr sz="1858"/>
            </a:lvl1pPr>
            <a:lvl2pPr marL="265450" indent="0">
              <a:buNone/>
              <a:defRPr sz="1626"/>
            </a:lvl2pPr>
            <a:lvl3pPr marL="530901" indent="0">
              <a:buNone/>
              <a:defRPr sz="1393"/>
            </a:lvl3pPr>
            <a:lvl4pPr marL="796351" indent="0">
              <a:buNone/>
              <a:defRPr sz="1161"/>
            </a:lvl4pPr>
            <a:lvl5pPr marL="1061801" indent="0">
              <a:buNone/>
              <a:defRPr sz="1161"/>
            </a:lvl5pPr>
            <a:lvl6pPr marL="1327252" indent="0">
              <a:buNone/>
              <a:defRPr sz="1161"/>
            </a:lvl6pPr>
            <a:lvl7pPr marL="1592702" indent="0">
              <a:buNone/>
              <a:defRPr sz="1161"/>
            </a:lvl7pPr>
            <a:lvl8pPr marL="1858152" indent="0">
              <a:buNone/>
              <a:defRPr sz="1161"/>
            </a:lvl8pPr>
            <a:lvl9pPr marL="2123603" indent="0">
              <a:buNone/>
              <a:defRPr sz="116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194435"/>
            <a:ext cx="2457648" cy="2212839"/>
          </a:xfrm>
        </p:spPr>
        <p:txBody>
          <a:bodyPr/>
          <a:lstStyle>
            <a:lvl1pPr marL="0" indent="0">
              <a:buNone/>
              <a:defRPr sz="929"/>
            </a:lvl1pPr>
            <a:lvl2pPr marL="265450" indent="0">
              <a:buNone/>
              <a:defRPr sz="813"/>
            </a:lvl2pPr>
            <a:lvl3pPr marL="530901" indent="0">
              <a:buNone/>
              <a:defRPr sz="697"/>
            </a:lvl3pPr>
            <a:lvl4pPr marL="796351" indent="0">
              <a:buNone/>
              <a:defRPr sz="581"/>
            </a:lvl4pPr>
            <a:lvl5pPr marL="1061801" indent="0">
              <a:buNone/>
              <a:defRPr sz="581"/>
            </a:lvl5pPr>
            <a:lvl6pPr marL="1327252" indent="0">
              <a:buNone/>
              <a:defRPr sz="581"/>
            </a:lvl6pPr>
            <a:lvl7pPr marL="1592702" indent="0">
              <a:buNone/>
              <a:defRPr sz="581"/>
            </a:lvl7pPr>
            <a:lvl8pPr marL="1858152" indent="0">
              <a:buNone/>
              <a:defRPr sz="581"/>
            </a:lvl8pPr>
            <a:lvl9pPr marL="2123603" indent="0">
              <a:buNone/>
              <a:defRPr sz="5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88A-055F-410F-8A4C-7C046A4004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2EED-7D5B-445A-BE15-236A68F6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2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211976"/>
            <a:ext cx="6572250" cy="769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059877"/>
            <a:ext cx="6572250" cy="2526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3690215"/>
            <a:ext cx="1714500" cy="211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788A-055F-410F-8A4C-7C046A40041A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3690215"/>
            <a:ext cx="2571750" cy="211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3690215"/>
            <a:ext cx="1714500" cy="211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2EED-7D5B-445A-BE15-236A68F6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9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0901" rtl="0" eaLnBrk="1" latinLnBrk="0" hangingPunct="1">
        <a:lnSpc>
          <a:spcPct val="90000"/>
        </a:lnSpc>
        <a:spcBef>
          <a:spcPct val="0"/>
        </a:spcBef>
        <a:buNone/>
        <a:defRPr sz="25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725" indent="-132725" algn="l" defTabSz="530901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1626" kern="1200">
          <a:solidFill>
            <a:schemeClr val="tx1"/>
          </a:solidFill>
          <a:latin typeface="+mn-lt"/>
          <a:ea typeface="+mn-ea"/>
          <a:cs typeface="+mn-cs"/>
        </a:defRPr>
      </a:lvl1pPr>
      <a:lvl2pPr marL="398175" indent="-132725" algn="l" defTabSz="530901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393" kern="1200">
          <a:solidFill>
            <a:schemeClr val="tx1"/>
          </a:solidFill>
          <a:latin typeface="+mn-lt"/>
          <a:ea typeface="+mn-ea"/>
          <a:cs typeface="+mn-cs"/>
        </a:defRPr>
      </a:lvl2pPr>
      <a:lvl3pPr marL="663626" indent="-132725" algn="l" defTabSz="530901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3pPr>
      <a:lvl4pPr marL="929076" indent="-132725" algn="l" defTabSz="530901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5" kern="1200">
          <a:solidFill>
            <a:schemeClr val="tx1"/>
          </a:solidFill>
          <a:latin typeface="+mn-lt"/>
          <a:ea typeface="+mn-ea"/>
          <a:cs typeface="+mn-cs"/>
        </a:defRPr>
      </a:lvl4pPr>
      <a:lvl5pPr marL="1194526" indent="-132725" algn="l" defTabSz="530901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5" kern="1200">
          <a:solidFill>
            <a:schemeClr val="tx1"/>
          </a:solidFill>
          <a:latin typeface="+mn-lt"/>
          <a:ea typeface="+mn-ea"/>
          <a:cs typeface="+mn-cs"/>
        </a:defRPr>
      </a:lvl5pPr>
      <a:lvl6pPr marL="1459977" indent="-132725" algn="l" defTabSz="530901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5" kern="1200">
          <a:solidFill>
            <a:schemeClr val="tx1"/>
          </a:solidFill>
          <a:latin typeface="+mn-lt"/>
          <a:ea typeface="+mn-ea"/>
          <a:cs typeface="+mn-cs"/>
        </a:defRPr>
      </a:lvl6pPr>
      <a:lvl7pPr marL="1725427" indent="-132725" algn="l" defTabSz="530901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5" kern="1200">
          <a:solidFill>
            <a:schemeClr val="tx1"/>
          </a:solidFill>
          <a:latin typeface="+mn-lt"/>
          <a:ea typeface="+mn-ea"/>
          <a:cs typeface="+mn-cs"/>
        </a:defRPr>
      </a:lvl7pPr>
      <a:lvl8pPr marL="1990877" indent="-132725" algn="l" defTabSz="530901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5" kern="1200">
          <a:solidFill>
            <a:schemeClr val="tx1"/>
          </a:solidFill>
          <a:latin typeface="+mn-lt"/>
          <a:ea typeface="+mn-ea"/>
          <a:cs typeface="+mn-cs"/>
        </a:defRPr>
      </a:lvl8pPr>
      <a:lvl9pPr marL="2256328" indent="-132725" algn="l" defTabSz="530901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0901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1pPr>
      <a:lvl2pPr marL="265450" algn="l" defTabSz="530901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2pPr>
      <a:lvl3pPr marL="530901" algn="l" defTabSz="530901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3pPr>
      <a:lvl4pPr marL="796351" algn="l" defTabSz="530901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4pPr>
      <a:lvl5pPr marL="1061801" algn="l" defTabSz="530901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5pPr>
      <a:lvl6pPr marL="1327252" algn="l" defTabSz="530901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6pPr>
      <a:lvl7pPr marL="1592702" algn="l" defTabSz="530901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7pPr>
      <a:lvl8pPr marL="1858152" algn="l" defTabSz="530901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8pPr>
      <a:lvl9pPr marL="2123603" algn="l" defTabSz="530901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7620000" cy="398145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67665" y="339751"/>
            <a:ext cx="6518911" cy="1429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65125" y="833390"/>
            <a:ext cx="6516688" cy="421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365760" cy="33975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172" tIns="84938" rIns="106172" bIns="8493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13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9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82880" cy="169875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172" tIns="84938" rIns="106172" bIns="8493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13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9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ransition>
    <p:fade/>
  </p:transition>
  <p:txStyles>
    <p:titleStyle>
      <a:lvl1pPr algn="l" defTabSz="541550" rtl="0" eaLnBrk="1" latinLnBrk="0" hangingPunct="1">
        <a:lnSpc>
          <a:spcPct val="100000"/>
        </a:lnSpc>
        <a:spcBef>
          <a:spcPct val="0"/>
        </a:spcBef>
        <a:buNone/>
        <a:defRPr lang="en-US" sz="929" b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132725" marR="0" indent="-132725" algn="l" defTabSz="5415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29" b="0" i="0" kern="1200" spc="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265450" marR="0" indent="-132725" algn="l" defTabSz="5415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13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81585" marR="0" indent="-116135" algn="l" defTabSz="5415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697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489424" marR="0" indent="-105074" algn="l" defTabSz="5415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58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594498" marR="0" indent="-97700" algn="l" defTabSz="5415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46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89262" indent="-135388" algn="l" defTabSz="541550" rtl="0" eaLnBrk="1" latinLnBrk="0" hangingPunct="1">
        <a:spcBef>
          <a:spcPct val="20000"/>
        </a:spcBef>
        <a:buFont typeface="Arial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6pPr>
      <a:lvl7pPr marL="1760038" indent="-135388" algn="l" defTabSz="541550" rtl="0" eaLnBrk="1" latinLnBrk="0" hangingPunct="1">
        <a:spcBef>
          <a:spcPct val="20000"/>
        </a:spcBef>
        <a:buFont typeface="Arial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7pPr>
      <a:lvl8pPr marL="2030813" indent="-135388" algn="l" defTabSz="541550" rtl="0" eaLnBrk="1" latinLnBrk="0" hangingPunct="1">
        <a:spcBef>
          <a:spcPct val="20000"/>
        </a:spcBef>
        <a:buFont typeface="Arial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8pPr>
      <a:lvl9pPr marL="2301588" indent="-135388" algn="l" defTabSz="541550" rtl="0" eaLnBrk="1" latinLnBrk="0" hangingPunct="1">
        <a:spcBef>
          <a:spcPct val="20000"/>
        </a:spcBef>
        <a:buFont typeface="Arial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1550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1pPr>
      <a:lvl2pPr marL="270775" algn="l" defTabSz="541550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2pPr>
      <a:lvl3pPr marL="541550" algn="l" defTabSz="541550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3pPr>
      <a:lvl4pPr marL="812325" algn="l" defTabSz="541550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4pPr>
      <a:lvl5pPr marL="1083100" algn="l" defTabSz="541550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5pPr>
      <a:lvl6pPr marL="1353876" algn="l" defTabSz="541550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6pPr>
      <a:lvl7pPr marL="1624650" algn="l" defTabSz="541550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7pPr>
      <a:lvl8pPr marL="1895425" algn="l" defTabSz="541550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8pPr>
      <a:lvl9pPr marL="2166201" algn="l" defTabSz="541550" rtl="0" eaLnBrk="1" latinLnBrk="0" hangingPunct="1">
        <a:defRPr sz="10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08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B186-52A4-9248-896F-18AF4510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3" y="339751"/>
            <a:ext cx="3113679" cy="250197"/>
          </a:xfrm>
        </p:spPr>
        <p:txBody>
          <a:bodyPr/>
          <a:lstStyle/>
          <a:p>
            <a:r>
              <a:rPr lang="en-US" sz="1626"/>
              <a:t>How to use this deck</a:t>
            </a:r>
          </a:p>
        </p:txBody>
      </p:sp>
      <p:sp>
        <p:nvSpPr>
          <p:cNvPr id="60" name="Accessiblity definition">
            <a:extLst>
              <a:ext uri="{FF2B5EF4-FFF2-40B4-BE49-F238E27FC236}">
                <a16:creationId xmlns:a16="http://schemas.microsoft.com/office/drawing/2014/main" id="{B184233F-EC96-4A0E-AB50-D95BCB448A2F}"/>
              </a:ext>
            </a:extLst>
          </p:cNvPr>
          <p:cNvSpPr txBox="1">
            <a:spLocks/>
          </p:cNvSpPr>
          <p:nvPr/>
        </p:nvSpPr>
        <p:spPr>
          <a:xfrm>
            <a:off x="311484" y="665748"/>
            <a:ext cx="2933534" cy="340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0" indent="0" defTabSz="914363" fontAlgn="auto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21538">
                      <a:schemeClr val="tx1"/>
                    </a:gs>
                    <a:gs pos="33000">
                      <a:schemeClr val="tx1"/>
                    </a:gs>
                  </a:gsLst>
                  <a:lin ang="5400000" scaled="0"/>
                </a:gradFill>
              </a:defRPr>
            </a:lvl1pPr>
            <a:lvl2pPr marL="0" marR="0" indent="0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000" spc="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2pPr>
            <a:lvl3pPr marL="231775" marR="0" indent="0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798513" algn="l"/>
              </a:tabLst>
              <a:defRPr sz="2000" spc="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3pPr>
            <a:lvl4pPr marL="457200" marR="0" indent="0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 sz="2000" spc="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4pPr>
            <a:lvl5pPr marL="693738" marR="0" indent="0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>
                <a:tab pos="1255713" algn="l"/>
              </a:tabLst>
              <a:defRPr sz="2000" spc="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5pPr>
            <a:lvl6pPr marL="2514499" indent="-228591" defTabSz="914363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681" indent="-228591" defTabSz="914363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863" indent="-228591" defTabSz="914363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045" indent="-228591" defTabSz="914363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530879">
              <a:spcBef>
                <a:spcPts val="1393"/>
              </a:spcBef>
              <a:defRPr/>
            </a:pPr>
            <a:r>
              <a:rPr lang="en-US" sz="581">
                <a:solidFill>
                  <a:srgbClr val="505050"/>
                </a:solidFill>
                <a:latin typeface="Segoe UI Semibold"/>
              </a:rPr>
              <a:t>To-Customer Surface Modern Workshop – Social media guide</a:t>
            </a:r>
          </a:p>
          <a:p>
            <a:pPr defTabSz="530879">
              <a:spcBef>
                <a:spcPts val="1393"/>
              </a:spcBef>
              <a:defRPr/>
            </a:pPr>
            <a:endParaRPr lang="en-US" sz="581">
              <a:solidFill>
                <a:srgbClr val="505050"/>
              </a:solidFill>
              <a:latin typeface="Segoe UI Semibold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EF23D8-84A8-4B8F-9B1C-BA8EBA3A6F61}"/>
              </a:ext>
            </a:extLst>
          </p:cNvPr>
          <p:cNvSpPr txBox="1">
            <a:spLocks/>
          </p:cNvSpPr>
          <p:nvPr/>
        </p:nvSpPr>
        <p:spPr>
          <a:xfrm>
            <a:off x="288601" y="842131"/>
            <a:ext cx="3375349" cy="2799568"/>
          </a:xfrm>
          <a:prstGeom prst="rect">
            <a:avLst/>
          </a:prstGeom>
        </p:spPr>
        <p:txBody>
          <a:bodyPr vert="horz" wrap="square" lIns="0" tIns="26543" rIns="53086" bIns="2654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  <a:lvl2pPr marL="1111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None/>
              <a:tabLst/>
              <a:defRPr sz="2000" b="0" i="0" kern="120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2pPr>
            <a:lvl3pPr marL="182563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/>
              <a:defRPr sz="2000" b="0" i="0" kern="120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3pPr>
            <a:lvl4pPr marL="365125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/>
              <a:defRPr sz="2000" b="0" i="0" kern="120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4pPr>
            <a:lvl5pPr marL="5365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/>
              <a:defRPr sz="2000" b="0" i="0" kern="120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0901">
              <a:lnSpc>
                <a:spcPct val="120000"/>
              </a:lnSpc>
              <a:spcBef>
                <a:spcPts val="697"/>
              </a:spcBef>
              <a:defRPr/>
            </a:pPr>
            <a:r>
              <a:rPr lang="en-US" sz="900" b="1">
                <a:solidFill>
                  <a:srgbClr val="505050"/>
                </a:solidFill>
                <a:latin typeface="Segoe UI"/>
                <a:cs typeface="Segoe UI Semilight" charset="0"/>
              </a:rPr>
              <a:t>This deck is your social media guide that includes ready-made imagery and suggested copy to evangelize the Surface Modern Workshops.</a:t>
            </a:r>
          </a:p>
          <a:p>
            <a:pPr defTabSz="530901">
              <a:lnSpc>
                <a:spcPct val="120000"/>
              </a:lnSpc>
              <a:spcBef>
                <a:spcPts val="697"/>
              </a:spcBef>
              <a:defRPr/>
            </a:pP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Each section is divided by focus area. Slides are set to a standard LinkedIn shared image size for compatibility and can be easily added or</a:t>
            </a: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Segoe UI"/>
                <a:cs typeface="Segoe UI Semilight" charset="0"/>
              </a:rPr>
              <a:t> </a:t>
            </a: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exported as individual images easily through PowerPoint.</a:t>
            </a:r>
          </a:p>
          <a:p>
            <a:pPr defTabSz="530901">
              <a:lnSpc>
                <a:spcPct val="120000"/>
              </a:lnSpc>
              <a:spcBef>
                <a:spcPts val="697"/>
              </a:spcBef>
              <a:defRPr/>
            </a:pP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To save as images go to </a:t>
            </a:r>
            <a:r>
              <a:rPr lang="en-US" sz="900" b="1">
                <a:solidFill>
                  <a:srgbClr val="505050"/>
                </a:solidFill>
                <a:latin typeface="Segoe UI"/>
                <a:cs typeface="Segoe UI Semilight" charset="0"/>
              </a:rPr>
              <a:t>File</a:t>
            </a: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 &gt; </a:t>
            </a:r>
            <a:r>
              <a:rPr lang="en-US" sz="900" b="1">
                <a:solidFill>
                  <a:srgbClr val="505050"/>
                </a:solidFill>
                <a:latin typeface="Segoe UI"/>
                <a:cs typeface="Segoe UI Semilight" charset="0"/>
              </a:rPr>
              <a:t>Save as </a:t>
            </a: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&gt; Select “</a:t>
            </a:r>
            <a:r>
              <a:rPr lang="en-US" sz="900" b="1">
                <a:solidFill>
                  <a:srgbClr val="505050"/>
                </a:solidFill>
                <a:latin typeface="Segoe UI"/>
                <a:cs typeface="Segoe UI Semilight" charset="0"/>
              </a:rPr>
              <a:t>PNG Portable Network Graphics Format” (.png)</a:t>
            </a: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” as the file type &gt; </a:t>
            </a:r>
            <a:r>
              <a:rPr lang="en-US" sz="900" b="1">
                <a:solidFill>
                  <a:srgbClr val="505050"/>
                </a:solidFill>
                <a:latin typeface="Segoe UI"/>
                <a:cs typeface="Segoe UI Semilight" charset="0"/>
              </a:rPr>
              <a:t>Save </a:t>
            </a: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&gt; When asked what slides you want to export choose “</a:t>
            </a:r>
            <a:r>
              <a:rPr lang="en-US" sz="900" b="1">
                <a:solidFill>
                  <a:srgbClr val="505050"/>
                </a:solidFill>
                <a:latin typeface="Segoe UI"/>
                <a:cs typeface="Segoe UI Semilight" charset="0"/>
              </a:rPr>
              <a:t>All slides</a:t>
            </a: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”</a:t>
            </a:r>
            <a:endParaRPr lang="en-US" sz="900" b="1">
              <a:solidFill>
                <a:srgbClr val="505050"/>
              </a:solidFill>
              <a:latin typeface="Segoe UI"/>
              <a:cs typeface="Segoe UI Semilight" charset="0"/>
            </a:endParaRPr>
          </a:p>
          <a:p>
            <a:pPr defTabSz="530901">
              <a:lnSpc>
                <a:spcPct val="120000"/>
              </a:lnSpc>
              <a:spcBef>
                <a:spcPts val="697"/>
              </a:spcBef>
              <a:defRPr/>
            </a:pP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Once saving is complete, navigate to the folder where you saved them, and you’ll find a new folder with each slide as its own .PNG</a:t>
            </a:r>
          </a:p>
          <a:p>
            <a:pPr defTabSz="530901">
              <a:lnSpc>
                <a:spcPct val="120000"/>
              </a:lnSpc>
              <a:spcBef>
                <a:spcPts val="697"/>
              </a:spcBef>
              <a:defRPr/>
            </a:pP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Speaker notes contain the suggested copy for each post with placeholders for the date and time. Feel free to copy and paste or modify as needed.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E50C8D5-5E5F-43C5-9C67-B46D8D85AFA6}"/>
              </a:ext>
            </a:extLst>
          </p:cNvPr>
          <p:cNvSpPr txBox="1">
            <a:spLocks/>
          </p:cNvSpPr>
          <p:nvPr/>
        </p:nvSpPr>
        <p:spPr>
          <a:xfrm>
            <a:off x="4013202" y="842131"/>
            <a:ext cx="3232817" cy="2799568"/>
          </a:xfrm>
          <a:prstGeom prst="rect">
            <a:avLst/>
          </a:prstGeom>
        </p:spPr>
        <p:txBody>
          <a:bodyPr vert="horz" wrap="square" lIns="0" tIns="26543" rIns="53086" bIns="2654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  <a:lvl2pPr marL="1111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None/>
              <a:tabLst/>
              <a:defRPr sz="2000" b="0" i="0" kern="120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2pPr>
            <a:lvl3pPr marL="182563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/>
              <a:defRPr sz="2000" b="0" i="0" kern="120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3pPr>
            <a:lvl4pPr marL="365125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/>
              <a:defRPr sz="2000" b="0" i="0" kern="120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4pPr>
            <a:lvl5pPr marL="5365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/>
              <a:defRPr sz="2000" b="0" i="0" kern="120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0901">
              <a:lnSpc>
                <a:spcPct val="120000"/>
              </a:lnSpc>
              <a:spcBef>
                <a:spcPts val="697"/>
              </a:spcBef>
              <a:defRPr/>
            </a:pPr>
            <a:r>
              <a:rPr lang="en-US" sz="900">
                <a:solidFill>
                  <a:srgbClr val="505050"/>
                </a:solidFill>
                <a:latin typeface="+mn-lt"/>
                <a:cs typeface="Segoe UI Semilight" charset="0"/>
              </a:rPr>
              <a:t>Highlights have been added to the </a:t>
            </a:r>
            <a:r>
              <a:rPr lang="en-US" sz="900">
                <a:solidFill>
                  <a:srgbClr val="505050"/>
                </a:solidFill>
                <a:highlight>
                  <a:srgbClr val="00FF00"/>
                </a:highlight>
                <a:latin typeface="+mn-lt"/>
                <a:cs typeface="Segoe UI Semilight" charset="0"/>
              </a:rPr>
              <a:t>Partner branding </a:t>
            </a:r>
            <a:r>
              <a:rPr lang="en-US" sz="900">
                <a:solidFill>
                  <a:srgbClr val="505050"/>
                </a:solidFill>
                <a:latin typeface="+mn-lt"/>
                <a:cs typeface="Segoe UI Semilight" charset="0"/>
              </a:rPr>
              <a:t>and </a:t>
            </a:r>
            <a:r>
              <a:rPr lang="en-US" sz="900">
                <a:solidFill>
                  <a:srgbClr val="505050"/>
                </a:solidFill>
                <a:highlight>
                  <a:srgbClr val="00FF00"/>
                </a:highlight>
                <a:latin typeface="+mn-lt"/>
                <a:cs typeface="Segoe UI Semilight" charset="0"/>
              </a:rPr>
              <a:t>date/time placeholders </a:t>
            </a:r>
            <a:r>
              <a:rPr lang="en-US" sz="900">
                <a:solidFill>
                  <a:srgbClr val="505050"/>
                </a:solidFill>
                <a:latin typeface="+mn-lt"/>
                <a:cs typeface="Segoe UI Semilight" charset="0"/>
              </a:rPr>
              <a:t>for the partner company. Feel free to edit accordingly.</a:t>
            </a:r>
          </a:p>
          <a:p>
            <a:pPr defTabSz="530901">
              <a:lnSpc>
                <a:spcPct val="120000"/>
              </a:lnSpc>
              <a:spcBef>
                <a:spcPts val="697"/>
              </a:spcBef>
              <a:defRPr/>
            </a:pPr>
            <a:r>
              <a:rPr lang="en-US" sz="900" b="1">
                <a:solidFill>
                  <a:srgbClr val="505050"/>
                </a:solidFill>
                <a:latin typeface="Segoe UI"/>
                <a:cs typeface="Segoe UI Semilight" charset="0"/>
              </a:rPr>
              <a:t>Only Microsoft Partners participating in the Surface Modern Workshop Program are authorized to use this content.</a:t>
            </a:r>
          </a:p>
          <a:p>
            <a:pPr defTabSz="530901">
              <a:lnSpc>
                <a:spcPct val="120000"/>
              </a:lnSpc>
              <a:spcBef>
                <a:spcPts val="697"/>
              </a:spcBef>
              <a:defRPr/>
            </a:pP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For any more information contact: </a:t>
            </a:r>
          </a:p>
          <a:p>
            <a:pPr defTabSz="530901">
              <a:lnSpc>
                <a:spcPct val="120000"/>
              </a:lnSpc>
              <a:spcBef>
                <a:spcPts val="697"/>
              </a:spcBef>
              <a:defRPr/>
            </a:pP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SWIF-SMW Team</a:t>
            </a:r>
          </a:p>
          <a:p>
            <a:pPr defTabSz="53090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900">
                <a:solidFill>
                  <a:srgbClr val="505050"/>
                </a:solidFill>
                <a:latin typeface="Segoe UI"/>
                <a:cs typeface="Segoe UI Semilight" charset="0"/>
              </a:rPr>
              <a:t>swif@microsoft.com</a:t>
            </a:r>
          </a:p>
          <a:p>
            <a:pPr defTabSz="530901">
              <a:lnSpc>
                <a:spcPct val="120000"/>
              </a:lnSpc>
              <a:spcBef>
                <a:spcPts val="0"/>
              </a:spcBef>
              <a:defRPr/>
            </a:pPr>
            <a:endParaRPr lang="en-US" sz="900">
              <a:solidFill>
                <a:srgbClr val="505050"/>
              </a:solidFill>
              <a:latin typeface="Segoe UI"/>
              <a:cs typeface="Segoe UI Semilight" charset="0"/>
            </a:endParaRPr>
          </a:p>
        </p:txBody>
      </p:sp>
      <p:grpSp>
        <p:nvGrpSpPr>
          <p:cNvPr id="12" name="Picture 6">
            <a:extLst>
              <a:ext uri="{FF2B5EF4-FFF2-40B4-BE49-F238E27FC236}">
                <a16:creationId xmlns:a16="http://schemas.microsoft.com/office/drawing/2014/main" id="{1B81EFD2-266B-41B0-AA5C-E6466619C0B0}"/>
              </a:ext>
            </a:extLst>
          </p:cNvPr>
          <p:cNvGrpSpPr/>
          <p:nvPr/>
        </p:nvGrpSpPr>
        <p:grpSpPr bwMode="black">
          <a:xfrm>
            <a:off x="5919843" y="237119"/>
            <a:ext cx="1277493" cy="167570"/>
            <a:chOff x="584200" y="586699"/>
            <a:chExt cx="2200466" cy="28863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F6127-C2F0-4A16-AA6A-A70040D74241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accent4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30901"/>
              <a:endParaRPr lang="en-CA" sz="104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738D428-A766-489C-AC74-020349124F4C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30901"/>
              <a:endParaRPr lang="en-CA" sz="104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870E20-1C76-4795-AE31-E7EEDF0C0C10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30901"/>
              <a:endParaRPr lang="en-CA" sz="104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D0C97E-9C09-4F7F-B3E9-5A67B6FA6775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30901"/>
              <a:endParaRPr lang="en-CA" sz="1045">
                <a:solidFill>
                  <a:srgbClr val="000000"/>
                </a:solidFill>
                <a:latin typeface="Segoe UI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147082-9B1C-404A-9DED-F8CB3B16615D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530901"/>
              <a:endParaRPr lang="en-CA" sz="1045">
                <a:solidFill>
                  <a:srgbClr val="000000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0375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52" y="0"/>
            <a:ext cx="7618095" cy="398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28E863F-C294-7BF5-7FA6-74667A2DAB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8"/>
          <a:stretch/>
        </p:blipFill>
        <p:spPr bwMode="auto">
          <a:xfrm>
            <a:off x="20" y="0"/>
            <a:ext cx="7619980" cy="39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9C676-17F6-0994-9D64-6F8472E9E610}"/>
              </a:ext>
            </a:extLst>
          </p:cNvPr>
          <p:cNvSpPr txBox="1"/>
          <p:nvPr/>
        </p:nvSpPr>
        <p:spPr>
          <a:xfrm>
            <a:off x="882430" y="440278"/>
            <a:ext cx="6736617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Surface Modern Workshop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4132D-8E31-EC33-7F75-5570ED91162A}"/>
              </a:ext>
            </a:extLst>
          </p:cNvPr>
          <p:cNvSpPr txBox="1"/>
          <p:nvPr/>
        </p:nvSpPr>
        <p:spPr>
          <a:xfrm>
            <a:off x="1988281" y="898265"/>
            <a:ext cx="4201159" cy="29751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457200">
              <a:lnSpc>
                <a:spcPts val="1600"/>
              </a:lnSpc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Discover the magic of Zero-touch deployment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B70AD-34FE-3837-D092-C2D9EE2DB5DA}"/>
              </a:ext>
            </a:extLst>
          </p:cNvPr>
          <p:cNvSpPr txBox="1"/>
          <p:nvPr/>
        </p:nvSpPr>
        <p:spPr>
          <a:xfrm>
            <a:off x="2000712" y="2168185"/>
            <a:ext cx="4201159" cy="234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Date/Time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EAE69-5DA8-9606-0B81-78D2816C5C3B}"/>
              </a:ext>
            </a:extLst>
          </p:cNvPr>
          <p:cNvSpPr txBox="1"/>
          <p:nvPr/>
        </p:nvSpPr>
        <p:spPr>
          <a:xfrm>
            <a:off x="159481" y="3531365"/>
            <a:ext cx="4201159" cy="234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Partner Logo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3B9828-19C3-EA23-CA8C-21ED37295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34" y="3221690"/>
            <a:ext cx="1988003" cy="8910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B2F257-4662-9CB0-F058-329FC68EEBF6}"/>
              </a:ext>
            </a:extLst>
          </p:cNvPr>
          <p:cNvSpPr txBox="1"/>
          <p:nvPr/>
        </p:nvSpPr>
        <p:spPr>
          <a:xfrm>
            <a:off x="2314047" y="3253019"/>
            <a:ext cx="1607618" cy="25987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457200">
              <a:lnSpc>
                <a:spcPct val="120000"/>
              </a:lnSpc>
              <a:defRPr/>
            </a:pPr>
            <a:r>
              <a:rPr lang="en-US" sz="1000" dirty="0">
                <a:solidFill>
                  <a:srgbClr val="77777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Sponsored by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691205-3B6C-8525-D717-5EEB1F74C600}"/>
              </a:ext>
            </a:extLst>
          </p:cNvPr>
          <p:cNvSpPr/>
          <p:nvPr/>
        </p:nvSpPr>
        <p:spPr>
          <a:xfrm>
            <a:off x="1035783" y="1574323"/>
            <a:ext cx="2944397" cy="473818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REGISTER NOW</a:t>
            </a:r>
          </a:p>
        </p:txBody>
      </p:sp>
    </p:spTree>
    <p:extLst>
      <p:ext uri="{BB962C8B-B14F-4D97-AF65-F5344CB8AC3E}">
        <p14:creationId xmlns:p14="http://schemas.microsoft.com/office/powerpoint/2010/main" val="319633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958920-E6AA-4677-BA53-8B25FBB8F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0" y="3120828"/>
            <a:ext cx="1988003" cy="8910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C95778-DD7C-4AF9-88FB-D0ED07B3ECE1}"/>
              </a:ext>
            </a:extLst>
          </p:cNvPr>
          <p:cNvSpPr txBox="1"/>
          <p:nvPr/>
        </p:nvSpPr>
        <p:spPr>
          <a:xfrm>
            <a:off x="197345" y="1990725"/>
            <a:ext cx="4876305" cy="7752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Find out how on our live online event</a:t>
            </a:r>
          </a:p>
          <a:p>
            <a:pPr>
              <a:lnSpc>
                <a:spcPct val="120000"/>
              </a:lnSpc>
            </a:pPr>
            <a:r>
              <a:rPr lang="en-US" sz="1400"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Date/Time</a:t>
            </a:r>
            <a:b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B1C54-64BA-4FBB-A64A-A538B9CDF950}"/>
              </a:ext>
            </a:extLst>
          </p:cNvPr>
          <p:cNvSpPr/>
          <p:nvPr/>
        </p:nvSpPr>
        <p:spPr>
          <a:xfrm>
            <a:off x="0" y="3848100"/>
            <a:ext cx="7620000" cy="13335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05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BA8B2-AA6E-4D55-BF8E-E0B9B6EB3C9B}"/>
              </a:ext>
            </a:extLst>
          </p:cNvPr>
          <p:cNvSpPr txBox="1"/>
          <p:nvPr/>
        </p:nvSpPr>
        <p:spPr>
          <a:xfrm>
            <a:off x="146545" y="185508"/>
            <a:ext cx="578612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20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Surface Modern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629D2-D529-4DED-9B01-8570A3B13F38}"/>
              </a:ext>
            </a:extLst>
          </p:cNvPr>
          <p:cNvSpPr txBox="1"/>
          <p:nvPr/>
        </p:nvSpPr>
        <p:spPr>
          <a:xfrm>
            <a:off x="6464054" y="3216808"/>
            <a:ext cx="1607618" cy="25987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457200">
              <a:lnSpc>
                <a:spcPct val="120000"/>
              </a:lnSpc>
              <a:defRPr/>
            </a:pPr>
            <a:r>
              <a:rPr lang="en-US" sz="1000" dirty="0">
                <a:solidFill>
                  <a:srgbClr val="77777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Sponsored by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43B79-4249-4FD7-BC13-5408B5ADDBDF}"/>
              </a:ext>
            </a:extLst>
          </p:cNvPr>
          <p:cNvSpPr txBox="1"/>
          <p:nvPr/>
        </p:nvSpPr>
        <p:spPr>
          <a:xfrm>
            <a:off x="146545" y="955990"/>
            <a:ext cx="4687828" cy="7044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Device deployment made easy.</a:t>
            </a:r>
            <a:b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touching required.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00AA5-984C-E055-89C5-235B5FB90F2B}"/>
              </a:ext>
            </a:extLst>
          </p:cNvPr>
          <p:cNvSpPr txBox="1"/>
          <p:nvPr/>
        </p:nvSpPr>
        <p:spPr>
          <a:xfrm>
            <a:off x="1154300" y="3388084"/>
            <a:ext cx="1066069" cy="234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Partner Logo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4244F35-6B43-CB85-7E9F-BE527EAD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35" y="254000"/>
            <a:ext cx="70104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3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7767A3-3880-41B3-8528-437733089909}"/>
              </a:ext>
            </a:extLst>
          </p:cNvPr>
          <p:cNvSpPr/>
          <p:nvPr/>
        </p:nvSpPr>
        <p:spPr>
          <a:xfrm>
            <a:off x="0" y="0"/>
            <a:ext cx="7620000" cy="800811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505F1-34CA-49ED-8BF5-811E2E596610}"/>
              </a:ext>
            </a:extLst>
          </p:cNvPr>
          <p:cNvSpPr txBox="1"/>
          <p:nvPr/>
        </p:nvSpPr>
        <p:spPr>
          <a:xfrm>
            <a:off x="182123" y="109427"/>
            <a:ext cx="7050527" cy="58477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sz="3200" spc="-5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Surface Modern Workshop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CB070-E79F-469D-9984-D96607072FD9}"/>
              </a:ext>
            </a:extLst>
          </p:cNvPr>
          <p:cNvSpPr txBox="1"/>
          <p:nvPr/>
        </p:nvSpPr>
        <p:spPr>
          <a:xfrm>
            <a:off x="182123" y="1078092"/>
            <a:ext cx="4687828" cy="3350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Discover Surface Devices-as-a-Service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818631-403D-4B9C-A267-E19E9226B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14" y="3222638"/>
            <a:ext cx="1988003" cy="891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589E02-CFA8-428A-8C54-817E538E6381}"/>
              </a:ext>
            </a:extLst>
          </p:cNvPr>
          <p:cNvSpPr txBox="1"/>
          <p:nvPr/>
        </p:nvSpPr>
        <p:spPr>
          <a:xfrm>
            <a:off x="2361048" y="3318618"/>
            <a:ext cx="1607618" cy="25987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457200">
              <a:lnSpc>
                <a:spcPct val="120000"/>
              </a:lnSpc>
              <a:defRPr/>
            </a:pPr>
            <a:r>
              <a:rPr lang="en-US" sz="1000">
                <a:solidFill>
                  <a:srgbClr val="77777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Sponsored by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F764BB-A7E8-4231-A14B-6AF54360B1A6}"/>
              </a:ext>
            </a:extLst>
          </p:cNvPr>
          <p:cNvSpPr/>
          <p:nvPr/>
        </p:nvSpPr>
        <p:spPr>
          <a:xfrm>
            <a:off x="692515" y="1799785"/>
            <a:ext cx="3236001" cy="49784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REGISTER NOW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C48415-728E-435F-AEC1-614DF7C25A77}"/>
              </a:ext>
            </a:extLst>
          </p:cNvPr>
          <p:cNvSpPr txBox="1"/>
          <p:nvPr/>
        </p:nvSpPr>
        <p:spPr>
          <a:xfrm>
            <a:off x="182123" y="2526512"/>
            <a:ext cx="1856227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>
                <a:solidFill>
                  <a:srgbClr val="505050"/>
                </a:solidFill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Date/Time</a:t>
            </a:r>
            <a:endParaRPr lang="en-US">
              <a:solidFill>
                <a:srgbClr val="505050"/>
              </a:solidFill>
              <a:highlight>
                <a:srgbClr val="00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6FB2A-4001-1FC2-2AD0-DD2910D88C07}"/>
              </a:ext>
            </a:extLst>
          </p:cNvPr>
          <p:cNvSpPr txBox="1"/>
          <p:nvPr/>
        </p:nvSpPr>
        <p:spPr>
          <a:xfrm>
            <a:off x="159481" y="3531365"/>
            <a:ext cx="1066069" cy="234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Partner Logo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97C4467-485F-1773-D931-073ED7BB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32" y="777456"/>
            <a:ext cx="2847568" cy="32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95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7767A3-3880-41B3-8528-437733089909}"/>
              </a:ext>
            </a:extLst>
          </p:cNvPr>
          <p:cNvSpPr/>
          <p:nvPr/>
        </p:nvSpPr>
        <p:spPr>
          <a:xfrm>
            <a:off x="0" y="0"/>
            <a:ext cx="7620000" cy="1259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505F1-34CA-49ED-8BF5-811E2E596610}"/>
              </a:ext>
            </a:extLst>
          </p:cNvPr>
          <p:cNvSpPr txBox="1"/>
          <p:nvPr/>
        </p:nvSpPr>
        <p:spPr>
          <a:xfrm>
            <a:off x="182123" y="161472"/>
            <a:ext cx="3582157" cy="95410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80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Surface Modern </a:t>
            </a:r>
          </a:p>
          <a:p>
            <a:r>
              <a:rPr lang="en-US" sz="280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Workshop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CB070-E79F-469D-9984-D96607072FD9}"/>
              </a:ext>
            </a:extLst>
          </p:cNvPr>
          <p:cNvSpPr txBox="1"/>
          <p:nvPr/>
        </p:nvSpPr>
        <p:spPr>
          <a:xfrm>
            <a:off x="2704329" y="217175"/>
            <a:ext cx="4687828" cy="3015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>
                <a:solidFill>
                  <a:srgbClr val="505050"/>
                </a:solidFill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Date/Time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818631-403D-4B9C-A267-E19E9226B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39" y="3222638"/>
            <a:ext cx="1988003" cy="891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589E02-CFA8-428A-8C54-817E538E6381}"/>
              </a:ext>
            </a:extLst>
          </p:cNvPr>
          <p:cNvSpPr txBox="1"/>
          <p:nvPr/>
        </p:nvSpPr>
        <p:spPr>
          <a:xfrm>
            <a:off x="2618973" y="3318618"/>
            <a:ext cx="1607618" cy="25987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457200">
              <a:lnSpc>
                <a:spcPct val="120000"/>
              </a:lnSpc>
              <a:defRPr/>
            </a:pPr>
            <a:r>
              <a:rPr lang="en-US" sz="1000">
                <a:solidFill>
                  <a:srgbClr val="77777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Sponsored by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50ACE-D0FC-48AB-A1C8-76404CA63D0B}"/>
              </a:ext>
            </a:extLst>
          </p:cNvPr>
          <p:cNvSpPr txBox="1"/>
          <p:nvPr/>
        </p:nvSpPr>
        <p:spPr>
          <a:xfrm>
            <a:off x="182123" y="1425335"/>
            <a:ext cx="3582157" cy="115416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Surface Devices-as-a-Service</a:t>
            </a:r>
          </a:p>
          <a:p>
            <a:r>
              <a:rPr lang="en-US" sz="16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1: Pick a device</a:t>
            </a:r>
          </a:p>
          <a:p>
            <a:r>
              <a:rPr lang="en-US" sz="16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2: Pay monthly</a:t>
            </a:r>
          </a:p>
          <a:p>
            <a:r>
              <a:rPr lang="en-US" sz="16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3: Scale fast</a:t>
            </a:r>
            <a:endParaRPr lang="en-US" sz="2800" dirty="0">
              <a:solidFill>
                <a:srgbClr val="505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0D8D08-7206-4DB2-B44A-54681EB0125D}"/>
              </a:ext>
            </a:extLst>
          </p:cNvPr>
          <p:cNvSpPr/>
          <p:nvPr/>
        </p:nvSpPr>
        <p:spPr>
          <a:xfrm>
            <a:off x="182123" y="2734832"/>
            <a:ext cx="3456141" cy="473818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0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REGISTER NOW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52065-8D3F-706C-2098-A201CA3564A5}"/>
              </a:ext>
            </a:extLst>
          </p:cNvPr>
          <p:cNvSpPr txBox="1"/>
          <p:nvPr/>
        </p:nvSpPr>
        <p:spPr>
          <a:xfrm>
            <a:off x="159482" y="3531365"/>
            <a:ext cx="1275618" cy="234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Partner Logo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1ECBAEC-D8AA-D441-494C-58CF3E70C0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" r="1" b="13401"/>
          <a:stretch/>
        </p:blipFill>
        <p:spPr bwMode="auto">
          <a:xfrm>
            <a:off x="2511701" y="689000"/>
            <a:ext cx="6642735" cy="315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78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46FEEE5-FEBE-AB92-D981-115DB7816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1"/>
          <a:stretch/>
        </p:blipFill>
        <p:spPr bwMode="auto">
          <a:xfrm>
            <a:off x="-1" y="0"/>
            <a:ext cx="7710833" cy="42964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7F912-AF00-6DEB-26C3-681261FE0F69}"/>
              </a:ext>
            </a:extLst>
          </p:cNvPr>
          <p:cNvSpPr txBox="1"/>
          <p:nvPr/>
        </p:nvSpPr>
        <p:spPr>
          <a:xfrm>
            <a:off x="88900" y="617444"/>
            <a:ext cx="5029200" cy="4103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spc="-10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Surface Modern Workshop</a:t>
            </a:r>
            <a:endParaRPr lang="en-US" sz="2800" spc="-100" dirty="0">
              <a:solidFill>
                <a:srgbClr val="505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BBDDD-CA6A-C590-05C2-79CA1742FB85}"/>
              </a:ext>
            </a:extLst>
          </p:cNvPr>
          <p:cNvSpPr txBox="1"/>
          <p:nvPr/>
        </p:nvSpPr>
        <p:spPr>
          <a:xfrm>
            <a:off x="696364" y="1182213"/>
            <a:ext cx="2470785" cy="12146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505050"/>
                </a:solidFill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Date/Time</a:t>
            </a: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rgbClr val="505050"/>
              </a:solidFill>
              <a:highlight>
                <a:srgbClr val="00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 now for the</a:t>
            </a:r>
            <a:br>
              <a:rPr lang="en-US" sz="20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505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live online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A02C0-2B33-2B03-B4CE-9AEE5C8BDC77}"/>
              </a:ext>
            </a:extLst>
          </p:cNvPr>
          <p:cNvSpPr txBox="1"/>
          <p:nvPr/>
        </p:nvSpPr>
        <p:spPr>
          <a:xfrm>
            <a:off x="324139" y="3257513"/>
            <a:ext cx="1607618" cy="25987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457200">
              <a:lnSpc>
                <a:spcPct val="120000"/>
              </a:lnSpc>
              <a:defRPr/>
            </a:pPr>
            <a:r>
              <a:rPr lang="en-US" sz="1000">
                <a:solidFill>
                  <a:srgbClr val="77777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Sponsored by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DD0C5C-818A-283F-6D80-2C7D8D890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33" y="3220889"/>
            <a:ext cx="1988003" cy="891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4D2DE8-AE98-D65A-ADD1-FB947B659787}"/>
              </a:ext>
            </a:extLst>
          </p:cNvPr>
          <p:cNvSpPr txBox="1"/>
          <p:nvPr/>
        </p:nvSpPr>
        <p:spPr>
          <a:xfrm>
            <a:off x="2821572" y="3549131"/>
            <a:ext cx="1275618" cy="234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22122084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AA9FE99-7479-15CB-D97E-BE511305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1581" y="39688"/>
            <a:ext cx="2516838" cy="39020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238F8-0719-6884-7D67-EB26C6B7A301}"/>
              </a:ext>
            </a:extLst>
          </p:cNvPr>
          <p:cNvSpPr txBox="1"/>
          <p:nvPr/>
        </p:nvSpPr>
        <p:spPr>
          <a:xfrm>
            <a:off x="242149" y="1388910"/>
            <a:ext cx="4687828" cy="16680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Work from: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>
                <a:cs typeface="Segoe UI Semibold" panose="020B0702040204020203" pitchFamily="34" charset="0"/>
              </a:rPr>
              <a:t>Bed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>
                <a:cs typeface="Segoe UI Semibold" panose="020B0702040204020203" pitchFamily="34" charset="0"/>
              </a:rPr>
              <a:t>Kitchen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>
                <a:cs typeface="Segoe UI Semibold" panose="020B0702040204020203" pitchFamily="34" charset="0"/>
              </a:rPr>
              <a:t>Office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400">
                <a:cs typeface="Segoe UI Semibold" panose="020B0702040204020203" pitchFamily="34" charset="0"/>
              </a:rPr>
              <a:t>Basement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>
                <a:latin typeface="+mj-lt"/>
                <a:cs typeface="Segoe UI Semibold" panose="020B0702040204020203" pitchFamily="34" charset="0"/>
              </a:rPr>
              <a:t>Anywhere</a:t>
            </a:r>
            <a:endParaRPr lang="en-US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7FBF90-FD36-50A5-2062-7C0E29C4DB33}"/>
              </a:ext>
            </a:extLst>
          </p:cNvPr>
          <p:cNvSpPr/>
          <p:nvPr/>
        </p:nvSpPr>
        <p:spPr>
          <a:xfrm>
            <a:off x="5070851" y="1424316"/>
            <a:ext cx="2549149" cy="473818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REGISTER NOW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68CE6-1CD5-B418-A53B-145211CEDE82}"/>
              </a:ext>
            </a:extLst>
          </p:cNvPr>
          <p:cNvSpPr txBox="1"/>
          <p:nvPr/>
        </p:nvSpPr>
        <p:spPr>
          <a:xfrm>
            <a:off x="3686092" y="154329"/>
            <a:ext cx="3618872" cy="36042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 defTabSz="457200">
              <a:lnSpc>
                <a:spcPct val="120000"/>
              </a:lnSpc>
              <a:defRPr/>
            </a:pP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Join us for the live online 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EF6DC-4919-5342-4F7F-52BD4DCF67FA}"/>
              </a:ext>
            </a:extLst>
          </p:cNvPr>
          <p:cNvSpPr txBox="1"/>
          <p:nvPr/>
        </p:nvSpPr>
        <p:spPr>
          <a:xfrm>
            <a:off x="2724505" y="629390"/>
            <a:ext cx="4687828" cy="3015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dirty="0"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Date/Time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D35B44-C888-A7CD-E825-F3561A0D5FA2}"/>
              </a:ext>
            </a:extLst>
          </p:cNvPr>
          <p:cNvSpPr txBox="1"/>
          <p:nvPr/>
        </p:nvSpPr>
        <p:spPr>
          <a:xfrm>
            <a:off x="523917" y="3610878"/>
            <a:ext cx="1275618" cy="234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Partner Logo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E9C3D-8318-DC16-B423-D20D10B5148D}"/>
              </a:ext>
            </a:extLst>
          </p:cNvPr>
          <p:cNvSpPr txBox="1"/>
          <p:nvPr/>
        </p:nvSpPr>
        <p:spPr>
          <a:xfrm>
            <a:off x="14425" y="136021"/>
            <a:ext cx="3179349" cy="7181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Surface Modern </a:t>
            </a:r>
            <a:br>
              <a:rPr lang="en-US" sz="27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Workshop</a:t>
            </a:r>
            <a:endParaRPr lang="en-US" sz="2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111B7D-197F-9EFB-9265-98E1400CF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30" y="2954392"/>
            <a:ext cx="1988003" cy="891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C04CEC-DBB4-367D-7723-74074E861BBC}"/>
              </a:ext>
            </a:extLst>
          </p:cNvPr>
          <p:cNvSpPr txBox="1"/>
          <p:nvPr/>
        </p:nvSpPr>
        <p:spPr>
          <a:xfrm>
            <a:off x="5997957" y="2954392"/>
            <a:ext cx="1607618" cy="25987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457200">
              <a:lnSpc>
                <a:spcPct val="120000"/>
              </a:lnSpc>
              <a:defRPr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38083176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E490FE-A849-117A-3267-2B348F825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0" y="-59797"/>
            <a:ext cx="7620000" cy="394176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F4A3B5-5FE9-5BFE-CD0C-B2F569D6FEFA}"/>
              </a:ext>
            </a:extLst>
          </p:cNvPr>
          <p:cNvSpPr txBox="1"/>
          <p:nvPr/>
        </p:nvSpPr>
        <p:spPr>
          <a:xfrm>
            <a:off x="281177" y="313560"/>
            <a:ext cx="4687828" cy="8207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Surface Modern </a:t>
            </a:r>
            <a:br>
              <a:rPr lang="en-US" sz="320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00" dirty="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Workshop</a:t>
            </a:r>
            <a:endParaRPr lang="en-US" sz="2800" dirty="0">
              <a:solidFill>
                <a:srgbClr val="505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5A7CAD-9598-7A69-A8CE-29F4886FBEF7}"/>
              </a:ext>
            </a:extLst>
          </p:cNvPr>
          <p:cNvGrpSpPr/>
          <p:nvPr/>
        </p:nvGrpSpPr>
        <p:grpSpPr>
          <a:xfrm>
            <a:off x="2606039" y="312308"/>
            <a:ext cx="4923358" cy="780578"/>
            <a:chOff x="4655360" y="7157326"/>
            <a:chExt cx="2233262" cy="11036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956F45-451F-CBB1-1080-21E2C1074214}"/>
                </a:ext>
              </a:extLst>
            </p:cNvPr>
            <p:cNvSpPr txBox="1"/>
            <p:nvPr/>
          </p:nvSpPr>
          <p:spPr>
            <a:xfrm>
              <a:off x="4655360" y="7157326"/>
              <a:ext cx="2126424" cy="4263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dirty="0">
                  <a:solidFill>
                    <a:srgbClr val="505050"/>
                  </a:solidFill>
                  <a:highlight>
                    <a:srgbClr val="00FF00"/>
                  </a:highligh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Date/Time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708DF7-ABC5-A911-A154-81EC251B8FB7}"/>
                </a:ext>
              </a:extLst>
            </p:cNvPr>
            <p:cNvSpPr txBox="1"/>
            <p:nvPr/>
          </p:nvSpPr>
          <p:spPr>
            <a:xfrm>
              <a:off x="5247082" y="7798824"/>
              <a:ext cx="1641540" cy="462196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r" defTabSz="457200">
                <a:lnSpc>
                  <a:spcPct val="120000"/>
                </a:lnSpc>
                <a:defRPr/>
              </a:pPr>
              <a:r>
                <a:rPr lang="en-US" sz="1400" dirty="0">
                  <a:solidFill>
                    <a:srgbClr val="50505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Join us for the live event!</a:t>
              </a:r>
            </a:p>
          </p:txBody>
        </p: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2E81AA-F1FD-3902-E94B-D14427F56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45" y="3162642"/>
            <a:ext cx="1988003" cy="8910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E61E6-F304-709C-824C-202FF49F7DB5}"/>
              </a:ext>
            </a:extLst>
          </p:cNvPr>
          <p:cNvSpPr txBox="1"/>
          <p:nvPr/>
        </p:nvSpPr>
        <p:spPr>
          <a:xfrm>
            <a:off x="6512837" y="3171677"/>
            <a:ext cx="1107163" cy="25987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457200">
              <a:lnSpc>
                <a:spcPct val="120000"/>
              </a:lnSpc>
              <a:defRPr/>
            </a:pPr>
            <a:r>
              <a:rPr lang="en-US" sz="1000" dirty="0">
                <a:solidFill>
                  <a:srgbClr val="77777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Sponsored by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96451-3999-CA39-ABE2-DD7F16A91902}"/>
              </a:ext>
            </a:extLst>
          </p:cNvPr>
          <p:cNvSpPr txBox="1"/>
          <p:nvPr/>
        </p:nvSpPr>
        <p:spPr>
          <a:xfrm>
            <a:off x="159482" y="3531365"/>
            <a:ext cx="1275618" cy="234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Partner Logo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F52F5-CA7D-1CC8-9CB7-35A264FAF231}"/>
              </a:ext>
            </a:extLst>
          </p:cNvPr>
          <p:cNvSpPr/>
          <p:nvPr/>
        </p:nvSpPr>
        <p:spPr>
          <a:xfrm>
            <a:off x="0" y="3881966"/>
            <a:ext cx="7620000" cy="99483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05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626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C886B88-4820-41EC-902A-EB50F8214E74}"/>
              </a:ext>
            </a:extLst>
          </p:cNvPr>
          <p:cNvSpPr txBox="1"/>
          <p:nvPr/>
        </p:nvSpPr>
        <p:spPr>
          <a:xfrm>
            <a:off x="283626" y="2206675"/>
            <a:ext cx="4687828" cy="3015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rgbClr val="505050"/>
                </a:solidFill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Date/Time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68CC2F-7423-4297-9B36-0C828F04D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026"/>
            <a:ext cx="1988003" cy="8910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D64E2E-0CF5-41D7-905F-195038E1F615}"/>
              </a:ext>
            </a:extLst>
          </p:cNvPr>
          <p:cNvSpPr/>
          <p:nvPr/>
        </p:nvSpPr>
        <p:spPr>
          <a:xfrm>
            <a:off x="0" y="3881966"/>
            <a:ext cx="7620000" cy="99483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50505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3180BC-FF68-4B13-A189-5801654D0827}"/>
              </a:ext>
            </a:extLst>
          </p:cNvPr>
          <p:cNvSpPr txBox="1"/>
          <p:nvPr/>
        </p:nvSpPr>
        <p:spPr>
          <a:xfrm>
            <a:off x="677934" y="3125006"/>
            <a:ext cx="1607618" cy="25987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457200">
              <a:lnSpc>
                <a:spcPct val="120000"/>
              </a:lnSpc>
              <a:defRPr/>
            </a:pPr>
            <a:r>
              <a:rPr lang="en-US" sz="1000">
                <a:solidFill>
                  <a:srgbClr val="77777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Sponsored by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AFB5D-F90E-42EB-B635-AF22F40DCFCA}"/>
              </a:ext>
            </a:extLst>
          </p:cNvPr>
          <p:cNvSpPr txBox="1">
            <a:spLocks/>
          </p:cNvSpPr>
          <p:nvPr/>
        </p:nvSpPr>
        <p:spPr>
          <a:xfrm>
            <a:off x="1384130" y="1399484"/>
            <a:ext cx="34734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b="0" i="0" kern="1200" spc="0" baseline="0">
                <a:solidFill>
                  <a:srgbClr val="505050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b="0" i="0" kern="1200" spc="0" baseline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171450" marR="0" indent="-171450" algn="l" defTabSz="932742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sz="1200" b="0" i="0" kern="1200" spc="0" baseline="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sz="1400"/>
              <a:t>agree that Surface devices help position their organization as a top employer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1B7FFE-664D-4798-BC1F-A8BB455B9732}"/>
              </a:ext>
            </a:extLst>
          </p:cNvPr>
          <p:cNvSpPr txBox="1"/>
          <p:nvPr/>
        </p:nvSpPr>
        <p:spPr>
          <a:xfrm>
            <a:off x="283626" y="1252955"/>
            <a:ext cx="1299801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4000">
                <a:solidFill>
                  <a:srgbClr val="505050"/>
                </a:solidFill>
                <a:latin typeface="+mj-lt"/>
              </a:rPr>
              <a:t>80%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98F1D3-EE25-4EA7-848B-7C06BB87D9DE}"/>
              </a:ext>
            </a:extLst>
          </p:cNvPr>
          <p:cNvSpPr txBox="1"/>
          <p:nvPr/>
        </p:nvSpPr>
        <p:spPr>
          <a:xfrm>
            <a:off x="283626" y="202731"/>
            <a:ext cx="4687828" cy="95410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457200">
              <a:defRPr/>
            </a:pPr>
            <a:r>
              <a:rPr lang="en-US" sz="280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Join us for the </a:t>
            </a:r>
            <a:br>
              <a:rPr lang="en-US" sz="280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800">
                <a:solidFill>
                  <a:srgbClr val="50505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Surface Modern Workshop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269FF-26DB-3F09-0907-4120FC5F1E69}"/>
              </a:ext>
            </a:extLst>
          </p:cNvPr>
          <p:cNvSpPr txBox="1"/>
          <p:nvPr/>
        </p:nvSpPr>
        <p:spPr>
          <a:xfrm>
            <a:off x="6198332" y="282899"/>
            <a:ext cx="1275618" cy="23455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>
                <a:highlight>
                  <a:srgbClr val="00FF00"/>
                </a:highlight>
                <a:latin typeface="Segoe UI Semibold" panose="020B0702040204020203" pitchFamily="34" charset="0"/>
                <a:cs typeface="Segoe UI Semibold" panose="020B0702040204020203" pitchFamily="34" charset="0"/>
              </a:rPr>
              <a:t>Partner Logo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8915C6F-01AC-C941-D131-31555EA9F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55" y="1324474"/>
            <a:ext cx="4195695" cy="235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808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TEMPLATE">
  <a:themeElements>
    <a:clrScheme name="Microsoft Surface Palette - Rich Black">
      <a:dk1>
        <a:srgbClr val="000000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FFFFFF"/>
      </a:accent2>
      <a:accent3>
        <a:srgbClr val="E6E6E6"/>
      </a:accent3>
      <a:accent4>
        <a:srgbClr val="737373"/>
      </a:accent4>
      <a:accent5>
        <a:srgbClr val="505050"/>
      </a:accent5>
      <a:accent6>
        <a:srgbClr val="000000"/>
      </a:accent6>
      <a:hlink>
        <a:srgbClr val="0078D4"/>
      </a:hlink>
      <a:folHlink>
        <a:srgbClr val="0078D4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8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rface brand template.pptx" id="{B0953253-6C94-478D-8A7C-15BD734F3912}" vid="{64977617-18DD-454B-A604-7F37DC6198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nterprise KM Document Card" ma:contentTypeID="0x01010062C008D7A2F07C4BAABAD05EEA95919E0074F46043E3CF2540B7C1F266B2A28170" ma:contentTypeVersion="150" ma:contentTypeDescription="Base document content type for cards supporting enterprise knowledge management. Can also be used as a parent and extended with approved enterprise or subject-domain columns for business group or application-specific KM card content types." ma:contentTypeScope="" ma:versionID="ee5981f08c6eb06cf5c6d0aa7143d0cf">
  <xsd:schema xmlns:xsd="http://www.w3.org/2001/XMLSchema" xmlns:xs="http://www.w3.org/2001/XMLSchema" xmlns:p="http://schemas.microsoft.com/office/2006/metadata/properties" xmlns:ns1="http://schemas.microsoft.com/sharepoint/v3" xmlns:ns2="230e9df3-be65-4c73-a93b-d1236ebd677e" xmlns:ns3="ee4a7809-70ea-4e27-ab75-a6c2be9ed89d" xmlns:ns4="2298d5ab-a95b-4280-b619-ee3fa95765b4" targetNamespace="http://schemas.microsoft.com/office/2006/metadata/properties" ma:root="true" ma:fieldsID="3e3d51df62bc4eb675012f19320a86d2" ns1:_="" ns2:_="" ns3:_="" ns4:_="">
    <xsd:import namespace="http://schemas.microsoft.com/sharepoint/v3"/>
    <xsd:import namespace="230e9df3-be65-4c73-a93b-d1236ebd677e"/>
    <xsd:import namespace="ee4a7809-70ea-4e27-ab75-a6c2be9ed89d"/>
    <xsd:import namespace="2298d5ab-a95b-4280-b619-ee3fa95765b4"/>
    <xsd:element name="properties">
      <xsd:complexType>
        <xsd:sequence>
          <xsd:element name="documentManagement">
            <xsd:complexType>
              <xsd:all>
                <xsd:element ref="ns2:SummaryDescription" minOccurs="0"/>
                <xsd:element ref="ns2:Owners" minOccurs="0"/>
                <xsd:element ref="ns2:_dlc_DocIdUrl" minOccurs="0"/>
                <xsd:element ref="ns2:DocumentDescription" minOccurs="0"/>
                <xsd:element ref="ns2:Owner" minOccurs="0"/>
                <xsd:element ref="ns3:ContentCategories"/>
                <xsd:element ref="ns3:IndustryVertical" minOccurs="0"/>
                <xsd:element ref="ns2:TaxCatchAll" minOccurs="0"/>
                <xsd:element ref="ns2:TaxCatchAllLabel" minOccurs="0"/>
                <xsd:element ref="ns2:k39e5019f8e24a20a01159148b815aac" minOccurs="0"/>
                <xsd:element ref="ns2:p3065242fc644b25ab253c7f8aa61ee1" minOccurs="0"/>
                <xsd:element ref="ns2:_dlc_DocId" minOccurs="0"/>
                <xsd:element ref="ns2:ConfidentialityTaxHTField0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Product" minOccurs="0"/>
                <xsd:element ref="ns3:Customer"/>
                <xsd:element ref="ns3:Campaigns" minOccurs="0"/>
                <xsd:element ref="ns3:Segment" minOccurs="0"/>
                <xsd:element ref="ns3:Event" minOccurs="0"/>
                <xsd:element ref="ns3:Program" minOccurs="0"/>
                <xsd:element ref="ns3:Readiness" minOccurs="0"/>
                <xsd:element ref="ns3:CompeteDocType" minOccurs="0"/>
                <xsd:element ref="ns3:Audience" minOccurs="0"/>
                <xsd:element ref="ns3:Competitor" minOccurs="0"/>
                <xsd:element ref="ns3:Year" minOccurs="0"/>
                <xsd:element ref="ns3:Month_x0020_of_x0020_upload" minOccurs="0"/>
                <xsd:element ref="ns4:SharedWithUsers" minOccurs="0"/>
                <xsd:element ref="ns4:SharedWithDetails" minOccurs="0"/>
                <xsd:element ref="ns3:Services" minOccurs="0"/>
                <xsd:element ref="ns3:FiscalYear" minOccurs="0"/>
                <xsd:element ref="ns3:Startdate" minOccurs="0"/>
                <xsd:element ref="ns3:Enddate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Versions0" minOccurs="0"/>
                <xsd:element ref="ns3:Device_x0020_Version" minOccurs="0"/>
                <xsd:element ref="ns3:FeaturedContent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Refresh" minOccurs="0"/>
                <xsd:element ref="ns3:MediaServiceSearchProperties" minOccurs="0"/>
                <xsd:element ref="ns3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SummaryDescription" ma:index="2" nillable="true" ma:displayName="Summary Description" ma:description="Content description in publishing HTML format." ma:internalName="SummaryDescription">
      <xsd:simpleType>
        <xsd:restriction base="dms:Unknown"/>
      </xsd:simpleType>
    </xsd:element>
    <xsd:element name="Owners" ma:index="3" nillable="true" ma:displayName="Owners" ma:format="Dropdown" ma:list="UserInfo" ma:SharePointGroup="0" ma:internalName="Owners" ma:showField="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Url" ma:index="5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Description" ma:index="8" nillable="true" ma:displayName="Document Description" ma:description="Alternate description for documents that can be used for display." ma:internalName="Document_x0020_Description" ma:readOnly="false">
      <xsd:simpleType>
        <xsd:restriction base="dms:Note">
          <xsd:maxLength value="255"/>
        </xsd:restriction>
      </xsd:simpleType>
    </xsd:element>
    <xsd:element name="Owner" ma:index="9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2" nillable="true" ma:displayName="Taxonomy Catch All Column" ma:hidden="true" ma:list="{c432a711-5704-48c8-a158-bc03de2aea43}" ma:internalName="TaxCatchAll" ma:readOnly="false" ma:showField="CatchAllData" ma:web="2298d5ab-a95b-4280-b619-ee3fa95765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c432a711-5704-48c8-a158-bc03de2aea43}" ma:internalName="TaxCatchAllLabel" ma:readOnly="false" ma:showField="CatchAllDataLabel" ma:web="2298d5ab-a95b-4280-b619-ee3fa95765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39e5019f8e24a20a01159148b815aac" ma:index="17" nillable="true" ma:taxonomy="true" ma:internalName="k39e5019f8e24a20a01159148b815aac" ma:taxonomyFieldName="About" ma:displayName="About" ma:readOnly="false" ma:default="" ma:fieldId="{439e5019-f8e2-4a20-a011-59148b815aac}" ma:taxonomyMulti="true" ma:sspId="e385fb40-52d4-4fae-9c5b-3e8ff8a5878e" ma:termSetId="10257755-0674-446b-9eea-4989c6cf42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065242fc644b25ab253c7f8aa61ee1" ma:index="19" nillable="true" ma:taxonomy="true" ma:internalName="p3065242fc644b25ab253c7f8aa61ee1" ma:taxonomyFieldName="For" ma:displayName="For" ma:readOnly="false" ma:default="" ma:fieldId="{93065242-fc64-4b25-ab25-3c7f8aa61ee1}" ma:taxonomyMulti="true" ma:sspId="e385fb40-52d4-4fae-9c5b-3e8ff8a5878e" ma:termSetId="053b1336-9c08-4429-9c1c-55eceea3f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0" nillable="true" ma:displayName="Document ID Value" ma:description="The value of the document ID assigned to this item." ma:hidden="true" ma:internalName="_dlc_DocId" ma:readOnly="false">
      <xsd:simpleType>
        <xsd:restriction base="dms:Text"/>
      </xsd:simpleType>
    </xsd:element>
    <xsd:element name="ConfidentialityTaxHTField0" ma:index="21" nillable="true" ma:taxonomy="true" ma:internalName="ConfidentialityTaxHTField0" ma:taxonomyFieldName="Confidentiality" ma:displayName="Maximum Reach" ma:default="5;#internal users|461efa83-0283-486a-a8d5-943328f3693f" ma:fieldId="{840a9f3c-1e14-4c21-9dbf-5637765665db}" ma:sspId="e385fb40-52d4-4fae-9c5b-3e8ff8a5878e" ma:termSetId="e0e820dc-7da0-48b9-8472-209c7e82d1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PersistId" ma:index="22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a7809-70ea-4e27-ab75-a6c2be9ed89d" elementFormDefault="qualified">
    <xsd:import namespace="http://schemas.microsoft.com/office/2006/documentManagement/types"/>
    <xsd:import namespace="http://schemas.microsoft.com/office/infopath/2007/PartnerControls"/>
    <xsd:element name="ContentCategories" ma:index="10" ma:displayName="Content Categories" ma:default="None" ma:description="Types of assets" ma:format="Dropdown" ma:internalName="ContentCategories">
      <xsd:simpleType>
        <xsd:restriction base="dms:Choice">
          <xsd:enumeration value="Announcement"/>
          <xsd:enumeration value="Article"/>
          <xsd:enumeration value="Battlecards"/>
          <xsd:enumeration value="Brochure (3+ pages)"/>
          <xsd:enumeration value="Call guide"/>
          <xsd:enumeration value="Check list"/>
          <xsd:enumeration value="Comparison Files"/>
          <xsd:enumeration value="Comparison Profiles"/>
          <xsd:enumeration value="Compatibility Matrix"/>
          <xsd:enumeration value="Compete"/>
          <xsd:enumeration value="Customer Presentation"/>
          <xsd:enumeration value="Customer Story"/>
          <xsd:enumeration value="Customer Stories Templates"/>
          <xsd:enumeration value="Competitive Research"/>
          <xsd:enumeration value="Demonstration"/>
          <xsd:enumeration value="Digital Marketing resource"/>
          <xsd:enumeration value="eBook"/>
          <xsd:enumeration value="Editable Email Templates"/>
          <xsd:enumeration value="Editable Flyers"/>
          <xsd:enumeration value="Email Templates"/>
          <xsd:enumeration value="Fact Sheet"/>
          <xsd:enumeration value="Flyers (1-2 pg)"/>
          <xsd:enumeration value="Images"/>
          <xsd:enumeration value="Infographic"/>
          <xsd:enumeration value="Link (to other site or content)"/>
          <xsd:enumeration value="Marketing Resources"/>
          <xsd:enumeration value="Marketing Toolkit"/>
          <xsd:enumeration value="Meet Deck"/>
          <xsd:enumeration value="Mixed Reality Compete"/>
          <xsd:enumeration value="One Sheet"/>
          <xsd:enumeration value="Pitch Deck"/>
          <xsd:enumeration value="POV"/>
          <xsd:enumeration value="Presentation"/>
          <xsd:enumeration value="Product FAQ"/>
          <xsd:enumeration value="Recording"/>
          <xsd:enumeration value="Research"/>
          <xsd:enumeration value="Technical FAQ"/>
          <xsd:enumeration value="Technical Resources"/>
          <xsd:enumeration value="Tool"/>
          <xsd:enumeration value="Training"/>
          <xsd:enumeration value="Video"/>
          <xsd:enumeration value="White Paper"/>
          <xsd:enumeration value="Data Sheet"/>
          <xsd:enumeration value="Flyers"/>
          <xsd:enumeration value="Images and videos"/>
          <xsd:enumeration value="Warranty &amp; Support"/>
          <xsd:enumeration value="None"/>
          <xsd:enumeration value="Guidance"/>
          <xsd:enumeration value="roadmap"/>
        </xsd:restriction>
      </xsd:simpleType>
    </xsd:element>
    <xsd:element name="IndustryVertical" ma:index="11" nillable="true" ma:displayName="Industry" ma:format="Dropdown" ma:internalName="IndustryVertic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ducation"/>
                    <xsd:enumeration value="Education - Higher Ed"/>
                    <xsd:enumeration value="Education - K-12"/>
                    <xsd:enumeration value="Financial Services"/>
                    <xsd:enumeration value="Government - National"/>
                    <xsd:enumeration value="Government - State and Local"/>
                    <xsd:enumeration value="Government- Federal"/>
                    <xsd:enumeration value="Healthcare"/>
                    <xsd:enumeration value="Manufacturing"/>
                    <xsd:enumeration value="Retail"/>
                    <xsd:enumeration value="Public Sector"/>
                    <xsd:enumeration value="Other"/>
                    <xsd:enumeration value="Education - IT Admin"/>
                    <xsd:enumeration value="Frontline Worker"/>
                    <xsd:enumeration value="DFS"/>
                    <xsd:enumeration value="Legal"/>
                    <xsd:enumeration value="Nonprofit"/>
                    <xsd:enumeration value="All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Product" ma:index="32" nillable="true" ma:displayName="Product" ma:format="Dropdown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Apple"/>
                    <xsd:enumeration value="Compete"/>
                    <xsd:enumeration value="Education"/>
                    <xsd:enumeration value="Google"/>
                    <xsd:enumeration value="Google Chrome"/>
                    <xsd:enumeration value="HoloLens"/>
                    <xsd:enumeration value="Laptop"/>
                    <xsd:enumeration value="Surface"/>
                    <xsd:enumeration value="Surface Pro"/>
                    <xsd:enumeration value="Surface Pro 7"/>
                    <xsd:enumeration value="Surface Pro X"/>
                    <xsd:enumeration value="Surface Hub"/>
                    <xsd:enumeration value="Surface Studio"/>
                    <xsd:enumeration value="Surface Book"/>
                    <xsd:enumeration value="Surface Book 3"/>
                    <xsd:enumeration value="Surface Go"/>
                    <xsd:enumeration value="Surface Go 2"/>
                    <xsd:enumeration value="Surface Laptop"/>
                    <xsd:enumeration value="Surface Laptop 3"/>
                    <xsd:enumeration value="Surface Headphones"/>
                    <xsd:enumeration value="Arc Mouse"/>
                    <xsd:enumeration value="Type Cover"/>
                    <xsd:enumeration value="Surface Pen"/>
                    <xsd:enumeration value="Surface Dock 2"/>
                    <xsd:enumeration value="Surface Dial"/>
                    <xsd:enumeration value="Surface Duo"/>
                    <xsd:enumeration value="Cross-device"/>
                    <xsd:enumeration value="Surface Dock"/>
                    <xsd:enumeration value="Surface Earbuds"/>
                    <xsd:enumeration value="Surface Headphones 2"/>
                    <xsd:enumeration value="Surface Type Cover"/>
                    <xsd:enumeration value="Surface Slim Pen"/>
                    <xsd:enumeration value="Remote Work &amp; Learn"/>
                    <xsd:enumeration value="Portfolio"/>
                    <xsd:enumeration value="Financial Services"/>
                    <xsd:enumeration value="Financial"/>
                    <xsd:enumeration value="Healthcare"/>
                    <xsd:enumeration value="Home"/>
                    <xsd:enumeration value="Industry"/>
                    <xsd:enumeration value="Manufacturing"/>
                    <xsd:enumeration value="Programs"/>
                    <xsd:enumeration value="Public Sector"/>
                    <xsd:enumeration value="Windows"/>
                    <xsd:enumeration value="Retail"/>
                    <xsd:enumeration value="SMB"/>
                    <xsd:enumeration value="Storytelling"/>
                    <xsd:enumeration value="Warranty &amp; Support"/>
                    <xsd:enumeration value="Surface Laptop Go"/>
                    <xsd:enumeration value="Surface Fingerprint Reader"/>
                    <xsd:enumeration value="PCA &amp; Teams Certified Accessories"/>
                    <xsd:enumeration value="Surface Laptop SE"/>
                    <xsd:enumeration value="Headphones 2+"/>
                    <xsd:enumeration value="DFS"/>
                    <xsd:enumeration value="Surface Laptop studio"/>
                  </xsd:restriction>
                </xsd:simpleType>
              </xsd:element>
            </xsd:sequence>
          </xsd:extension>
        </xsd:complexContent>
      </xsd:complexType>
    </xsd:element>
    <xsd:element name="Customer" ma:index="33" ma:displayName="Customer" ma:default="All" ma:format="Dropdown" ma:internalName="Customer">
      <xsd:simpleType>
        <xsd:restriction base="dms:Choice">
          <xsd:enumeration value="All"/>
          <xsd:enumeration value="Commercial"/>
          <xsd:enumeration value="Consumer"/>
          <xsd:enumeration value="None"/>
        </xsd:restriction>
      </xsd:simpleType>
    </xsd:element>
    <xsd:element name="Campaigns" ma:index="34" nillable="true" ma:displayName="Campaigns" ma:format="Dropdown" ma:internalName="Campaigns">
      <xsd:simpleType>
        <xsd:restriction base="dms:Choice">
          <xsd:enumeration value="Remote Work and Learn"/>
          <xsd:enumeration value="Reduce Cost and Manage Risk"/>
        </xsd:restriction>
      </xsd:simpleType>
    </xsd:element>
    <xsd:element name="Segment" ma:index="35" nillable="true" ma:displayName="Segment" ma:format="Dropdown" ma:internalName="Segment">
      <xsd:simpleType>
        <xsd:restriction base="dms:Choice">
          <xsd:enumeration value="All"/>
          <xsd:enumeration value="SMB"/>
          <xsd:enumeration value="Enterprise"/>
          <xsd:enumeration value="SMC-C"/>
        </xsd:restriction>
      </xsd:simpleType>
    </xsd:element>
    <xsd:element name="Event" ma:index="36" nillable="true" ma:displayName="Event" ma:format="Dropdown" ma:internalName="Event">
      <xsd:simpleType>
        <xsd:restriction base="dms:Choice">
          <xsd:enumeration value="MS Ready"/>
          <xsd:enumeration value="MS Inspire"/>
          <xsd:enumeration value="MS Ignite"/>
          <xsd:enumeration value="Launch"/>
          <xsd:enumeration value="General"/>
        </xsd:restriction>
      </xsd:simpleType>
    </xsd:element>
    <xsd:element name="Program" ma:index="37" nillable="true" ma:displayName="Program" ma:format="Dropdown" ma:internalName="Program">
      <xsd:simpleType>
        <xsd:restriction base="dms:Choice">
          <xsd:enumeration value="Offer"/>
          <xsd:enumeration value="Partner Program"/>
          <xsd:enumeration value="Pricing Program"/>
          <xsd:enumeration value="Promotion"/>
          <xsd:enumeration value="Warranty &amp; Support"/>
          <xsd:enumeration value="Customer Immersion Experience (CIE)"/>
          <xsd:enumeration value="Surface Modern Workshop"/>
          <xsd:enumeration value="Surface Content Management"/>
        </xsd:restriction>
      </xsd:simpleType>
    </xsd:element>
    <xsd:element name="Readiness" ma:index="38" nillable="true" ma:displayName="Readiness" ma:format="Dropdown" ma:internalName="Readine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monstration"/>
                    <xsd:enumeration value="Sales Readiness"/>
                    <xsd:enumeration value="IT Pro"/>
                    <xsd:enumeration value="Sales Play Immersion"/>
                    <xsd:enumeration value="Technical Immersion"/>
                    <xsd:enumeration value="Business Decision Maker"/>
                    <xsd:enumeration value="Online course"/>
                    <xsd:enumeration value="Learning Path"/>
                    <xsd:enumeration value="Seller Readiness"/>
                    <xsd:enumeration value="Technical Readiness"/>
                    <xsd:enumeration value="Tech Deep Dive"/>
                  </xsd:restriction>
                </xsd:simpleType>
              </xsd:element>
            </xsd:sequence>
          </xsd:extension>
        </xsd:complexContent>
      </xsd:complexType>
    </xsd:element>
    <xsd:element name="CompeteDocType" ma:index="39" nillable="true" ma:displayName="Compete DocType" ma:format="Dropdown" ma:internalName="CompeteDoc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ouncement"/>
                    <xsd:enumeration value="Announcement, Event"/>
                    <xsd:enumeration value="Announcement, Surface vs Apple"/>
                    <xsd:enumeration value="Battlecards"/>
                    <xsd:enumeration value="Battlecards, Surface vs Apple"/>
                    <xsd:enumeration value="Compete"/>
                    <xsd:enumeration value="Comparisons Files"/>
                    <xsd:enumeration value="Comparisons Profiles"/>
                    <xsd:enumeration value="Competitive Research"/>
                    <xsd:enumeration value="DVP"/>
                    <xsd:enumeration value="Event"/>
                    <xsd:enumeration value="Marketing Resources"/>
                    <xsd:enumeration value="Mixed Reality Compete"/>
                    <xsd:enumeration value="Narrative"/>
                    <xsd:enumeration value="Presentation"/>
                    <xsd:enumeration value="POV"/>
                    <xsd:enumeration value="POV, Surface vs Apple"/>
                    <xsd:enumeration value="Research"/>
                    <xsd:enumeration value="Research, Surface vs Google"/>
                    <xsd:enumeration value="Research, Surface vs Apple"/>
                    <xsd:enumeration value="Storybook"/>
                    <xsd:enumeration value="Surface vs Apple"/>
                    <xsd:enumeration value="Surface vs Apple, Windows 10 vs Apple"/>
                    <xsd:enumeration value="Surface vs Google"/>
                    <xsd:enumeration value="Surface vs Google, Windows 10 vs Google"/>
                    <xsd:enumeration value="Training"/>
                    <xsd:enumeration value="Windows 10 vs Apple"/>
                    <xsd:enumeration value="Windows 10 vs Apple, Battlecards"/>
                    <xsd:enumeration value="Windows 10 vs Chrome OS"/>
                    <xsd:enumeration value="Windows 10 vs Chrome OS, Compete Flash"/>
                    <xsd:enumeration value="Windows Update"/>
                  </xsd:restriction>
                </xsd:simpleType>
              </xsd:element>
            </xsd:sequence>
          </xsd:extension>
        </xsd:complexContent>
      </xsd:complexType>
    </xsd:element>
    <xsd:element name="Audience" ma:index="40" nillable="true" ma:displayName="Audience" ma:format="Dropdown" ma:internalName="Audience">
      <xsd:simpleType>
        <xsd:restriction base="dms:Choice">
          <xsd:enumeration value="Customer"/>
          <xsd:enumeration value="Field"/>
          <xsd:enumeration value="Partner"/>
        </xsd:restriction>
      </xsd:simpleType>
    </xsd:element>
    <xsd:element name="Competitor" ma:index="41" nillable="true" ma:displayName="Competitor" ma:format="Dropdown" ma:internalName="Competitor">
      <xsd:simpleType>
        <xsd:restriction base="dms:Choice">
          <xsd:enumeration value="Apple"/>
          <xsd:enumeration value="Google"/>
          <xsd:enumeration value="Android"/>
        </xsd:restriction>
      </xsd:simpleType>
    </xsd:element>
    <xsd:element name="Year" ma:index="42" nillable="true" ma:displayName="Calendar Year" ma:format="Dropdown" ma:internalName="Year">
      <xsd:simpleType>
        <xsd:restriction base="dms:Choice">
          <xsd:enumeration value="2018"/>
          <xsd:enumeration value="2019"/>
          <xsd:enumeration value="2020"/>
          <xsd:enumeration value="2021"/>
        </xsd:restriction>
      </xsd:simpleType>
    </xsd:element>
    <xsd:element name="Month_x0020_of_x0020_upload" ma:index="43" nillable="true" ma:displayName="Month of upload" ma:format="Dropdown" ma:internalName="Month_x0020_of_x0020_upload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Services" ma:index="46" nillable="true" ma:displayName="Services" ma:format="Dropdown" ma:internalName="Services">
      <xsd:simpleType>
        <xsd:restriction base="dms:Choice">
          <xsd:enumeration value="M365"/>
          <xsd:enumeration value="O365"/>
          <xsd:enumeration value="M365 F1"/>
        </xsd:restriction>
      </xsd:simpleType>
    </xsd:element>
    <xsd:element name="FiscalYear" ma:index="47" nillable="true" ma:displayName="Fiscal Year" ma:format="Dropdown" ma:internalName="FiscalYear">
      <xsd:simpleType>
        <xsd:restriction base="dms:Choice">
          <xsd:enumeration value="FY 21"/>
          <xsd:enumeration value="FY 20"/>
          <xsd:enumeration value="FY 19"/>
          <xsd:enumeration value="FY 22"/>
        </xsd:restriction>
      </xsd:simpleType>
    </xsd:element>
    <xsd:element name="Startdate" ma:index="48" nillable="true" ma:displayName="Start date" ma:format="DateOnly" ma:internalName="Startdate">
      <xsd:simpleType>
        <xsd:restriction base="dms:DateTime"/>
      </xsd:simpleType>
    </xsd:element>
    <xsd:element name="Enddate" ma:index="49" nillable="true" ma:displayName="End date" ma:format="DateOnly" ma:internalName="Enddate">
      <xsd:simpleType>
        <xsd:restriction base="dms:DateTime"/>
      </xsd:simpleType>
    </xsd:element>
    <xsd:element name="MediaServiceOCR" ma:index="5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2" nillable="true" ma:displayName="MediaServiceEventHashCode" ma:hidden="true" ma:internalName="MediaServiceEventHashCode" ma:readOnly="true">
      <xsd:simpleType>
        <xsd:restriction base="dms:Text"/>
      </xsd:simpleType>
    </xsd:element>
    <xsd:element name="Versions0" ma:index="53" nillable="true" ma:displayName="Versions" ma:default="All" ma:hidden="true" ma:internalName="Versions0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iPad Air, iPad Mini"/>
                    <xsd:enumeration value="Mac"/>
                    <xsd:enumeration value="Surface Pro 7"/>
                    <xsd:enumeration value="Surface Pro 6"/>
                    <xsd:enumeration value="Surface Pro"/>
                    <xsd:enumeration value="Surface Pro (5th Gen) with LTE Advanced"/>
                    <xsd:enumeration value="Surface Pro (5th Gen)"/>
                    <xsd:enumeration value="Surface Pro X"/>
                    <xsd:enumeration value="Surface Hub"/>
                    <xsd:enumeration value="Surface Hub V1"/>
                    <xsd:enumeration value="Surface Hub 2S"/>
                    <xsd:enumeration value="Surface Hub 2S 85&quot;"/>
                    <xsd:enumeration value="Surface Studio 2"/>
                    <xsd:enumeration value="Surface Studio"/>
                    <xsd:enumeration value="Surface Book 3"/>
                    <xsd:enumeration value="Surface Book 3 (13 inch)"/>
                    <xsd:enumeration value="Surface Book 3 (15 inch)"/>
                    <xsd:enumeration value="Surface Book 2"/>
                    <xsd:enumeration value="Surface Book and Surface Book with Performance Base"/>
                    <xsd:enumeration value="Surface Go"/>
                    <xsd:enumeration value="Surface Go 2"/>
                    <xsd:enumeration value="Surface Laptop"/>
                    <xsd:enumeration value="Surface Laptop 3 (13 inch)"/>
                    <xsd:enumeration value="Surface Laptop 3 (15 inch)"/>
                    <xsd:enumeration value="Surface Laptop 3"/>
                    <xsd:enumeration value="Accessories"/>
                    <xsd:enumeration value="Surface Earbuds"/>
                    <xsd:enumeration value="Surface Dock"/>
                    <xsd:enumeration value="Surface Slim Pen"/>
                    <xsd:enumeration value="Surface Pen"/>
                    <xsd:enumeration value="Surface Headphones 2"/>
                    <xsd:enumeration value="Surface Dial"/>
                    <xsd:enumeration value="Surface Headphones"/>
                    <xsd:enumeration value="Surface Dock 2"/>
                    <xsd:enumeration value="Surface Laptop 2"/>
                    <xsd:enumeration value="Holiday Surface Devices"/>
                    <xsd:enumeration value="Windows 10"/>
                    <xsd:enumeration value="Microsoft Classroom Pen"/>
                  </xsd:restriction>
                </xsd:simpleType>
              </xsd:element>
            </xsd:sequence>
          </xsd:extension>
        </xsd:complexContent>
      </xsd:complexType>
    </xsd:element>
    <xsd:element name="Device_x0020_Version" ma:index="54" nillable="true" ma:displayName="Device Version" ma:default="None" ma:format="Dropdown" ma:internalName="Device_x0020_Vers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iPad Air, iPad Mini"/>
                    <xsd:enumeration value="Mac"/>
                    <xsd:enumeration value="Surface Pro 7"/>
                    <xsd:enumeration value="Surface Pro 6"/>
                    <xsd:enumeration value="Surface Pro"/>
                    <xsd:enumeration value="Surface Pro (5th Gen) with LTE Advanced"/>
                    <xsd:enumeration value="Surface Pro (5th Gen)"/>
                    <xsd:enumeration value="Surface Pro X"/>
                    <xsd:enumeration value="Surface Hub"/>
                    <xsd:enumeration value="Surface Hub V1"/>
                    <xsd:enumeration value="Surface Hub 2S"/>
                    <xsd:enumeration value="Surface Hub 2S 85&quot;"/>
                    <xsd:enumeration value="Surface Studio 2"/>
                    <xsd:enumeration value="Surface Studio"/>
                    <xsd:enumeration value="Surface Book 3"/>
                    <xsd:enumeration value="Surface Book 3 (13 inch)"/>
                    <xsd:enumeration value="Surface Book 3 (15 inch)"/>
                    <xsd:enumeration value="Surface Book 2"/>
                    <xsd:enumeration value="Surface Book and Surface Book with Performance Base"/>
                    <xsd:enumeration value="Surface Go"/>
                    <xsd:enumeration value="Surface Go 2"/>
                    <xsd:enumeration value="Surface Laptop"/>
                    <xsd:enumeration value="Surface Laptop 3 (13 inch)"/>
                    <xsd:enumeration value="Surface Laptop 3 (15 inch)"/>
                    <xsd:enumeration value="Surface Laptop 3"/>
                    <xsd:enumeration value="Accessories"/>
                    <xsd:enumeration value="Surface Earbuds"/>
                    <xsd:enumeration value="Surface Dock"/>
                    <xsd:enumeration value="Surface Slim Pen"/>
                    <xsd:enumeration value="Surface Pen"/>
                    <xsd:enumeration value="Surface Headphones 2"/>
                    <xsd:enumeration value="Surface Dial"/>
                    <xsd:enumeration value="Surface Headphones"/>
                    <xsd:enumeration value="Surface Dock 2"/>
                    <xsd:enumeration value="Surface Laptop 2"/>
                    <xsd:enumeration value="Holiday Surface Devices"/>
                    <xsd:enumeration value="Windows 10"/>
                    <xsd:enumeration value="Microsoft Classroom Pen"/>
                    <xsd:enumeration value="Surface Duo"/>
                    <xsd:enumeration value="Surface Laptop go"/>
                    <xsd:enumeration value="Surface Hub 2S - Surface Fingerprint Reader"/>
                    <xsd:enumeration value="None"/>
                    <xsd:enumeration value="Surface Pro 7+"/>
                    <xsd:enumeration value="MS Accessories"/>
                    <xsd:enumeration value="Surface Accessories"/>
                    <xsd:enumeration value="Surface Laptop 4"/>
                    <xsd:enumeration value="Surface Go 3"/>
                    <xsd:enumeration value="Surface Pro 8"/>
                    <xsd:enumeration value="Surface Laptop Studio"/>
                    <xsd:enumeration value="Surface Duo 2"/>
                    <xsd:enumeration value="Surface Laptop SE"/>
                    <xsd:enumeration value="Windows 11"/>
                    <xsd:enumeration value="Surface Laptop Go 2"/>
                    <xsd:enumeration value="Surface Headphones 2+"/>
                  </xsd:restriction>
                </xsd:simpleType>
              </xsd:element>
            </xsd:sequence>
          </xsd:extension>
        </xsd:complexContent>
      </xsd:complexType>
    </xsd:element>
    <xsd:element name="FeaturedContent" ma:index="55" nillable="true" ma:displayName="Featured" ma:default="No" ma:format="RadioButtons" ma:internalName="FeaturedContent">
      <xsd:simpleType>
        <xsd:restriction base="dms:Choice">
          <xsd:enumeration value="Yes"/>
          <xsd:enumeration value="No"/>
        </xsd:restriction>
      </xsd:simpleType>
    </xsd:element>
    <xsd:element name="MediaServiceLocation" ma:index="56" nillable="true" ma:displayName="Location" ma:internalName="MediaServiceLocation" ma:readOnly="true">
      <xsd:simpleType>
        <xsd:restriction base="dms:Text"/>
      </xsd:simpleType>
    </xsd:element>
    <xsd:element name="MediaLengthInSeconds" ma:index="5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fresh" ma:index="60" nillable="true" ma:displayName="Refresh" ma:default="0" ma:format="Dropdown" ma:internalName="Refresh">
      <xsd:simpleType>
        <xsd:restriction base="dms:Boolean"/>
      </xsd:simpleType>
    </xsd:element>
    <xsd:element name="MediaServiceSearchProperties" ma:index="6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62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8d5ab-a95b-4280-b619-ee3fa95765b4" elementFormDefault="qualified">
    <xsd:import namespace="http://schemas.microsoft.com/office/2006/documentManagement/types"/>
    <xsd:import namespace="http://schemas.microsoft.com/office/infopath/2007/PartnerControls"/>
    <xsd:element name="SharedWithUsers" ma:index="4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Description xmlns="230e9df3-be65-4c73-a93b-d1236ebd677e" xsi:nil="true"/>
    <Owner xmlns="230e9df3-be65-4c73-a93b-d1236ebd677e">
      <UserInfo>
        <DisplayName/>
        <AccountId xsi:nil="true"/>
        <AccountType/>
      </UserInfo>
    </Owner>
    <_ip_UnifiedCompliancePolicyUIAction xmlns="http://schemas.microsoft.com/sharepoint/v3" xsi:nil="true"/>
    <Year xmlns="ee4a7809-70ea-4e27-ab75-a6c2be9ed89d" xsi:nil="true"/>
    <FiscalYear xmlns="ee4a7809-70ea-4e27-ab75-a6c2be9ed89d" xsi:nil="true"/>
    <ConfidentialityTaxHTField0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customer ready</TermName>
          <TermId xmlns="http://schemas.microsoft.com/office/infopath/2007/PartnerControls">8986c41d-21c5-4f8f-8a12-ea4625b46858</TermId>
        </TermInfo>
      </Terms>
    </ConfidentialityTaxHTField0>
    <TaxCatchAllLabel xmlns="230e9df3-be65-4c73-a93b-d1236ebd677e" xsi:nil="true"/>
    <CompeteDocType xmlns="ee4a7809-70ea-4e27-ab75-a6c2be9ed89d" xsi:nil="true"/>
    <IndustryVertical xmlns="ee4a7809-70ea-4e27-ab75-a6c2be9ed89d" xsi:nil="true"/>
    <_dlc_DocIdPersistId xmlns="230e9df3-be65-4c73-a93b-d1236ebd677e" xsi:nil="true"/>
    <Event xmlns="ee4a7809-70ea-4e27-ab75-a6c2be9ed89d" xsi:nil="true"/>
    <Readiness xmlns="ee4a7809-70ea-4e27-ab75-a6c2be9ed89d" xsi:nil="true"/>
    <Startdate xmlns="ee4a7809-70ea-4e27-ab75-a6c2be9ed89d" xsi:nil="true"/>
    <ContentCategories xmlns="ee4a7809-70ea-4e27-ab75-a6c2be9ed89d">Presentation</ContentCategories>
    <_ip_UnifiedCompliancePolicyProperties xmlns="http://schemas.microsoft.com/sharepoint/v3" xsi:nil="true"/>
    <Segment xmlns="ee4a7809-70ea-4e27-ab75-a6c2be9ed89d" xsi:nil="true"/>
    <Competitor xmlns="ee4a7809-70ea-4e27-ab75-a6c2be9ed89d" xsi:nil="true"/>
    <Services xmlns="ee4a7809-70ea-4e27-ab75-a6c2be9ed89d" xsi:nil="true"/>
    <p3065242fc644b25ab253c7f8aa61ee1 xmlns="230e9df3-be65-4c73-a93b-d1236ebd677e">
      <Terms xmlns="http://schemas.microsoft.com/office/infopath/2007/PartnerControls"/>
    </p3065242fc644b25ab253c7f8aa61ee1>
    <Program xmlns="ee4a7809-70ea-4e27-ab75-a6c2be9ed89d">Surface Modern Workshop</Program>
    <Audience xmlns="ee4a7809-70ea-4e27-ab75-a6c2be9ed89d" xsi:nil="true"/>
    <Versions0 xmlns="ee4a7809-70ea-4e27-ab75-a6c2be9ed89d">
      <Value>All</Value>
    </Versions0>
    <Owners xmlns="230e9df3-be65-4c73-a93b-d1236ebd677e">
      <UserInfo>
        <DisplayName>i:0#.f|membership|liorb@microsoft.com</DisplayName>
        <AccountId>73</AccountId>
        <AccountType/>
      </UserInfo>
      <UserInfo>
        <DisplayName>i:0#.f|membership|jshia@microsoft.com</DisplayName>
        <AccountId>88</AccountId>
        <AccountType/>
      </UserInfo>
    </Owners>
    <k39e5019f8e24a20a01159148b815aac xmlns="230e9df3-be65-4c73-a93b-d1236ebd677e">
      <Terms xmlns="http://schemas.microsoft.com/office/infopath/2007/PartnerControls"/>
    </k39e5019f8e24a20a01159148b815aac>
    <Device_x0020_Version xmlns="ee4a7809-70ea-4e27-ab75-a6c2be9ed89d">
      <Value>None</Value>
    </Device_x0020_Version>
    <Month_x0020_of_x0020_upload xmlns="ee4a7809-70ea-4e27-ab75-a6c2be9ed89d" xsi:nil="true"/>
    <SummaryDescription xmlns="230e9df3-be65-4c73-a93b-d1236ebd677e" xsi:nil="true"/>
    <_dlc_DocId xmlns="230e9df3-be65-4c73-a93b-d1236ebd677e">USDMMZXC5KTV-260472975-6938</_dlc_DocId>
    <Campaigns xmlns="ee4a7809-70ea-4e27-ab75-a6c2be9ed89d" xsi:nil="true"/>
    <FeaturedContent xmlns="ee4a7809-70ea-4e27-ab75-a6c2be9ed89d">No</FeaturedContent>
    <_dlc_DocIdUrl xmlns="230e9df3-be65-4c73-a93b-d1236ebd677e">
      <Url>https://microsoft.sharepoint.com/sites/surface/_layouts/15/DocIdRedir.aspx?ID=USDMMZXC5KTV-260472975-6938</Url>
      <Description>USDMMZXC5KTV-260472975-6938</Description>
    </_dlc_DocIdUrl>
    <TaxCatchAll xmlns="230e9df3-be65-4c73-a93b-d1236ebd677e">
      <Value>8</Value>
    </TaxCatchAll>
    <Product xmlns="ee4a7809-70ea-4e27-ab75-a6c2be9ed89d" xsi:nil="true"/>
    <Customer xmlns="ee4a7809-70ea-4e27-ab75-a6c2be9ed89d">Commercial</Customer>
    <Enddate xmlns="ee4a7809-70ea-4e27-ab75-a6c2be9ed89d" xsi:nil="true"/>
    <lcf76f155ced4ddcb4097134ff3c332f xmlns="ee4a7809-70ea-4e27-ab75-a6c2be9ed89d">
      <Terms xmlns="http://schemas.microsoft.com/office/infopath/2007/PartnerControls"/>
    </lcf76f155ced4ddcb4097134ff3c332f>
    <Refresh xmlns="ee4a7809-70ea-4e27-ab75-a6c2be9ed89d">false</Refresh>
  </documentManagement>
</p:properties>
</file>

<file path=customXml/item5.xml><?xml version="1.0" encoding="utf-8"?>
<?mso-contentType ?>
<SharedContentType xmlns="Microsoft.SharePoint.Taxonomy.ContentTypeSync" SourceId="e385fb40-52d4-4fae-9c5b-3e8ff8a5878e" ContentTypeId="0x01010062C008D7A2F07C4BAABAD05EEA95919E" PreviousValue="false"/>
</file>

<file path=customXml/itemProps1.xml><?xml version="1.0" encoding="utf-8"?>
<ds:datastoreItem xmlns:ds="http://schemas.openxmlformats.org/officeDocument/2006/customXml" ds:itemID="{159E51AD-F9EF-4F8E-82D8-1431C04A1E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5789E8-C9C0-4567-8F5C-07BEB65D892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D7CEA1D-1B45-4FD8-BAE6-E584DE777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0e9df3-be65-4c73-a93b-d1236ebd677e"/>
    <ds:schemaRef ds:uri="ee4a7809-70ea-4e27-ab75-a6c2be9ed89d"/>
    <ds:schemaRef ds:uri="2298d5ab-a95b-4280-b619-ee3fa95765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4E5A4D0-4036-432F-9CB2-DACFEE29FD2F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850a7189-aaef-42cf-81c4-de8963dac130"/>
    <ds:schemaRef ds:uri="http://purl.org/dc/elements/1.1/"/>
    <ds:schemaRef ds:uri="http://purl.org/dc/dcmitype/"/>
    <ds:schemaRef ds:uri="http://www.w3.org/XML/1998/namespace"/>
    <ds:schemaRef ds:uri="4b17b58a-5b17-4004-a040-b0b23c96f67c"/>
    <ds:schemaRef ds:uri="http://schemas.microsoft.com/office/2006/metadata/properties"/>
    <ds:schemaRef ds:uri="230e9df3-be65-4c73-a93b-d1236ebd677e"/>
    <ds:schemaRef ds:uri="http://schemas.microsoft.com/sharepoint/v3"/>
    <ds:schemaRef ds:uri="ee4a7809-70ea-4e27-ab75-a6c2be9ed89d"/>
  </ds:schemaRefs>
</ds:datastoreItem>
</file>

<file path=customXml/itemProps5.xml><?xml version="1.0" encoding="utf-8"?>
<ds:datastoreItem xmlns:ds="http://schemas.openxmlformats.org/officeDocument/2006/customXml" ds:itemID="{DED6FF6D-4076-4241-8FFE-7017B5225246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1014</Words>
  <Application>Microsoft Office PowerPoint</Application>
  <PresentationFormat>Custom</PresentationFormat>
  <Paragraphs>93</Paragraphs>
  <Slides>9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WHITE TEMPLATE</vt:lpstr>
      <vt:lpstr>How to use this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Modern Workshop - Social Media Templates</dc:title>
  <dc:creator>Josh Martin</dc:creator>
  <cp:lastModifiedBy>Darpan Marwah (Wimmer Solutions Corporation)</cp:lastModifiedBy>
  <cp:revision>2</cp:revision>
  <dcterms:created xsi:type="dcterms:W3CDTF">2020-08-14T20:53:15Z</dcterms:created>
  <dcterms:modified xsi:type="dcterms:W3CDTF">2023-05-17T20:51:48Z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0x01010062C008D7A2F07C4BAABAD05EEA95919E0074F46043E3CF2540B7C1F266B2A28170</vt:lpwstr>
  </property>
  <property fmtid="{D5CDD505-2E9C-101B-9397-08002B2CF9AE}" pid="3" name="_dlc_policyId">
    <vt:lpwstr>0x01010062C008D7A2F07C4BAABAD05EEA95919E0074F46043E3CF2540B7C1F266B2A28170|1081736713</vt:lpwstr>
  </property>
  <property fmtid="{D5CDD505-2E9C-101B-9397-08002B2CF9AE}" pid="4" name="Confidentiality">
    <vt:lpwstr>8;#customer ready|8986c41d-21c5-4f8f-8a12-ea4625b46858</vt:lpwstr>
  </property>
  <property fmtid="{D5CDD505-2E9C-101B-9397-08002B2CF9AE}" pid="5" name="ItemRetentionFormula">
    <vt:lpwstr>&lt;formula id="Microsoft.Office.RecordsManagement.PolicyFeatures.Expiration.Formula.BuiltIn"&gt;&lt;number&gt;13&lt;/number&gt;&lt;property&gt;Modified&lt;/property&gt;&lt;propertyId&gt;28cf69c5-fa48-462a-b5cd-27b6f9d2bd5f&lt;/propertyId&gt;&lt;period&gt;months&lt;/period&gt;&lt;/formula&gt;</vt:lpwstr>
  </property>
  <property fmtid="{D5CDD505-2E9C-101B-9397-08002B2CF9AE}" pid="6" name="_dlc_DocIdItemGuid">
    <vt:lpwstr>b79a408c-9764-4dc1-98f0-65f537bd5815</vt:lpwstr>
  </property>
  <property fmtid="{D5CDD505-2E9C-101B-9397-08002B2CF9AE}" pid="7" name="For">
    <vt:lpwstr/>
  </property>
  <property fmtid="{D5CDD505-2E9C-101B-9397-08002B2CF9AE}" pid="8" name="About">
    <vt:lpwstr/>
  </property>
  <property fmtid="{D5CDD505-2E9C-101B-9397-08002B2CF9AE}" pid="9" name="MediaServiceImageTags">
    <vt:lpwstr/>
  </property>
  <property fmtid="{D5CDD505-2E9C-101B-9397-08002B2CF9AE}" pid="10" name="_dlc_ExpireDate">
    <vt:filetime>2024-04-27T05:46:01Z</vt:filetime>
  </property>
</Properties>
</file>