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1036" r:id="rId5"/>
    <p:sldId id="1037" r:id="rId6"/>
    <p:sldId id="1049" r:id="rId7"/>
    <p:sldId id="1038" r:id="rId8"/>
    <p:sldId id="1039" r:id="rId9"/>
    <p:sldId id="1040" r:id="rId10"/>
    <p:sldId id="1041" r:id="rId11"/>
    <p:sldId id="1042" r:id="rId12"/>
    <p:sldId id="1043" r:id="rId13"/>
    <p:sldId id="1044" r:id="rId14"/>
    <p:sldId id="1045" r:id="rId15"/>
    <p:sldId id="1046" r:id="rId16"/>
    <p:sldId id="1047" r:id="rId17"/>
    <p:sldId id="10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00" userDrawn="1">
          <p15:clr>
            <a:srgbClr val="9FCC3B"/>
          </p15:clr>
        </p15:guide>
        <p15:guide id="4" orient="horz" pos="288" userDrawn="1">
          <p15:clr>
            <a:srgbClr val="9FCC3B"/>
          </p15:clr>
        </p15:guide>
        <p15:guide id="5" orient="horz" pos="4032" userDrawn="1">
          <p15:clr>
            <a:srgbClr val="9FCC3B"/>
          </p15:clr>
        </p15:guide>
        <p15:guide id="6" pos="7080" userDrawn="1">
          <p15:clr>
            <a:srgbClr val="9FCC3B"/>
          </p15:clr>
        </p15:guide>
        <p15:guide id="7" pos="5016" userDrawn="1">
          <p15:clr>
            <a:srgbClr val="5ACBF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DED"/>
    <a:srgbClr val="17181A"/>
    <a:srgbClr val="F2F2F2"/>
    <a:srgbClr val="9BF00B"/>
    <a:srgbClr val="5B5A5F"/>
    <a:srgbClr val="3D3D3D"/>
    <a:srgbClr val="202020"/>
    <a:srgbClr val="95E60A"/>
    <a:srgbClr val="E60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9"/>
    <p:restoredTop sz="96327" autoAdjust="0"/>
  </p:normalViewPr>
  <p:slideViewPr>
    <p:cSldViewPr snapToGrid="0" snapToObjects="1">
      <p:cViewPr>
        <p:scale>
          <a:sx n="46" d="100"/>
          <a:sy n="46" d="100"/>
        </p:scale>
        <p:origin x="3968" y="440"/>
      </p:cViewPr>
      <p:guideLst>
        <p:guide orient="horz" pos="2184"/>
        <p:guide pos="3840"/>
        <p:guide pos="600"/>
        <p:guide orient="horz" pos="288"/>
        <p:guide orient="horz" pos="4032"/>
        <p:guide pos="7080"/>
        <p:guide pos="5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64281-CA5E-114C-B296-BA1118C37E9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69173-E286-3044-9F24-281E2CDE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5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2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47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07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10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9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4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0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9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49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19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69173-E286-3044-9F24-281E2CDE5D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3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B81A8E-267A-6E40-B54C-5A4DC287F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5690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212B7-8697-FB40-AEB5-5DB05C1C1912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OP-MIS-LOGOArtboard-7 (1).png" descr="POP-MIS-LOGOArtboard-7 (1).png">
            <a:extLst>
              <a:ext uri="{FF2B5EF4-FFF2-40B4-BE49-F238E27FC236}">
                <a16:creationId xmlns:a16="http://schemas.microsoft.com/office/drawing/2014/main" id="{F475C861-3AC3-BB4E-9C98-FD1805445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764513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249FCE-38D2-7A40-B6BD-090866633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67" r="575" b="395"/>
          <a:stretch/>
        </p:blipFill>
        <p:spPr>
          <a:xfrm>
            <a:off x="0" y="-429"/>
            <a:ext cx="12192000" cy="6858000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0976EB-FF8D-D349-8699-0073BD143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69099"/>
          <a:stretch/>
        </p:blipFill>
        <p:spPr>
          <a:xfrm>
            <a:off x="5626961" y="407015"/>
            <a:ext cx="7045751" cy="6935346"/>
          </a:xfrm>
          <a:prstGeom prst="rect">
            <a:avLst/>
          </a:prstGeom>
        </p:spPr>
      </p:pic>
      <p:pic>
        <p:nvPicPr>
          <p:cNvPr id="16" name="POP-MIS-LOGOArtboard-7 (1).png" descr="POP-MIS-LOGOArtboard-7 (1).png">
            <a:extLst>
              <a:ext uri="{FF2B5EF4-FFF2-40B4-BE49-F238E27FC236}">
                <a16:creationId xmlns:a16="http://schemas.microsoft.com/office/drawing/2014/main" id="{F128C8B4-9985-A74F-AD8D-0D639A4323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58206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8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092CA8-4506-F741-AFAC-8E55CDBB4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807" t="12308" r="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09B445-0134-AF45-B16C-0058C382C5C3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rgbClr val="000000">
              <a:alpha val="4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87ACDAEF-B756-1140-8946-EF990BC88779}"/>
              </a:ext>
            </a:extLst>
          </p:cNvPr>
          <p:cNvSpPr/>
          <p:nvPr userDrawn="1"/>
        </p:nvSpPr>
        <p:spPr>
          <a:xfrm rot="16200000">
            <a:off x="-222250" y="222250"/>
            <a:ext cx="6858000" cy="6413500"/>
          </a:xfrm>
          <a:prstGeom prst="rect">
            <a:avLst/>
          </a:prstGeom>
          <a:gradFill>
            <a:gsLst>
              <a:gs pos="7000">
                <a:srgbClr val="000000">
                  <a:alpha val="19000"/>
                </a:srgbClr>
              </a:gs>
              <a:gs pos="98000">
                <a:srgbClr val="000000">
                  <a:alpha val="0"/>
                </a:srgbClr>
              </a:gs>
            </a:gsLst>
            <a:lin ang="5400000" scaled="1"/>
          </a:gradFill>
          <a:ln w="12700">
            <a:miter lim="400000"/>
          </a:ln>
        </p:spPr>
        <p:txBody>
          <a:bodyPr lIns="34290" tIns="34290" rIns="34290" bIns="34290" anchor="ctr"/>
          <a:lstStyle/>
          <a:p>
            <a:pPr defTabSz="350520">
              <a:defRPr sz="5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/>
          </a:p>
        </p:txBody>
      </p:sp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14C6FE-DCCB-2847-81D5-11D4203AF91A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7777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09F28-F955-BA4D-A641-6805A7C3A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BDBD0-1C40-E34D-9EE2-879FD9DAE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69099"/>
          <a:stretch/>
        </p:blipFill>
        <p:spPr>
          <a:xfrm>
            <a:off x="5626961" y="407015"/>
            <a:ext cx="7045751" cy="6935346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FEF8A32-EA1E-7D4A-88FA-93115EAEA54F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OP-MIS-LOGOArtboard-7 (1).png" descr="POP-MIS-LOGOArtboard-7 (1).png">
            <a:extLst>
              <a:ext uri="{FF2B5EF4-FFF2-40B4-BE49-F238E27FC236}">
                <a16:creationId xmlns:a16="http://schemas.microsoft.com/office/drawing/2014/main" id="{4AE6FEEA-EDB9-C049-AB94-F42752B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5271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C28051-7597-4F4A-9E3A-22E54D332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3ADEC0-48B4-D74D-88BB-EC21CE2B3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69099"/>
          <a:stretch/>
        </p:blipFill>
        <p:spPr>
          <a:xfrm>
            <a:off x="5626961" y="407015"/>
            <a:ext cx="7045751" cy="6935346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F736CB-37C8-9149-9013-FC25FBDAF7B6}"/>
              </a:ext>
            </a:extLst>
          </p:cNvPr>
          <p:cNvSpPr txBox="1">
            <a:spLocks/>
          </p:cNvSpPr>
          <p:nvPr userDrawn="1"/>
        </p:nvSpPr>
        <p:spPr>
          <a:xfrm>
            <a:off x="9836839" y="6356350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chemeClr val="tx1">
                    <a:lumMod val="40000"/>
                    <a:lumOff val="6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chemeClr val="tx1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POP-MIS-LOGOArtboard-7 (1).png" descr="POP-MIS-LOGOArtboard-7 (1).png">
            <a:extLst>
              <a:ext uri="{FF2B5EF4-FFF2-40B4-BE49-F238E27FC236}">
                <a16:creationId xmlns:a16="http://schemas.microsoft.com/office/drawing/2014/main" id="{49C89125-C90C-AA44-A067-2D80C12B78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08" y="5726318"/>
            <a:ext cx="1131682" cy="1131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513147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5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C28051-7597-4F4A-9E3A-22E54D332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F736CB-37C8-9149-9013-FC25FBDAF7B6}"/>
              </a:ext>
            </a:extLst>
          </p:cNvPr>
          <p:cNvSpPr txBox="1">
            <a:spLocks/>
          </p:cNvSpPr>
          <p:nvPr userDrawn="1"/>
        </p:nvSpPr>
        <p:spPr>
          <a:xfrm>
            <a:off x="9836839" y="6356350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chemeClr val="tx1">
                    <a:lumMod val="40000"/>
                    <a:lumOff val="6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chemeClr val="tx1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582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6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F736CB-37C8-9149-9013-FC25FBDAF7B6}"/>
              </a:ext>
            </a:extLst>
          </p:cNvPr>
          <p:cNvSpPr txBox="1">
            <a:spLocks/>
          </p:cNvSpPr>
          <p:nvPr userDrawn="1"/>
        </p:nvSpPr>
        <p:spPr>
          <a:xfrm>
            <a:off x="9836839" y="6356350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chemeClr val="tx1">
                    <a:lumMod val="40000"/>
                    <a:lumOff val="6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chemeClr val="tx1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BEE35-1125-134A-A676-8191ED2BF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6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036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7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F736CB-37C8-9149-9013-FC25FBDAF7B6}"/>
              </a:ext>
            </a:extLst>
          </p:cNvPr>
          <p:cNvSpPr txBox="1">
            <a:spLocks/>
          </p:cNvSpPr>
          <p:nvPr userDrawn="1"/>
        </p:nvSpPr>
        <p:spPr>
          <a:xfrm>
            <a:off x="9836839" y="6356350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chemeClr val="tx1">
                    <a:lumMod val="40000"/>
                    <a:lumOff val="6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chemeClr val="tx1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BEE35-1125-134A-A676-8191ED2BF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6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62DA2-7171-4A45-9298-76EC4FDFD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69099"/>
          <a:stretch/>
        </p:blipFill>
        <p:spPr>
          <a:xfrm>
            <a:off x="5626961" y="407015"/>
            <a:ext cx="7045751" cy="693534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378D68-29EF-9F43-AA42-AB874FC5AB85}"/>
              </a:ext>
            </a:extLst>
          </p:cNvPr>
          <p:cNvSpPr txBox="1">
            <a:spLocks/>
          </p:cNvSpPr>
          <p:nvPr userDrawn="1"/>
        </p:nvSpPr>
        <p:spPr>
          <a:xfrm>
            <a:off x="9836839" y="6356350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chemeClr val="tx1">
                    <a:lumMod val="40000"/>
                    <a:lumOff val="6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chemeClr val="tx1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OP-MIS-LOGOArtboard-7 (1).png" descr="POP-MIS-LOGOArtboard-7 (1).png">
            <a:extLst>
              <a:ext uri="{FF2B5EF4-FFF2-40B4-BE49-F238E27FC236}">
                <a16:creationId xmlns:a16="http://schemas.microsoft.com/office/drawing/2014/main" id="{7A0F27D0-FB1A-3C44-8594-DA1F1D688C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08" y="5726318"/>
            <a:ext cx="1131682" cy="1131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49758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9A854-E17D-3A46-9917-F7187726D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71207" b="6984"/>
          <a:stretch/>
        </p:blipFill>
        <p:spPr>
          <a:xfrm>
            <a:off x="5626961" y="407015"/>
            <a:ext cx="6565039" cy="645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5391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87598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C77AC-9ADE-634D-BF02-7DDA75F22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E6E16-92F1-CE4A-B029-5A1E96BCC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B0283-B689-9A47-B561-062AD33C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F4C7-06B0-3E48-B476-362C4F96C26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8F332-194B-6D46-B86B-297D648B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98C53-0478-AA41-B190-EE130BD4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FD4A0-48B3-C74A-B8E4-B78AC18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2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ight_Texture_1440x900_2.jpg" descr="Light_Texture_1440x900_2.jpg">
            <a:extLst>
              <a:ext uri="{FF2B5EF4-FFF2-40B4-BE49-F238E27FC236}">
                <a16:creationId xmlns:a16="http://schemas.microsoft.com/office/drawing/2014/main" id="{9355633D-60DA-1043-9E14-050A49C3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999"/>
          <a:stretch/>
        </p:blipFill>
        <p:spPr>
          <a:xfrm>
            <a:off x="-38681" y="0"/>
            <a:ext cx="1223068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C09D1C-BEAB-E64F-8347-A404B5BD1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69099"/>
          <a:stretch/>
        </p:blipFill>
        <p:spPr>
          <a:xfrm>
            <a:off x="5626961" y="407015"/>
            <a:ext cx="7045751" cy="693534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530964-C367-E74B-AF56-65CF87102584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0D0C0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0D0C09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POP-MIS-LOGOArtboard-7 (1).png" descr="POP-MIS-LOGOArtboard-7 (1).png">
            <a:extLst>
              <a:ext uri="{FF2B5EF4-FFF2-40B4-BE49-F238E27FC236}">
                <a16:creationId xmlns:a16="http://schemas.microsoft.com/office/drawing/2014/main" id="{F8D5D2A7-EE16-FB41-B3BE-B89489035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11005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rk_Texture_1440x900_2.jpg" descr="Dark_Texture_1440x900_2.jpg">
            <a:extLst>
              <a:ext uri="{FF2B5EF4-FFF2-40B4-BE49-F238E27FC236}">
                <a16:creationId xmlns:a16="http://schemas.microsoft.com/office/drawing/2014/main" id="{025545C7-A319-0341-A6B2-209210C0C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8" b="1046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OP-MIS-LOGOArtboard-7 (1).png" descr="POP-MIS-LOGOArtboard-7 (1).png">
            <a:extLst>
              <a:ext uri="{FF2B5EF4-FFF2-40B4-BE49-F238E27FC236}">
                <a16:creationId xmlns:a16="http://schemas.microsoft.com/office/drawing/2014/main" id="{7994254C-298B-F140-9D2E-9CF303F3AE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2F37C-6945-5441-9A87-F7177EF50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7000"/>
          </a:blip>
          <a:srcRect l="22027" t="24598" r="22304" b="25248"/>
          <a:stretch/>
        </p:blipFill>
        <p:spPr>
          <a:xfrm>
            <a:off x="5607423" y="1059293"/>
            <a:ext cx="7436223" cy="61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515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rk_Texture_1440x900_2.jpg" descr="Dark_Texture_1440x900_2.jpg">
            <a:extLst>
              <a:ext uri="{FF2B5EF4-FFF2-40B4-BE49-F238E27FC236}">
                <a16:creationId xmlns:a16="http://schemas.microsoft.com/office/drawing/2014/main" id="{9AA0D2E7-5647-2E47-B83D-32C39B5BC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8" b="1046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OP-MIS-LOGOArtboard-7 (1).png" descr="POP-MIS-LOGOArtboard-7 (1).png">
            <a:extLst>
              <a:ext uri="{FF2B5EF4-FFF2-40B4-BE49-F238E27FC236}">
                <a16:creationId xmlns:a16="http://schemas.microsoft.com/office/drawing/2014/main" id="{7994254C-298B-F140-9D2E-9CF303F3AE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052400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ew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rk_Texture_1440x900_2.jpg" descr="Dark_Texture_1440x900_2.jpg">
            <a:extLst>
              <a:ext uri="{FF2B5EF4-FFF2-40B4-BE49-F238E27FC236}">
                <a16:creationId xmlns:a16="http://schemas.microsoft.com/office/drawing/2014/main" id="{1FA2C054-E90F-4C41-B423-0FDB7967C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8" b="1046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sitting, standing, dark, person&#10;&#10;Description automatically generated">
            <a:extLst>
              <a:ext uri="{FF2B5EF4-FFF2-40B4-BE49-F238E27FC236}">
                <a16:creationId xmlns:a16="http://schemas.microsoft.com/office/drawing/2014/main" id="{096D6FC5-DBCD-5342-B864-4671A62C3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9271" y="-898504"/>
            <a:ext cx="8655008" cy="8655008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OP-MIS-LOGOArtboard-7 (1).png" descr="POP-MIS-LOGOArtboard-7 (1).png">
            <a:extLst>
              <a:ext uri="{FF2B5EF4-FFF2-40B4-BE49-F238E27FC236}">
                <a16:creationId xmlns:a16="http://schemas.microsoft.com/office/drawing/2014/main" id="{7994254C-298B-F140-9D2E-9CF303F3AE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63380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rk_Texture_1440x900_2.jpg" descr="Dark_Texture_1440x900_2.jpg">
            <a:extLst>
              <a:ext uri="{FF2B5EF4-FFF2-40B4-BE49-F238E27FC236}">
                <a16:creationId xmlns:a16="http://schemas.microsoft.com/office/drawing/2014/main" id="{AB8661D9-37D1-6241-AED8-5AD4DF72A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8" b="1046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8BAB84-5D43-FD4B-8B6C-CE014BAFD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69099"/>
          <a:stretch/>
        </p:blipFill>
        <p:spPr>
          <a:xfrm>
            <a:off x="5626961" y="407015"/>
            <a:ext cx="7045751" cy="6935346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96D30D3-2FDB-EB4B-A6AF-1AEA4F284A29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OP-MIS-LOGOArtboard-7 (1).png" descr="POP-MIS-LOGOArtboard-7 (1).png">
            <a:extLst>
              <a:ext uri="{FF2B5EF4-FFF2-40B4-BE49-F238E27FC236}">
                <a16:creationId xmlns:a16="http://schemas.microsoft.com/office/drawing/2014/main" id="{096C747A-443C-5D40-BDCB-E618086BB2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45421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B7869-281B-CA43-8ADE-ABD247D38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409CA1-2DB9-6B49-9D0E-E3E806FA526E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OP-MIS-LOGOArtboard-7 (1).png" descr="POP-MIS-LOGOArtboard-7 (1).png">
            <a:extLst>
              <a:ext uri="{FF2B5EF4-FFF2-40B4-BE49-F238E27FC236}">
                <a16:creationId xmlns:a16="http://schemas.microsoft.com/office/drawing/2014/main" id="{9B7BCB91-20D7-9E44-B3C7-E0E095196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628660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ark_Texture_1440x900.jpg" descr="Dark_Texture_1440x900.jpg">
            <a:extLst>
              <a:ext uri="{FF2B5EF4-FFF2-40B4-BE49-F238E27FC236}">
                <a16:creationId xmlns:a16="http://schemas.microsoft.com/office/drawing/2014/main" id="{1B6F8CE7-6FD9-EB47-AAEC-CF6B9521B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521"/>
          <a:stretch/>
        </p:blipFill>
        <p:spPr>
          <a:xfrm>
            <a:off x="0" y="39684"/>
            <a:ext cx="12192000" cy="681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ark_Texture_1440x900_2.jpg" descr="Dark_Texture_1440x900_2.jpg">
            <a:extLst>
              <a:ext uri="{FF2B5EF4-FFF2-40B4-BE49-F238E27FC236}">
                <a16:creationId xmlns:a16="http://schemas.microsoft.com/office/drawing/2014/main" id="{052B21AC-4CB6-D748-B652-67F33CF8E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466"/>
          <a:stretch/>
        </p:blipFill>
        <p:spPr>
          <a:xfrm>
            <a:off x="0" y="0"/>
            <a:ext cx="122554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213A07D-D98C-D74C-8F17-3BA8FC379219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OP-MIS-LOGOArtboard-7 (1).png" descr="POP-MIS-LOGOArtboard-7 (1).png">
            <a:extLst>
              <a:ext uri="{FF2B5EF4-FFF2-40B4-BE49-F238E27FC236}">
                <a16:creationId xmlns:a16="http://schemas.microsoft.com/office/drawing/2014/main" id="{9BF27141-52D4-A04D-92B6-4A35B11426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696105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4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ark_Texture_1440x900.jpg" descr="Dark_Texture_1440x900.jpg">
            <a:extLst>
              <a:ext uri="{FF2B5EF4-FFF2-40B4-BE49-F238E27FC236}">
                <a16:creationId xmlns:a16="http://schemas.microsoft.com/office/drawing/2014/main" id="{1B6F8CE7-6FD9-EB47-AAEC-CF6B9521B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521"/>
          <a:stretch/>
        </p:blipFill>
        <p:spPr>
          <a:xfrm>
            <a:off x="0" y="39684"/>
            <a:ext cx="12192000" cy="681831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">
            <a:extLst>
              <a:ext uri="{FF2B5EF4-FFF2-40B4-BE49-F238E27FC236}">
                <a16:creationId xmlns:a16="http://schemas.microsoft.com/office/drawing/2014/main" id="{83037A8D-F6D7-1C4A-8573-C1CE11884A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170474" y="15702659"/>
            <a:ext cx="1110515" cy="3161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96D30D3-2FDB-EB4B-A6AF-1AEA4F284A29}"/>
              </a:ext>
            </a:extLst>
          </p:cNvPr>
          <p:cNvSpPr txBox="1">
            <a:spLocks/>
          </p:cNvSpPr>
          <p:nvPr userDrawn="1"/>
        </p:nvSpPr>
        <p:spPr>
          <a:xfrm>
            <a:off x="9836839" y="6444786"/>
            <a:ext cx="2177110" cy="253467"/>
          </a:xfrm>
          <a:prstGeom prst="rect">
            <a:avLst/>
          </a:prstGeom>
          <a:ln w="12700">
            <a:miter lim="400000"/>
          </a:ln>
        </p:spPr>
        <p:txBody>
          <a:bodyPr wrap="square" lIns="57150" tIns="57150" rIns="57150" bIns="57150">
            <a:spAutoFit/>
          </a:bodyPr>
          <a:lstStyle>
            <a:defPPr marL="0" marR="0" indent="0" algn="l" defTabSz="58613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5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14653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293065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43959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586130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732663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879196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025728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172261" algn="ctr" defTabSz="464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97" b="0" i="0" u="none" strike="noStrike" cap="none" spc="89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/>
            <a:fld id="{CDF764B9-59F9-DB4B-B5C7-D4ABA69080BD}" type="slidenum">
              <a:rPr lang="en-US" b="0" i="0" smtClean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 algn="r"/>
              <a:t>‹#›</a:t>
            </a:fld>
            <a:endParaRPr lang="en-US" b="0" i="0" dirty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OP-MIS-LOGOArtboard-7 (1).png" descr="POP-MIS-LOGOArtboard-7 (1).png">
            <a:extLst>
              <a:ext uri="{FF2B5EF4-FFF2-40B4-BE49-F238E27FC236}">
                <a16:creationId xmlns:a16="http://schemas.microsoft.com/office/drawing/2014/main" id="{096C747A-443C-5D40-BDCB-E618086BB2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3" y="5928879"/>
            <a:ext cx="968755" cy="9687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151393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66775" y="505777"/>
            <a:ext cx="10448925" cy="155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66775" y="2100262"/>
            <a:ext cx="10448925" cy="3849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98" y="6430327"/>
            <a:ext cx="290722" cy="253467"/>
          </a:xfrm>
          <a:prstGeom prst="rect">
            <a:avLst/>
          </a:prstGeom>
          <a:ln w="12700">
            <a:miter lim="400000"/>
          </a:ln>
        </p:spPr>
        <p:txBody>
          <a:bodyPr wrap="none" lIns="57150" tIns="57150" rIns="57150" bIns="57150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6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9" r:id="rId4"/>
    <p:sldLayoutId id="2147483665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728" r:id="rId19"/>
  </p:sldLayoutIdLst>
  <p:transition spd="med"/>
  <p:txStyles>
    <p:titleStyle>
      <a:lvl1pPr marL="0" marR="0" indent="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3716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7432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41148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54864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68580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82296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96012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097280" algn="l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0" b="1" i="1" u="none" strike="noStrike" cap="all" spc="167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3622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41148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58674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76962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94488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112014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129540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147066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1645920" marR="0" indent="-106680" algn="l" defTabSz="213360" latinLnBrk="0">
        <a:lnSpc>
          <a:spcPct val="140000"/>
        </a:lnSpc>
        <a:spcBef>
          <a:spcPts val="2100"/>
        </a:spcBef>
        <a:spcAft>
          <a:spcPts val="0"/>
        </a:spcAft>
        <a:buClrTx/>
        <a:buSzPct val="171000"/>
        <a:buFontTx/>
        <a:buChar char="•"/>
        <a:tabLst/>
        <a:defRPr sz="72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3716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7432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41148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54864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68580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82296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96012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097280" algn="ctr" defTabSz="43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" b="0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@2x.p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3@2x.png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%20&#8211;%202@2x.png" TargetMode="Externa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3@2x.png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%20&#8211;%202@2x.png" TargetMode="Externa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%20&#8211;%203@2x.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%20&#8211;%203@2x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%20&#8211;%203@2x.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1@2x.png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@2x.png" TargetMode="Externa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1@2x.png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@2x.png" TargetMode="Externa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1@2x.png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@2x.png" TargetMode="Externa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%20&#8211;%201@2x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%20&#8211;%201@2x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2@2x.png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%20&#8211;%201@2x.png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file:////Users/mauriciojimenez/Desktop/SCO-Partner_Web_Comp%20&#8211;%202@2x.png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file:////Users/mauriciojimenez/Desktop/SCO-Partner_Web_Comp%20&#8211;%201@2x.png" TargetMode="Externa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/Users/mauriciojimenez/Desktop/SCO-Partner_Web_Comp%20&#8211;%202@2x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6D08B-B75D-8D42-AC48-5FB7A3D911E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650490" y="941594"/>
            <a:ext cx="8891021" cy="138366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288864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E260CE-774B-194E-BD83-C2ED1E94F74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8893361"/>
            <a:ext cx="8887968" cy="14831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3A9842-4E9A-EE46-B2E6-9B76DE1B748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5851340"/>
            <a:ext cx="8887967" cy="16026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4037628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4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E260CE-774B-194E-BD83-C2ED1E94F74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652016" y="-13824590"/>
            <a:ext cx="8887968" cy="14831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3A9842-4E9A-EE46-B2E6-9B76DE1B748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920111"/>
            <a:ext cx="8887967" cy="16026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4494553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3A9842-4E9A-EE46-B2E6-9B76DE1B748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4060103"/>
            <a:ext cx="8887967" cy="16026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4935425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3A9842-4E9A-EE46-B2E6-9B76DE1B748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8893360"/>
            <a:ext cx="8887967" cy="16026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5294654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94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3A9842-4E9A-EE46-B2E6-9B76DE1B748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10003548"/>
            <a:ext cx="8887967" cy="16026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5459436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30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6D08B-B75D-8D42-AC48-5FB7A3D911E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650490" y="-4228717"/>
            <a:ext cx="8891021" cy="13836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9550784"/>
            <a:ext cx="8887968" cy="17738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740419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6D08B-B75D-8D42-AC48-5FB7A3D911E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650490" y="-9486517"/>
            <a:ext cx="8891021" cy="13836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4292984"/>
            <a:ext cx="8887968" cy="17738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1197621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61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6D08B-B75D-8D42-AC48-5FB7A3D911E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650490" y="-13086291"/>
            <a:ext cx="8891021" cy="13836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693210"/>
            <a:ext cx="8887968" cy="17738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1501964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2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1272750"/>
            <a:ext cx="8887968" cy="17738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1799144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7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6324810"/>
            <a:ext cx="8887968" cy="17738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2209942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5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11594540"/>
            <a:ext cx="8887968" cy="17738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260CE-774B-194E-BD83-C2ED1E94F745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6052923"/>
            <a:ext cx="8887968" cy="14831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2668673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5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C12088-8115-574E-BEC3-B8AF938A7B3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16826940"/>
            <a:ext cx="8887968" cy="17738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260CE-774B-194E-BD83-C2ED1E94F745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652016" y="820523"/>
            <a:ext cx="8887968" cy="14831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3089361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15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E260CE-774B-194E-BD83-C2ED1E94F74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52016" y="-3986899"/>
            <a:ext cx="8887968" cy="14831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9FA6F-E509-42D7-B59F-2A28132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8148" y="75411106"/>
            <a:ext cx="8435977" cy="587574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9BBD9-4B2E-8348-A50A-8473B11CBE50}"/>
              </a:ext>
            </a:extLst>
          </p:cNvPr>
          <p:cNvSpPr/>
          <p:nvPr/>
        </p:nvSpPr>
        <p:spPr>
          <a:xfrm>
            <a:off x="0" y="-144432"/>
            <a:ext cx="12192000" cy="288864"/>
          </a:xfrm>
          <a:prstGeom prst="rect">
            <a:avLst/>
          </a:prstGeom>
          <a:solidFill>
            <a:srgbClr val="EFED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150" tIns="57150" rIns="57150" bIns="5715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" name="Picture 17" descr="A close up of a screen&#10;&#10;Description automatically generated">
            <a:extLst>
              <a:ext uri="{FF2B5EF4-FFF2-40B4-BE49-F238E27FC236}">
                <a16:creationId xmlns:a16="http://schemas.microsoft.com/office/drawing/2014/main" id="{8186E2C3-1BC3-EB41-ACC0-9C00A76E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3A70A-7799-E842-9EE3-990491F54505}"/>
              </a:ext>
            </a:extLst>
          </p:cNvPr>
          <p:cNvSpPr/>
          <p:nvPr/>
        </p:nvSpPr>
        <p:spPr>
          <a:xfrm>
            <a:off x="10926874" y="3580428"/>
            <a:ext cx="45719" cy="430004"/>
          </a:xfrm>
          <a:prstGeom prst="rect">
            <a:avLst/>
          </a:prstGeom>
          <a:solidFill>
            <a:srgbClr val="17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896A5-0C16-CA42-85EF-B14EE7A9EDC0}"/>
              </a:ext>
            </a:extLst>
          </p:cNvPr>
          <p:cNvSpPr txBox="1"/>
          <p:nvPr/>
        </p:nvSpPr>
        <p:spPr>
          <a:xfrm>
            <a:off x="297863" y="288864"/>
            <a:ext cx="1939500" cy="312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4290" rIns="34290" bIns="34290" numCol="1" spcCol="38100" rtlCol="0" anchor="t">
            <a:spAutoFit/>
          </a:bodyPr>
          <a:lstStyle/>
          <a:p>
            <a:pPr marL="0" marR="0" lvl="0" indent="0" algn="l" defTabSz="43434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83" dirty="0">
                <a:solidFill>
                  <a:schemeClr val="bg1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WEB COMP</a:t>
            </a:r>
            <a:endParaRPr kumimoji="0" lang="en-US" sz="1200" b="1" i="0" u="none" strike="noStrike" kern="1200" cap="none" spc="83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9D20D0-775D-3A44-8F6E-47A568AD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3" y="6137588"/>
            <a:ext cx="1939500" cy="605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1D02B-20AC-9742-9F31-6E6E06F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89985" y="289282"/>
            <a:ext cx="804091" cy="5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White">
  <a:themeElements>
    <a:clrScheme name="White">
      <a:dk1>
        <a:srgbClr val="53585F"/>
      </a:dk1>
      <a:lt1>
        <a:srgbClr val="F1F1F1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7150" tIns="57150" rIns="57150" bIns="5715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7150" tIns="57150" rIns="57150" bIns="57150" numCol="1" spcCol="38100" rtlCol="0" anchor="ctr">
        <a:spAutoFit/>
      </a:bodyPr>
      <a:lstStyle>
        <a:defPPr marL="0" marR="0" indent="0" algn="ctr" defTabSz="723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139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9F68DB30340D4FB292A8033DF60E2D" ma:contentTypeVersion="9" ma:contentTypeDescription="Create a new document." ma:contentTypeScope="" ma:versionID="45a01fa9e5f6ad13eda48974d1a91dfd">
  <xsd:schema xmlns:xsd="http://www.w3.org/2001/XMLSchema" xmlns:xs="http://www.w3.org/2001/XMLSchema" xmlns:p="http://schemas.microsoft.com/office/2006/metadata/properties" xmlns:ns1="http://schemas.microsoft.com/sharepoint/v3" xmlns:ns2="9dfdd38b-24cd-45cc-ba9d-5c5c4252f9b9" targetNamespace="http://schemas.microsoft.com/office/2006/metadata/properties" ma:root="true" ma:fieldsID="de5fcdce5918cf548dc5032d3f23b4d9" ns1:_="" ns2:_="">
    <xsd:import namespace="http://schemas.microsoft.com/sharepoint/v3"/>
    <xsd:import namespace="9dfdd38b-24cd-45cc-ba9d-5c5c4252f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dd38b-24cd-45cc-ba9d-5c5c4252f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9AAC9C-85BA-4CD6-9687-F7A1558E8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dfdd38b-24cd-45cc-ba9d-5c5c4252f9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777AE4-F3BD-42C9-B322-A90CAD935F5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B48DEC4-B132-49BC-BC93-FD1E54877C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3747</TotalTime>
  <Words>56</Words>
  <Application>Microsoft Office PowerPoint</Application>
  <PresentationFormat>Widescreen</PresentationFormat>
  <Paragraphs>28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3_White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Powlesson</dc:creator>
  <cp:lastModifiedBy>Mauricio Jimenez</cp:lastModifiedBy>
  <cp:revision>254</cp:revision>
  <dcterms:created xsi:type="dcterms:W3CDTF">2020-02-06T19:56:52Z</dcterms:created>
  <dcterms:modified xsi:type="dcterms:W3CDTF">2020-10-15T19:24:54Z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0x010100199F68DB30340D4FB292A8033DF60E2D</vt:lpwstr>
  </property>
</Properties>
</file>